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58"/>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5932" autoAdjust="0"/>
  </p:normalViewPr>
  <p:slideViewPr>
    <p:cSldViewPr snapToGrid="0">
      <p:cViewPr varScale="1">
        <p:scale>
          <a:sx n="39" d="100"/>
          <a:sy n="39" d="100"/>
        </p:scale>
        <p:origin x="96"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notesMaster" Target="notesMasters/notesMaster1.xml"/><Relationship Id="rId5" Type="http://schemas.openxmlformats.org/officeDocument/2006/relationships/slide" Target="slides/slide2.xml"/><Relationship Id="rId61" Type="http://schemas.openxmlformats.org/officeDocument/2006/relationships/theme" Target="theme/theme1.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11B5CA-A20F-465E-8743-C946498B22B1}" type="datetimeFigureOut">
              <a:rPr lang="es-ES" smtClean="0"/>
              <a:t>13/01/2025</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20C11A-E03B-46FE-85DA-FA09346E0C3D}" type="slidenum">
              <a:rPr lang="es-ES" smtClean="0"/>
              <a:t>‹#›</a:t>
            </a:fld>
            <a:endParaRPr lang="es-ES"/>
          </a:p>
        </p:txBody>
      </p:sp>
    </p:spTree>
    <p:extLst>
      <p:ext uri="{BB962C8B-B14F-4D97-AF65-F5344CB8AC3E}">
        <p14:creationId xmlns:p14="http://schemas.microsoft.com/office/powerpoint/2010/main" val="36673840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 name="Google Shape;99;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Noto Sans Symbols"/>
              <a:buNone/>
            </a:pPr>
            <a:r>
              <a:rPr lang="es-ES" dirty="0"/>
              <a:t>Se trata de un módulo de 8 horas. Puede impartirlo en dos sesiones o en cuatro sesiones de 2 horas. Prevea un descanso de 10 minutos cada hora. </a:t>
            </a:r>
          </a:p>
          <a:p>
            <a:pPr marL="0" lvl="0" indent="0" algn="l" rtl="0">
              <a:spcBef>
                <a:spcPts val="0"/>
              </a:spcBef>
              <a:spcAft>
                <a:spcPts val="0"/>
              </a:spcAft>
              <a:buClr>
                <a:schemeClr val="dk1"/>
              </a:buClr>
              <a:buSzPts val="1200"/>
              <a:buFont typeface="Noto Sans Symbols"/>
              <a:buNone/>
            </a:pPr>
            <a:endParaRPr lang="es-ES" dirty="0"/>
          </a:p>
          <a:p>
            <a:pPr marL="0" lvl="0" indent="0" algn="l" rtl="0">
              <a:spcBef>
                <a:spcPts val="0"/>
              </a:spcBef>
              <a:spcAft>
                <a:spcPts val="0"/>
              </a:spcAft>
              <a:buClr>
                <a:schemeClr val="dk1"/>
              </a:buClr>
              <a:buSzPts val="1200"/>
              <a:buFont typeface="Noto Sans Symbols"/>
              <a:buNone/>
            </a:pPr>
            <a:r>
              <a:rPr lang="es-ES" dirty="0"/>
              <a:t>Necesitarás un PC/portátil con acceso a Internet y altavoz para poder escuchar los vídeos. Un proyector de datos para proyectar esta presentación. Un par de imágenes guardadas en tu escritorio antes de la clase (consulta la diapositiva 16).</a:t>
            </a:r>
          </a:p>
          <a:p>
            <a:pPr marL="0" lvl="0" indent="0" algn="l" rtl="0">
              <a:spcBef>
                <a:spcPts val="0"/>
              </a:spcBef>
              <a:spcAft>
                <a:spcPts val="0"/>
              </a:spcAft>
              <a:buClr>
                <a:schemeClr val="dk1"/>
              </a:buClr>
              <a:buSzPts val="1200"/>
              <a:buFont typeface="Noto Sans Symbols"/>
              <a:buNone/>
            </a:pPr>
            <a:endParaRPr lang="es-ES" dirty="0"/>
          </a:p>
          <a:p>
            <a:pPr marL="0" lvl="0" indent="0" algn="l" rtl="0">
              <a:spcBef>
                <a:spcPts val="0"/>
              </a:spcBef>
              <a:spcAft>
                <a:spcPts val="0"/>
              </a:spcAft>
              <a:buClr>
                <a:schemeClr val="dk1"/>
              </a:buClr>
              <a:buSzPts val="1200"/>
              <a:buFont typeface="Noto Sans Symbols"/>
              <a:buNone/>
            </a:pPr>
            <a:r>
              <a:rPr lang="es-ES" dirty="0"/>
              <a:t>Símbolos utilizados en los apuntes para ayudarte a impartir el módulo:</a:t>
            </a:r>
          </a:p>
          <a:p>
            <a:pPr marL="0" lvl="0" indent="0" algn="l" rtl="0">
              <a:spcBef>
                <a:spcPts val="0"/>
              </a:spcBef>
              <a:spcAft>
                <a:spcPts val="0"/>
              </a:spcAft>
              <a:buClr>
                <a:schemeClr val="dk1"/>
              </a:buClr>
              <a:buSzPts val="1200"/>
              <a:buFont typeface="Noto Sans Symbols"/>
              <a:buNone/>
            </a:pPr>
            <a:r>
              <a:rPr lang="es-ES" dirty="0"/>
              <a:t>☺ Se utiliza para algo que tienes que decir o leer en clase. Representa tu forma de hablar.</a:t>
            </a:r>
          </a:p>
          <a:p>
            <a:pPr marL="0" lvl="0" indent="0" algn="l" rtl="0">
              <a:spcBef>
                <a:spcPts val="0"/>
              </a:spcBef>
              <a:spcAft>
                <a:spcPts val="0"/>
              </a:spcAft>
              <a:buClr>
                <a:schemeClr val="dk1"/>
              </a:buClr>
              <a:buSzPts val="1200"/>
              <a:buFont typeface="Noto Sans Symbols"/>
              <a:buNone/>
            </a:pPr>
            <a:r>
              <a:rPr lang="es-ES" dirty="0"/>
              <a:t>📄 Se utiliza para las instrucciones. Te da información sobre lo que tienes que hacer. </a:t>
            </a:r>
          </a:p>
          <a:p>
            <a:pPr marL="0" lvl="0" indent="0" algn="l" rtl="0">
              <a:spcBef>
                <a:spcPts val="0"/>
              </a:spcBef>
              <a:spcAft>
                <a:spcPts val="0"/>
              </a:spcAft>
              <a:buClr>
                <a:schemeClr val="dk1"/>
              </a:buClr>
              <a:buSzPts val="1200"/>
              <a:buFont typeface="Noto Sans Symbols"/>
              <a:buNone/>
            </a:pPr>
            <a:r>
              <a:rPr lang="es-ES" dirty="0"/>
              <a:t>🖈 Se utiliza en cualquiera de las anteriores (</a:t>
            </a:r>
            <a:r>
              <a:rPr lang="es-ES" dirty="0" err="1"/>
              <a:t>speaking</a:t>
            </a:r>
            <a:r>
              <a:rPr lang="es-ES" dirty="0"/>
              <a:t> o instrucciones). </a:t>
            </a:r>
          </a:p>
          <a:p>
            <a:pPr marL="0" lvl="0" indent="0" algn="l" rtl="0">
              <a:spcBef>
                <a:spcPts val="0"/>
              </a:spcBef>
              <a:spcAft>
                <a:spcPts val="0"/>
              </a:spcAft>
              <a:buClr>
                <a:schemeClr val="dk1"/>
              </a:buClr>
              <a:buSzPts val="1200"/>
              <a:buFont typeface="Noto Sans Symbols"/>
              <a:buNone/>
            </a:pPr>
            <a:r>
              <a:rPr lang="es-ES" dirty="0"/>
              <a:t>Representa una pregunta para hacer a los alumnos, o una actividad para hacer con los alumnos.</a:t>
            </a:r>
            <a:endParaRPr dirty="0"/>
          </a:p>
        </p:txBody>
      </p:sp>
      <p:sp>
        <p:nvSpPr>
          <p:cNvPr id="100" name="Google Shape;100;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5" name="Google Shape;125;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1200"/>
              <a:buFont typeface="Noto Sans Symbols"/>
              <a:buChar char="📄"/>
            </a:pPr>
            <a:r>
              <a:rPr lang="es-ES" dirty="0"/>
              <a:t>Dé la bienvenida a los alumnos. Utiliza la técnica de romper el hielo para ayudar a los alumnos a conectar y sentirse más cómodos. (ej. Si fueras un animal, ¿qué animal te gustaría ser?). Empieza presentándote diciendo «Si yo fuera un animal, sería ....» y luego pide a los alumnos que se presenten de forma similar. Cuando todos hayan terminado, muestra la diapositiva 2 y lee el orden del día. </a:t>
            </a:r>
          </a:p>
          <a:p>
            <a:pPr marL="0" marR="0" lvl="0" indent="0" algn="l" rtl="0">
              <a:lnSpc>
                <a:spcPct val="100000"/>
              </a:lnSpc>
              <a:spcBef>
                <a:spcPts val="0"/>
              </a:spcBef>
              <a:spcAft>
                <a:spcPts val="0"/>
              </a:spcAft>
              <a:buClr>
                <a:schemeClr val="dk1"/>
              </a:buClr>
              <a:buSzPts val="1200"/>
              <a:buFont typeface="Noto Sans Symbols"/>
              <a:buNone/>
            </a:pPr>
            <a:endParaRPr lang="es-ES" dirty="0"/>
          </a:p>
          <a:p>
            <a:pPr marL="0" marR="0" lvl="0" indent="0" algn="l" rtl="0">
              <a:lnSpc>
                <a:spcPct val="100000"/>
              </a:lnSpc>
              <a:spcBef>
                <a:spcPts val="0"/>
              </a:spcBef>
              <a:spcAft>
                <a:spcPts val="0"/>
              </a:spcAft>
              <a:buClr>
                <a:schemeClr val="dk1"/>
              </a:buClr>
              <a:buSzPts val="1200"/>
              <a:buFont typeface="Noto Sans Symbols"/>
              <a:buNone/>
            </a:pPr>
            <a:endParaRPr dirty="0"/>
          </a:p>
          <a:p>
            <a:pPr marL="171450" lvl="0" indent="-171450" algn="l" rtl="0">
              <a:spcBef>
                <a:spcPts val="0"/>
              </a:spcBef>
              <a:spcAft>
                <a:spcPts val="0"/>
              </a:spcAft>
              <a:buClr>
                <a:schemeClr val="dk1"/>
              </a:buClr>
              <a:buSzPts val="1200"/>
              <a:buFont typeface="Noto Sans Symbols"/>
              <a:buChar char="☺"/>
            </a:pPr>
            <a:r>
              <a:rPr lang="es-ES" dirty="0"/>
              <a:t>Hola y bienvenidos a esta clase. Juntos vamos a descubrir cosas interesantes, útiles y divertidas sobre nosotros mismos y sobre el mundo que nos rodea. Antes de continuar, vamos a presentarnos imaginando qué tipo de animales podríamos ser y describiéndonos en esos términos. Me llamo.... Si fuera un animal podría ser... y me gustaría compartir 3 afirmaciones sobre mí: Debo un gato. Mi color favorito es el azul. Y, este no es mi color natural de pelo [puedes usar tus propias afirmaciones]. ¿Quién quiere empezar? Sólo tienes que compartir tu nombre y 3 frases sobre ti; puede ser cualquier cosa, como de dónde vienes, cuál es tu comida o artista favorito, o lo que quieras compartir. </a:t>
            </a:r>
          </a:p>
          <a:p>
            <a:pPr marL="0" lvl="0" indent="0" algn="l" rtl="0">
              <a:spcBef>
                <a:spcPts val="0"/>
              </a:spcBef>
              <a:spcAft>
                <a:spcPts val="0"/>
              </a:spcAft>
              <a:buClr>
                <a:schemeClr val="dk1"/>
              </a:buClr>
              <a:buSzPts val="1200"/>
              <a:buFont typeface="Noto Sans Symbols"/>
              <a:buNone/>
            </a:pPr>
            <a:r>
              <a:rPr lang="en-US" dirty="0"/>
              <a:t>…………………….</a:t>
            </a:r>
            <a:endParaRPr dirty="0"/>
          </a:p>
          <a:p>
            <a:pPr marL="0" lvl="0" indent="0" algn="l" rtl="0">
              <a:spcBef>
                <a:spcPts val="0"/>
              </a:spcBef>
              <a:spcAft>
                <a:spcPts val="0"/>
              </a:spcAft>
              <a:buClr>
                <a:schemeClr val="dk1"/>
              </a:buClr>
              <a:buSzPts val="1200"/>
              <a:buFont typeface="Noto Sans Symbols"/>
              <a:buNone/>
            </a:pPr>
            <a:endParaRPr dirty="0"/>
          </a:p>
          <a:p>
            <a:pPr marL="0" lvl="0" indent="0" algn="l" rtl="0">
              <a:spcBef>
                <a:spcPts val="0"/>
              </a:spcBef>
              <a:spcAft>
                <a:spcPts val="0"/>
              </a:spcAft>
              <a:buNone/>
            </a:pPr>
            <a:endParaRPr dirty="0"/>
          </a:p>
        </p:txBody>
      </p:sp>
      <p:sp>
        <p:nvSpPr>
          <p:cNvPr id="126" name="Google Shape;126;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s-ES" dirty="0"/>
              <a:t>Lea el índice a los alumnos y añada un poco de narración hablando de la importancia de ser ciudadano europeo y de los beneficios que aporta a las personas.</a:t>
            </a:r>
            <a:endParaRPr sz="2000" dirty="0"/>
          </a:p>
          <a:p>
            <a:pPr marL="0" lvl="0" indent="0" algn="l" rtl="0">
              <a:spcBef>
                <a:spcPts val="0"/>
              </a:spcBef>
              <a:spcAft>
                <a:spcPts val="0"/>
              </a:spcAft>
              <a:buNone/>
            </a:pPr>
            <a:endParaRPr dirty="0"/>
          </a:p>
        </p:txBody>
      </p:sp>
      <p:sp>
        <p:nvSpPr>
          <p:cNvPr id="165" name="Google Shape;165;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4" name="Google Shape;204;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s-ES" dirty="0"/>
              <a:t>Empecemos explorando por qué existe la Unión Europea.</a:t>
            </a:r>
          </a:p>
          <a:p>
            <a:pPr marL="171450" lvl="0" indent="-171450" algn="l" rtl="0">
              <a:spcBef>
                <a:spcPts val="0"/>
              </a:spcBef>
              <a:spcAft>
                <a:spcPts val="0"/>
              </a:spcAft>
              <a:buClr>
                <a:schemeClr val="dk1"/>
              </a:buClr>
              <a:buSzPts val="1200"/>
              <a:buFont typeface="Noto Sans Symbols"/>
              <a:buChar char="☺"/>
            </a:pPr>
            <a:r>
              <a:rPr lang="es-ES" dirty="0"/>
              <a:t>La Unión Europea (UE) existe para ayudar a los países europeos a colaborar más estrechamente. Imaginemos que es como un gran equipo en el que los países unen sus fuerzas para resolver problemas, comerciar y tomar decisiones juntos. Este trabajo en equipo les ayuda a mantener la paz, facilita los viajes e impulsa sus economías. Trabajando juntos, pueden resolver grandes retos que a un país le resultaría difícil afrontar por sí solo.</a:t>
            </a:r>
          </a:p>
          <a:p>
            <a:pPr marL="171450" lvl="0" indent="-171450" algn="l" rtl="0">
              <a:spcBef>
                <a:spcPts val="0"/>
              </a:spcBef>
              <a:spcAft>
                <a:spcPts val="0"/>
              </a:spcAft>
              <a:buClr>
                <a:schemeClr val="dk1"/>
              </a:buClr>
              <a:buSzPts val="1200"/>
              <a:buFont typeface="Noto Sans Symbols"/>
              <a:buChar char="☺"/>
            </a:pPr>
            <a:r>
              <a:rPr lang="es-ES" dirty="0"/>
              <a:t>Imagina que un país se enfrenta a un gran problema, como una grave escasez de alimentos. Sin ayuda, podría ser difícil para ese país conseguir los suministros que necesita. Pero como forma parte de la Unión Europea, otros países de la UE pueden intervenir y prestar ayuda. Pueden enviar alimentos, compartir recursos y colaborar para resolver el problema. Al ayudarse mutuamente, los países de la UE se aseguran de que todos estén mejor y puedan superar los retos con mayor eficacia.</a:t>
            </a:r>
          </a:p>
          <a:p>
            <a:pPr marL="171450" lvl="0" indent="-171450" algn="l" rtl="0">
              <a:spcBef>
                <a:spcPts val="0"/>
              </a:spcBef>
              <a:spcAft>
                <a:spcPts val="0"/>
              </a:spcAft>
              <a:buClr>
                <a:schemeClr val="dk1"/>
              </a:buClr>
              <a:buSzPts val="1200"/>
              <a:buFont typeface="Noto Sans Symbols"/>
              <a:buChar char="☺"/>
            </a:pPr>
            <a:r>
              <a:rPr lang="es-ES" dirty="0"/>
              <a:t>Ahora, ¿recordamos todos qué países forman parte de la Unión Europea?</a:t>
            </a:r>
          </a:p>
          <a:p>
            <a:pPr marL="171450" lvl="0" indent="-171450" algn="l" rtl="0">
              <a:spcBef>
                <a:spcPts val="0"/>
              </a:spcBef>
              <a:spcAft>
                <a:spcPts val="0"/>
              </a:spcAft>
              <a:buClr>
                <a:schemeClr val="dk1"/>
              </a:buClr>
              <a:buSzPts val="1200"/>
              <a:buFont typeface="Noto Sans Symbols"/>
              <a:buChar char="☺"/>
            </a:pPr>
            <a:r>
              <a:rPr lang="es-ES" dirty="0"/>
              <a:t>📄 Pasa a la siguiente diapositiva.</a:t>
            </a:r>
            <a:endParaRPr dirty="0"/>
          </a:p>
          <a:p>
            <a:pPr marL="342900" lvl="0" indent="-215900" algn="l" rtl="0">
              <a:spcBef>
                <a:spcPts val="0"/>
              </a:spcBef>
              <a:spcAft>
                <a:spcPts val="0"/>
              </a:spcAft>
              <a:buClr>
                <a:schemeClr val="dk1"/>
              </a:buClr>
              <a:buSzPts val="2000"/>
              <a:buFont typeface="Noto Sans Symbols"/>
              <a:buNone/>
            </a:pPr>
            <a:endParaRPr sz="2000" dirty="0"/>
          </a:p>
          <a:p>
            <a:pPr marL="0" lvl="0" indent="0" algn="l" rtl="0">
              <a:spcBef>
                <a:spcPts val="0"/>
              </a:spcBef>
              <a:spcAft>
                <a:spcPts val="0"/>
              </a:spcAft>
              <a:buNone/>
            </a:pPr>
            <a:endParaRPr dirty="0"/>
          </a:p>
        </p:txBody>
      </p:sp>
      <p:sp>
        <p:nvSpPr>
          <p:cNvPr id="205" name="Google Shape;205;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3" name="Google Shape;223;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a:p>
            <a:pPr marL="171450" marR="0" lvl="0" indent="-171450" algn="l" rtl="0">
              <a:lnSpc>
                <a:spcPct val="100000"/>
              </a:lnSpc>
              <a:spcBef>
                <a:spcPts val="0"/>
              </a:spcBef>
              <a:spcAft>
                <a:spcPts val="0"/>
              </a:spcAft>
              <a:buClr>
                <a:schemeClr val="dk1"/>
              </a:buClr>
              <a:buSzPts val="1200"/>
              <a:buFont typeface="Noto Sans Symbols"/>
              <a:buChar char="☺"/>
            </a:pPr>
            <a:r>
              <a:rPr lang="es-ES" dirty="0"/>
              <a:t>Vamos a incluir un pequeño ejercicio para ver cuánto sabemos sobre los países que forman parte de la Unión Europea, </a:t>
            </a:r>
          </a:p>
          <a:p>
            <a:pPr marL="0" marR="0" lvl="0" indent="0" algn="l" rtl="0">
              <a:lnSpc>
                <a:spcPct val="100000"/>
              </a:lnSpc>
              <a:spcBef>
                <a:spcPts val="0"/>
              </a:spcBef>
              <a:spcAft>
                <a:spcPts val="0"/>
              </a:spcAft>
              <a:buClr>
                <a:schemeClr val="dk1"/>
              </a:buClr>
              <a:buSzPts val="1200"/>
              <a:buFont typeface="Noto Sans Symbols"/>
              <a:buNone/>
            </a:pPr>
            <a:r>
              <a:rPr lang="es-ES" dirty="0"/>
              <a:t>📄 Pasa a la siguiente diapositiva.</a:t>
            </a:r>
            <a:endParaRPr dirty="0"/>
          </a:p>
        </p:txBody>
      </p:sp>
      <p:sp>
        <p:nvSpPr>
          <p:cNvPr id="224" name="Google Shape;224;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4" name="Google Shape;244;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1200"/>
              <a:buFont typeface="Noto Sans Symbols"/>
              <a:buChar char="☺"/>
            </a:pPr>
            <a:r>
              <a:rPr lang="es-ES" dirty="0"/>
              <a:t>Os invito a que miréis atentamente el mapa y después intentemos recordar juntos todos los países que forman parte de la Unión Europea., </a:t>
            </a:r>
          </a:p>
          <a:p>
            <a:pPr marL="0" marR="0" lvl="0" indent="0" algn="l" rtl="0">
              <a:lnSpc>
                <a:spcPct val="100000"/>
              </a:lnSpc>
              <a:spcBef>
                <a:spcPts val="0"/>
              </a:spcBef>
              <a:spcAft>
                <a:spcPts val="0"/>
              </a:spcAft>
              <a:buClr>
                <a:schemeClr val="dk1"/>
              </a:buClr>
              <a:buSzPts val="1200"/>
              <a:buFont typeface="Noto Sans Symbols"/>
              <a:buNone/>
            </a:pPr>
            <a:r>
              <a:rPr lang="es-ES" dirty="0"/>
              <a:t>📄 Puedes señalar los países con un puntero, un láser o un bolígrafo y pedir a los alumnos que los nombren. Empieza por los más fáciles. </a:t>
            </a:r>
          </a:p>
          <a:p>
            <a:pPr marL="0" marR="0" lvl="0" indent="0" algn="l" rtl="0">
              <a:lnSpc>
                <a:spcPct val="100000"/>
              </a:lnSpc>
              <a:spcBef>
                <a:spcPts val="0"/>
              </a:spcBef>
              <a:spcAft>
                <a:spcPts val="0"/>
              </a:spcAft>
              <a:buClr>
                <a:schemeClr val="dk1"/>
              </a:buClr>
              <a:buSzPts val="1200"/>
              <a:buFont typeface="Noto Sans Symbols"/>
              <a:buNone/>
            </a:pPr>
            <a:endParaRPr lang="es-ES" dirty="0"/>
          </a:p>
          <a:p>
            <a:pPr marL="0" marR="0" lvl="0" indent="0" algn="l" rtl="0">
              <a:lnSpc>
                <a:spcPct val="100000"/>
              </a:lnSpc>
              <a:spcBef>
                <a:spcPts val="0"/>
              </a:spcBef>
              <a:spcAft>
                <a:spcPts val="0"/>
              </a:spcAft>
              <a:buClr>
                <a:schemeClr val="dk1"/>
              </a:buClr>
              <a:buSzPts val="1200"/>
              <a:buFont typeface="Noto Sans Symbols"/>
              <a:buNone/>
            </a:pPr>
            <a:r>
              <a:rPr lang="es-ES" dirty="0"/>
              <a:t>Después de 3/5 minutos puedes pasar a la siguiente diapositiva.</a:t>
            </a:r>
            <a:endParaRPr dirty="0"/>
          </a:p>
        </p:txBody>
      </p:sp>
      <p:sp>
        <p:nvSpPr>
          <p:cNvPr id="245" name="Google Shape;245;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5" name="Google Shape;265;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1200"/>
              <a:buFont typeface="Noto Sans Symbols"/>
              <a:buChar char="☺"/>
            </a:pPr>
            <a:r>
              <a:rPr lang="es-ES" dirty="0"/>
              <a:t>Bien, ahora vamos a verlos todos juntos en el mapa.</a:t>
            </a:r>
          </a:p>
          <a:p>
            <a:pPr marL="0" marR="0" lvl="0" indent="0" algn="l" rtl="0">
              <a:lnSpc>
                <a:spcPct val="100000"/>
              </a:lnSpc>
              <a:spcBef>
                <a:spcPts val="0"/>
              </a:spcBef>
              <a:spcAft>
                <a:spcPts val="0"/>
              </a:spcAft>
              <a:buClr>
                <a:schemeClr val="dk1"/>
              </a:buClr>
              <a:buSzPts val="1200"/>
              <a:buFont typeface="Noto Sans Symbols"/>
              <a:buNone/>
            </a:pPr>
            <a:r>
              <a:rPr lang="es-ES" dirty="0"/>
              <a:t>📄 Invita a los alumnos a leer los nombres. Una vez leídos todos los nombres. Pasa a la siguiente diapositiva.</a:t>
            </a:r>
            <a:endParaRPr dirty="0"/>
          </a:p>
          <a:p>
            <a:pPr marL="0" lvl="0" indent="0" algn="l" rtl="0">
              <a:spcBef>
                <a:spcPts val="0"/>
              </a:spcBef>
              <a:spcAft>
                <a:spcPts val="0"/>
              </a:spcAft>
              <a:buNone/>
            </a:pPr>
            <a:endParaRPr dirty="0"/>
          </a:p>
        </p:txBody>
      </p:sp>
      <p:sp>
        <p:nvSpPr>
          <p:cNvPr id="266" name="Google Shape;266;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0" name="Google Shape;310;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1200"/>
              <a:buFont typeface="Noto Sans Symbols"/>
              <a:buChar char="☺"/>
            </a:pPr>
            <a:r>
              <a:rPr lang="es-ES" dirty="0"/>
              <a:t>¿Quién me va a ayudar?</a:t>
            </a:r>
          </a:p>
          <a:p>
            <a:pPr marL="0" marR="0" lvl="0" indent="0" algn="l" rtl="0">
              <a:lnSpc>
                <a:spcPct val="100000"/>
              </a:lnSpc>
              <a:spcBef>
                <a:spcPts val="0"/>
              </a:spcBef>
              <a:spcAft>
                <a:spcPts val="0"/>
              </a:spcAft>
              <a:buClr>
                <a:schemeClr val="dk1"/>
              </a:buClr>
              <a:buSzPts val="1200"/>
              <a:buFont typeface="Noto Sans Symbols"/>
              <a:buNone/>
            </a:pPr>
            <a:r>
              <a:rPr lang="es-ES" dirty="0"/>
              <a:t>📄 Invita a un alumno a indicar los países mientras lees. Una vez leídos todos los nombres. Pasa a la siguiente diapositiva</a:t>
            </a:r>
            <a:endParaRPr dirty="0"/>
          </a:p>
        </p:txBody>
      </p:sp>
      <p:sp>
        <p:nvSpPr>
          <p:cNvPr id="311" name="Google Shape;311;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8" name="Google Shape;358;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1200"/>
              <a:buFont typeface="Noto Sans Symbols"/>
              <a:buChar char="☺"/>
            </a:pPr>
            <a:r>
              <a:rPr lang="es-ES" dirty="0"/>
              <a:t>Bien, ahora que ya se nos da bien recordar todos los países europeos, vamos a ver si somos capaces de recordar dónde están situados.</a:t>
            </a:r>
          </a:p>
          <a:p>
            <a:pPr marL="0" marR="0" lvl="0" indent="0" algn="l" rtl="0">
              <a:lnSpc>
                <a:spcPct val="100000"/>
              </a:lnSpc>
              <a:spcBef>
                <a:spcPts val="0"/>
              </a:spcBef>
              <a:spcAft>
                <a:spcPts val="0"/>
              </a:spcAft>
              <a:buClr>
                <a:schemeClr val="dk1"/>
              </a:buClr>
              <a:buSzPts val="1200"/>
              <a:buFont typeface="Noto Sans Symbols"/>
              <a:buNone/>
            </a:pPr>
            <a:endParaRPr lang="es-ES" dirty="0"/>
          </a:p>
          <a:p>
            <a:pPr marL="0" marR="0" lvl="0" indent="0" algn="l" rtl="0">
              <a:lnSpc>
                <a:spcPct val="100000"/>
              </a:lnSpc>
              <a:spcBef>
                <a:spcPts val="0"/>
              </a:spcBef>
              <a:spcAft>
                <a:spcPts val="0"/>
              </a:spcAft>
              <a:buClr>
                <a:schemeClr val="dk1"/>
              </a:buClr>
              <a:buSzPts val="1200"/>
              <a:buFont typeface="Noto Sans Symbols"/>
              <a:buNone/>
            </a:pPr>
            <a:r>
              <a:rPr lang="es-ES" dirty="0"/>
              <a:t>Pide a los alumnos que realicen este ejercicio. Entrega a cada alumno un mapa impreso de Europa, como el que se muestra en la siguiente diapositiva.</a:t>
            </a:r>
          </a:p>
          <a:p>
            <a:pPr marL="0" marR="0" lvl="0" indent="0" algn="l" rtl="0">
              <a:lnSpc>
                <a:spcPct val="100000"/>
              </a:lnSpc>
              <a:spcBef>
                <a:spcPts val="0"/>
              </a:spcBef>
              <a:spcAft>
                <a:spcPts val="0"/>
              </a:spcAft>
              <a:buClr>
                <a:schemeClr val="dk1"/>
              </a:buClr>
              <a:buSzPts val="1200"/>
              <a:buFont typeface="Noto Sans Symbols"/>
              <a:buNone/>
            </a:pPr>
            <a:endParaRPr lang="es-ES" dirty="0"/>
          </a:p>
          <a:p>
            <a:pPr marL="0" marR="0" lvl="0" indent="0" algn="l" rtl="0">
              <a:lnSpc>
                <a:spcPct val="100000"/>
              </a:lnSpc>
              <a:spcBef>
                <a:spcPts val="0"/>
              </a:spcBef>
              <a:spcAft>
                <a:spcPts val="0"/>
              </a:spcAft>
              <a:buClr>
                <a:schemeClr val="dk1"/>
              </a:buClr>
              <a:buSzPts val="1200"/>
              <a:buFont typeface="Noto Sans Symbols"/>
              <a:buNone/>
            </a:pPr>
            <a:r>
              <a:rPr lang="es-ES" dirty="0"/>
              <a:t>Organícelos en grupos de 3 a 5 alumnos y deles 10 minutos para dibujar un mapa en el que se indiquen las fronteras de los países europeos. Cada alumno debe crear su propio mapa y, a continuación, cada grupo debe colaborar para elaborar un mapa consensuado que consideren el mejor. A continuación, pasa a la siguiente diapositiva. </a:t>
            </a:r>
          </a:p>
          <a:p>
            <a:pPr marL="0" marR="0" lvl="0" indent="0" algn="l" rtl="0">
              <a:lnSpc>
                <a:spcPct val="100000"/>
              </a:lnSpc>
              <a:spcBef>
                <a:spcPts val="0"/>
              </a:spcBef>
              <a:spcAft>
                <a:spcPts val="0"/>
              </a:spcAft>
              <a:buClr>
                <a:schemeClr val="dk1"/>
              </a:buClr>
              <a:buSzPts val="1200"/>
              <a:buFont typeface="Noto Sans Symbols"/>
              <a:buNone/>
            </a:pPr>
            <a:endParaRPr lang="es-ES" dirty="0"/>
          </a:p>
          <a:p>
            <a:pPr marL="0" marR="0" lvl="0" indent="0" algn="l" rtl="0">
              <a:lnSpc>
                <a:spcPct val="100000"/>
              </a:lnSpc>
              <a:spcBef>
                <a:spcPts val="0"/>
              </a:spcBef>
              <a:spcAft>
                <a:spcPts val="0"/>
              </a:spcAft>
              <a:buClr>
                <a:schemeClr val="dk1"/>
              </a:buClr>
              <a:buSzPts val="1200"/>
              <a:buFont typeface="Noto Sans Symbols"/>
              <a:buNone/>
            </a:pPr>
            <a:r>
              <a:rPr lang="es-ES" dirty="0"/>
              <a:t>Después, pase a la siguiente diapositiva.</a:t>
            </a:r>
            <a:endParaRPr dirty="0"/>
          </a:p>
        </p:txBody>
      </p:sp>
      <p:sp>
        <p:nvSpPr>
          <p:cNvPr id="359" name="Google Shape;359;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9" name="Google Shape;379;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s-ES" dirty="0"/>
              <a:t>Bien, comencemos.</a:t>
            </a:r>
          </a:p>
          <a:p>
            <a:pPr marL="0" lvl="0" indent="0" algn="l" rtl="0">
              <a:spcBef>
                <a:spcPts val="0"/>
              </a:spcBef>
              <a:spcAft>
                <a:spcPts val="0"/>
              </a:spcAft>
              <a:buNone/>
            </a:pPr>
            <a:r>
              <a:rPr lang="es-ES" dirty="0"/>
              <a:t>📄 Deja esta diapositiva mientras trabajan. Cuando terminen muestra la diapositiva 7 con todos los países, para ver qué grupo lo hizo mejor. </a:t>
            </a:r>
            <a:endParaRPr dirty="0"/>
          </a:p>
        </p:txBody>
      </p:sp>
      <p:sp>
        <p:nvSpPr>
          <p:cNvPr id="380" name="Google Shape;380;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0" name="Google Shape;400;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95250" algn="l" rtl="0">
              <a:lnSpc>
                <a:spcPct val="100000"/>
              </a:lnSpc>
              <a:spcBef>
                <a:spcPts val="0"/>
              </a:spcBef>
              <a:spcAft>
                <a:spcPts val="0"/>
              </a:spcAft>
              <a:buClr>
                <a:schemeClr val="dk1"/>
              </a:buClr>
              <a:buSzPts val="1200"/>
              <a:buFont typeface="Noto Sans Symbols"/>
              <a:buNone/>
            </a:pPr>
            <a:r>
              <a:rPr lang="es-ES" dirty="0"/>
              <a:t>Ahora que ya sabemos qué países forman parte de la Unión Europea, empecemos a ver cómo funciona la UE y cuál es su estructura.</a:t>
            </a:r>
          </a:p>
          <a:p>
            <a:pPr marL="171450" marR="0" lvl="0" indent="-95250" algn="l" rtl="0">
              <a:lnSpc>
                <a:spcPct val="100000"/>
              </a:lnSpc>
              <a:spcBef>
                <a:spcPts val="0"/>
              </a:spcBef>
              <a:spcAft>
                <a:spcPts val="0"/>
              </a:spcAft>
              <a:buClr>
                <a:schemeClr val="dk1"/>
              </a:buClr>
              <a:buSzPts val="1200"/>
              <a:buFont typeface="Noto Sans Symbols"/>
              <a:buNone/>
            </a:pPr>
            <a:endParaRPr lang="es-ES" dirty="0"/>
          </a:p>
          <a:p>
            <a:pPr marL="171450" marR="0" lvl="0" indent="-95250" algn="l" rtl="0">
              <a:lnSpc>
                <a:spcPct val="100000"/>
              </a:lnSpc>
              <a:spcBef>
                <a:spcPts val="0"/>
              </a:spcBef>
              <a:spcAft>
                <a:spcPts val="0"/>
              </a:spcAft>
              <a:buClr>
                <a:schemeClr val="dk1"/>
              </a:buClr>
              <a:buSzPts val="1200"/>
              <a:buFont typeface="Noto Sans Symbols"/>
              <a:buNone/>
            </a:pPr>
            <a:r>
              <a:rPr lang="es-ES" dirty="0"/>
              <a:t>Pasa a la siguiente diapositiva</a:t>
            </a:r>
            <a:endParaRPr dirty="0"/>
          </a:p>
          <a:p>
            <a:pPr marL="0" lvl="0" indent="0" algn="l" rtl="0">
              <a:spcBef>
                <a:spcPts val="0"/>
              </a:spcBef>
              <a:spcAft>
                <a:spcPts val="0"/>
              </a:spcAft>
              <a:buNone/>
            </a:pPr>
            <a:endParaRPr dirty="0"/>
          </a:p>
        </p:txBody>
      </p:sp>
      <p:sp>
        <p:nvSpPr>
          <p:cNvPr id="401" name="Google Shape;401;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9" name="Google Shape;419;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 </a:t>
            </a:r>
            <a:r>
              <a:rPr lang="es-ES" dirty="0"/>
              <a:t>La Unión Europea (UE) cuenta con diferentes grupos que contribuyen a su buen funcionamiento y a la toma de decisiones importantes. </a:t>
            </a:r>
          </a:p>
          <a:p>
            <a:pPr marL="0" lvl="0" indent="0" algn="l" rtl="0">
              <a:spcBef>
                <a:spcPts val="0"/>
              </a:spcBef>
              <a:spcAft>
                <a:spcPts val="0"/>
              </a:spcAft>
              <a:buNone/>
            </a:pPr>
            <a:r>
              <a:rPr lang="es-ES" dirty="0"/>
              <a:t>Estos son los principales:</a:t>
            </a:r>
          </a:p>
          <a:p>
            <a:pPr marL="0" lvl="0" indent="0" algn="l" rtl="0">
              <a:spcBef>
                <a:spcPts val="0"/>
              </a:spcBef>
              <a:spcAft>
                <a:spcPts val="0"/>
              </a:spcAft>
              <a:buNone/>
            </a:pPr>
            <a:r>
              <a:rPr lang="es-ES" dirty="0"/>
              <a:t>El Parlamento Europeo</a:t>
            </a:r>
          </a:p>
          <a:p>
            <a:pPr marL="0" lvl="0" indent="0" algn="l" rtl="0">
              <a:spcBef>
                <a:spcPts val="0"/>
              </a:spcBef>
              <a:spcAft>
                <a:spcPts val="0"/>
              </a:spcAft>
              <a:buNone/>
            </a:pPr>
            <a:r>
              <a:rPr lang="es-ES" dirty="0"/>
              <a:t>El Consejo Europeo</a:t>
            </a:r>
          </a:p>
          <a:p>
            <a:pPr marL="0" lvl="0" indent="0" algn="l" rtl="0">
              <a:spcBef>
                <a:spcPts val="0"/>
              </a:spcBef>
              <a:spcAft>
                <a:spcPts val="0"/>
              </a:spcAft>
              <a:buNone/>
            </a:pPr>
            <a:r>
              <a:rPr lang="es-ES" dirty="0"/>
              <a:t>El Consejo de la Unión Europea (Consejo de Ministros)</a:t>
            </a:r>
          </a:p>
          <a:p>
            <a:pPr marL="0" lvl="0" indent="0" algn="l" rtl="0">
              <a:spcBef>
                <a:spcPts val="0"/>
              </a:spcBef>
              <a:spcAft>
                <a:spcPts val="0"/>
              </a:spcAft>
              <a:buNone/>
            </a:pPr>
            <a:r>
              <a:rPr lang="es-ES" dirty="0"/>
              <a:t>La Comisión Europea</a:t>
            </a:r>
          </a:p>
          <a:p>
            <a:pPr marL="0" lvl="0" indent="0" algn="l" rtl="0">
              <a:spcBef>
                <a:spcPts val="0"/>
              </a:spcBef>
              <a:spcAft>
                <a:spcPts val="0"/>
              </a:spcAft>
              <a:buNone/>
            </a:pPr>
            <a:r>
              <a:rPr lang="es-ES" dirty="0"/>
              <a:t>El Tribunal de Justicia de la Unión Europea (TJUE).</a:t>
            </a:r>
          </a:p>
          <a:p>
            <a:pPr marL="0" lvl="0" indent="0" algn="l" rtl="0">
              <a:spcBef>
                <a:spcPts val="0"/>
              </a:spcBef>
              <a:spcAft>
                <a:spcPts val="0"/>
              </a:spcAft>
              <a:buNone/>
            </a:pPr>
            <a:r>
              <a:rPr lang="es-ES" dirty="0"/>
              <a:t>Juntos, estos grupos contribuyen al buen funcionamiento de la UE y a la toma de decisiones que afectan a todos los miembros de la unión.</a:t>
            </a:r>
          </a:p>
          <a:p>
            <a:pPr marL="0" lvl="0" indent="0" algn="l" rtl="0">
              <a:spcBef>
                <a:spcPts val="0"/>
              </a:spcBef>
              <a:spcAft>
                <a:spcPts val="0"/>
              </a:spcAft>
              <a:buNone/>
            </a:pPr>
            <a:r>
              <a:rPr lang="es-ES" dirty="0"/>
              <a:t>Pasar a la siguiente diapositiva</a:t>
            </a:r>
            <a:endParaRPr dirty="0"/>
          </a:p>
          <a:p>
            <a:pPr marL="0" marR="0" lvl="0" indent="0" algn="l" rtl="0">
              <a:lnSpc>
                <a:spcPct val="100000"/>
              </a:lnSpc>
              <a:spcBef>
                <a:spcPts val="0"/>
              </a:spcBef>
              <a:spcAft>
                <a:spcPts val="0"/>
              </a:spcAft>
              <a:buClr>
                <a:schemeClr val="dk1"/>
              </a:buClr>
              <a:buSzPts val="1200"/>
              <a:buFont typeface="Noto Sans Symbols"/>
              <a:buNone/>
            </a:pPr>
            <a:endParaRPr dirty="0"/>
          </a:p>
          <a:p>
            <a:pPr marL="0" lvl="0" indent="0" algn="l" rtl="0">
              <a:spcBef>
                <a:spcPts val="0"/>
              </a:spcBef>
              <a:spcAft>
                <a:spcPts val="0"/>
              </a:spcAft>
              <a:buNone/>
            </a:pPr>
            <a:endParaRPr dirty="0"/>
          </a:p>
        </p:txBody>
      </p:sp>
      <p:sp>
        <p:nvSpPr>
          <p:cNvPr id="420" name="Google Shape;420;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3" name="Google Shape;453;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s-ES" dirty="0"/>
              <a:t>¿Quién quiere leer?</a:t>
            </a:r>
          </a:p>
          <a:p>
            <a:pPr marL="171450" lvl="0" indent="-171450" algn="l" rtl="0">
              <a:spcBef>
                <a:spcPts val="0"/>
              </a:spcBef>
              <a:spcAft>
                <a:spcPts val="0"/>
              </a:spcAft>
              <a:buClr>
                <a:schemeClr val="dk1"/>
              </a:buClr>
              <a:buSzPts val="1200"/>
              <a:buFont typeface="Arial" panose="020B0604020202020204" pitchFamily="34" charset="0"/>
              <a:buChar char="•"/>
            </a:pPr>
            <a:endParaRPr lang="es-ES" dirty="0"/>
          </a:p>
          <a:p>
            <a:pPr marL="171450" lvl="0" indent="-171450" algn="l" rtl="0">
              <a:spcBef>
                <a:spcPts val="0"/>
              </a:spcBef>
              <a:spcAft>
                <a:spcPts val="0"/>
              </a:spcAft>
              <a:buClr>
                <a:schemeClr val="dk1"/>
              </a:buClr>
              <a:buSzPts val="1200"/>
              <a:buFont typeface="Arial" panose="020B0604020202020204" pitchFamily="34" charset="0"/>
              <a:buChar char="•"/>
            </a:pPr>
            <a:r>
              <a:rPr lang="es-ES" dirty="0"/>
              <a:t>El Parlamento Europeo: Este grupo está formado por personas elegidas por los ciudadanos de toda la UE. Ayudan a elaborar leyes y controlan cómo se utiliza el dinero de la UE.</a:t>
            </a:r>
          </a:p>
          <a:p>
            <a:pPr marL="171450" lvl="0" indent="-171450" algn="l" rtl="0">
              <a:spcBef>
                <a:spcPts val="0"/>
              </a:spcBef>
              <a:spcAft>
                <a:spcPts val="0"/>
              </a:spcAft>
              <a:buClr>
                <a:schemeClr val="dk1"/>
              </a:buClr>
              <a:buSzPts val="1200"/>
              <a:buFont typeface="Arial" panose="020B0604020202020204" pitchFamily="34" charset="0"/>
              <a:buChar char="•"/>
            </a:pPr>
            <a:r>
              <a:rPr lang="es-ES" dirty="0"/>
              <a:t>El Consejo Europeo: Este grupo está formado por los dirigentes de cada país de la UE. Deciden los grandes objetivos y orientaciones de la UE.</a:t>
            </a:r>
          </a:p>
          <a:p>
            <a:pPr marL="171450" lvl="0" indent="-171450" algn="l" rtl="0">
              <a:spcBef>
                <a:spcPts val="0"/>
              </a:spcBef>
              <a:spcAft>
                <a:spcPts val="0"/>
              </a:spcAft>
              <a:buClr>
                <a:schemeClr val="dk1"/>
              </a:buClr>
              <a:buSzPts val="1200"/>
              <a:buFont typeface="Arial" panose="020B0604020202020204" pitchFamily="34" charset="0"/>
              <a:buChar char="•"/>
            </a:pPr>
            <a:r>
              <a:rPr lang="es-ES" dirty="0"/>
              <a:t>El Consejo de la Unión Europea (Consejo de Ministros): Este grupo representa al gobierno de cada país. Trabaja con el Parlamento para legislar y gestionar las políticas.</a:t>
            </a:r>
          </a:p>
          <a:p>
            <a:pPr marL="171450" lvl="0" indent="-171450" algn="l" rtl="0">
              <a:spcBef>
                <a:spcPts val="0"/>
              </a:spcBef>
              <a:spcAft>
                <a:spcPts val="0"/>
              </a:spcAft>
              <a:buClr>
                <a:schemeClr val="dk1"/>
              </a:buClr>
              <a:buSzPts val="1200"/>
              <a:buFont typeface="Arial" panose="020B0604020202020204" pitchFamily="34" charset="0"/>
              <a:buChar char="•"/>
            </a:pPr>
            <a:r>
              <a:rPr lang="es-ES" dirty="0"/>
              <a:t>La Comisión Europea: Este equipo sugiere nuevas leyes, se asegura de que las decisiones se lleven a cabo y se ocupa del trabajo diario de la UE</a:t>
            </a:r>
          </a:p>
          <a:p>
            <a:pPr marL="171450" lvl="0" indent="-171450" algn="l" rtl="0">
              <a:spcBef>
                <a:spcPts val="0"/>
              </a:spcBef>
              <a:spcAft>
                <a:spcPts val="0"/>
              </a:spcAft>
              <a:buClr>
                <a:schemeClr val="dk1"/>
              </a:buClr>
              <a:buSzPts val="1200"/>
              <a:buFont typeface="Arial" panose="020B0604020202020204" pitchFamily="34" charset="0"/>
              <a:buChar char="•"/>
            </a:pPr>
            <a:r>
              <a:rPr lang="es-ES" dirty="0"/>
              <a:t>El Tribunal de Justicia de la Unión Europea (TJUE): Este tribunal se asegura de que las leyes de la UE se apliquen de la misma manera en todos los países.</a:t>
            </a:r>
          </a:p>
          <a:p>
            <a:pPr marL="0" lvl="0" indent="0" algn="l" rtl="0">
              <a:spcBef>
                <a:spcPts val="0"/>
              </a:spcBef>
              <a:spcAft>
                <a:spcPts val="0"/>
              </a:spcAft>
              <a:buClr>
                <a:schemeClr val="dk1"/>
              </a:buClr>
              <a:buSzPts val="1200"/>
              <a:buFont typeface="Noto Sans Symbols"/>
              <a:buNone/>
            </a:pPr>
            <a:r>
              <a:rPr lang="es-ES" dirty="0"/>
              <a:t>☺ Como hemos dicho antes, juntos, estos grupos ayudan a que la UE funcione bien y a tomar decisiones que afectan a todos los miembros de la unión.</a:t>
            </a:r>
          </a:p>
          <a:p>
            <a:pPr marL="0" lvl="0" indent="0" algn="l" rtl="0">
              <a:spcBef>
                <a:spcPts val="0"/>
              </a:spcBef>
              <a:spcAft>
                <a:spcPts val="0"/>
              </a:spcAft>
              <a:buClr>
                <a:schemeClr val="dk1"/>
              </a:buClr>
              <a:buSzPts val="1200"/>
              <a:buFont typeface="Noto Sans Symbols"/>
              <a:buNone/>
            </a:pPr>
            <a:r>
              <a:rPr lang="es-ES" dirty="0"/>
              <a:t>Invite a los alumnos a leer, cuando terminen pase a la siguiente diapositiva</a:t>
            </a:r>
            <a:endParaRPr dirty="0"/>
          </a:p>
        </p:txBody>
      </p:sp>
      <p:sp>
        <p:nvSpPr>
          <p:cNvPr id="454" name="Google Shape;454;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4" name="Google Shape;484;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95250" algn="l" rtl="0">
              <a:spcBef>
                <a:spcPts val="0"/>
              </a:spcBef>
              <a:spcAft>
                <a:spcPts val="0"/>
              </a:spcAft>
              <a:buClr>
                <a:schemeClr val="dk1"/>
              </a:buClr>
              <a:buSzPts val="1200"/>
              <a:buFont typeface="Noto Sans Symbols"/>
              <a:buNone/>
            </a:pPr>
            <a:r>
              <a:rPr lang="es-ES" dirty="0"/>
              <a:t>Muy bien, hablemos del Parlamento Europeo. Es uno de los principales grupos que ayudan a tomar decisiones en la UE. Los miembros del Parlamento Europeo son elegidos por votación por los ciudadanos de todos los países de la UE. Estos miembros representan los intereses de todos y trabajan en la elaboración de nuevas leyes y normas. También vigilan cómo se utiliza el dinero de la UE. Este grupo es importante porque contribuye a que se oiga la voz de todos en la UE.</a:t>
            </a:r>
          </a:p>
          <a:p>
            <a:pPr marL="171450" lvl="0" indent="-95250" algn="l" rtl="0">
              <a:spcBef>
                <a:spcPts val="0"/>
              </a:spcBef>
              <a:spcAft>
                <a:spcPts val="0"/>
              </a:spcAft>
              <a:buClr>
                <a:schemeClr val="dk1"/>
              </a:buClr>
              <a:buSzPts val="1200"/>
              <a:buFont typeface="Noto Sans Symbols"/>
              <a:buNone/>
            </a:pPr>
            <a:r>
              <a:rPr lang="es-ES" dirty="0"/>
              <a:t>Pasar a la siguiente diapositiva</a:t>
            </a:r>
            <a:endParaRPr dirty="0"/>
          </a:p>
        </p:txBody>
      </p:sp>
      <p:sp>
        <p:nvSpPr>
          <p:cNvPr id="485" name="Google Shape;485;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
        <p:cNvGrpSpPr/>
        <p:nvPr/>
      </p:nvGrpSpPr>
      <p:grpSpPr>
        <a:xfrm>
          <a:off x="0" y="0"/>
          <a:ext cx="0" cy="0"/>
          <a:chOff x="0" y="0"/>
          <a:chExt cx="0" cy="0"/>
        </a:xfrm>
      </p:grpSpPr>
      <p:sp>
        <p:nvSpPr>
          <p:cNvPr id="513" name="Google Shape;513;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4" name="Google Shape;514;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 </a:t>
            </a:r>
            <a:r>
              <a:rPr lang="es-ES" dirty="0"/>
              <a:t>A continuación, hablemos del Consejo Europeo. Este grupo está formado por los líderes de cada país de la UE, como presidentes o primeros ministros. Se reúnen para hablar de los grandes temas y decidir los principales objetivos y planes de la UE.</a:t>
            </a:r>
          </a:p>
          <a:p>
            <a:pPr marL="0" lvl="0" indent="0" algn="l" rtl="0">
              <a:spcBef>
                <a:spcPts val="0"/>
              </a:spcBef>
              <a:spcAft>
                <a:spcPts val="0"/>
              </a:spcAft>
              <a:buNone/>
            </a:pPr>
            <a:endParaRPr lang="es-ES" dirty="0"/>
          </a:p>
          <a:p>
            <a:pPr marL="0" lvl="0" indent="0" algn="l" rtl="0">
              <a:spcBef>
                <a:spcPts val="0"/>
              </a:spcBef>
              <a:spcAft>
                <a:spcPts val="0"/>
              </a:spcAft>
              <a:buNone/>
            </a:pPr>
            <a:r>
              <a:rPr lang="es-ES" dirty="0"/>
              <a:t>Ahora fíjese bien en el logotipo del Consejo Europeo. Es importante que recuerdes este símbolo porque al final haremos una actividad en la que tendrás que reconocerlo.</a:t>
            </a:r>
          </a:p>
          <a:p>
            <a:pPr marL="0" lvl="0" indent="0" algn="l" rtl="0">
              <a:spcBef>
                <a:spcPts val="0"/>
              </a:spcBef>
              <a:spcAft>
                <a:spcPts val="0"/>
              </a:spcAft>
              <a:buNone/>
            </a:pPr>
            <a:endParaRPr lang="es-ES" dirty="0"/>
          </a:p>
          <a:p>
            <a:pPr marL="0" lvl="0" indent="0" algn="l" rtl="0">
              <a:spcBef>
                <a:spcPts val="0"/>
              </a:spcBef>
              <a:spcAft>
                <a:spcPts val="0"/>
              </a:spcAft>
              <a:buNone/>
            </a:pPr>
            <a:r>
              <a:rPr lang="es-ES" dirty="0"/>
              <a:t>Pasa a la siguiente diapositiva</a:t>
            </a:r>
            <a:endParaRPr dirty="0"/>
          </a:p>
        </p:txBody>
      </p:sp>
      <p:sp>
        <p:nvSpPr>
          <p:cNvPr id="515" name="Google Shape;515;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Google Shape;549;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0" name="Google Shape;550;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 </a:t>
            </a:r>
            <a:r>
              <a:rPr lang="es-ES" dirty="0"/>
              <a:t>Pasemos al Consejo de Ministros, también conocido como Consejo de la Unión Europea. Este grupo es un poco diferente del Consejo Europeo porque está formado por ministros de los gobiernos de cada país de la UE, como los ministros de Hacienda, Sanidad o Educación. Se reúnen para debatir y tomar decisiones sobre asuntos concretos, como nuevas leyes o políticas que afectan a toda la UE.</a:t>
            </a:r>
          </a:p>
          <a:p>
            <a:pPr marL="0" lvl="0" indent="0" algn="l" rtl="0">
              <a:spcBef>
                <a:spcPts val="0"/>
              </a:spcBef>
              <a:spcAft>
                <a:spcPts val="0"/>
              </a:spcAft>
              <a:buNone/>
            </a:pPr>
            <a:endParaRPr lang="es-ES" dirty="0"/>
          </a:p>
          <a:p>
            <a:pPr marL="0" lvl="0" indent="0" algn="l" rtl="0">
              <a:spcBef>
                <a:spcPts val="0"/>
              </a:spcBef>
              <a:spcAft>
                <a:spcPts val="0"/>
              </a:spcAft>
              <a:buNone/>
            </a:pPr>
            <a:r>
              <a:rPr lang="es-ES" dirty="0"/>
              <a:t>Al igual que con los demás grupos, es útil reconocer su logotipo. Más adelante haremos una actividad en la que tendrás que identificarlo. Así pues, fíjate bien en el logotipo ahora y recuérdalo para nuestro ejercicio.</a:t>
            </a:r>
          </a:p>
          <a:p>
            <a:pPr marL="0" lvl="0" indent="0" algn="l" rtl="0">
              <a:spcBef>
                <a:spcPts val="0"/>
              </a:spcBef>
              <a:spcAft>
                <a:spcPts val="0"/>
              </a:spcAft>
              <a:buNone/>
            </a:pPr>
            <a:endParaRPr lang="es-ES" dirty="0"/>
          </a:p>
          <a:p>
            <a:pPr marL="0" lvl="0" indent="0" algn="l" rtl="0">
              <a:spcBef>
                <a:spcPts val="0"/>
              </a:spcBef>
              <a:spcAft>
                <a:spcPts val="0"/>
              </a:spcAft>
              <a:buNone/>
            </a:pPr>
            <a:r>
              <a:rPr lang="es-ES" dirty="0"/>
              <a:t>Pasar a la siguiente diapositiva</a:t>
            </a:r>
            <a:endParaRPr dirty="0"/>
          </a:p>
        </p:txBody>
      </p:sp>
      <p:sp>
        <p:nvSpPr>
          <p:cNvPr id="551" name="Google Shape;551;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4" name="Google Shape;584;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s-ES" dirty="0"/>
              <a:t>Hablemos ahora de la Comisión Europea. Piense en ella como en el «equipo al mando» de la UE. Este grupo de personas, llamadas Comisarios, es elegido por cada país de la UE. Aportan nuevas ideas legislativas, velan por que se cumplan las decisiones y se ocupan de las tareas cotidianas de la UE.</a:t>
            </a:r>
          </a:p>
          <a:p>
            <a:pPr marL="171450" lvl="0" indent="-171450" algn="l" rtl="0">
              <a:spcBef>
                <a:spcPts val="0"/>
              </a:spcBef>
              <a:spcAft>
                <a:spcPts val="0"/>
              </a:spcAft>
              <a:buClr>
                <a:schemeClr val="dk1"/>
              </a:buClr>
              <a:buSzPts val="1200"/>
              <a:buFont typeface="Noto Sans Symbols"/>
              <a:buChar char="☺"/>
            </a:pPr>
            <a:endParaRPr lang="es-ES" dirty="0"/>
          </a:p>
          <a:p>
            <a:pPr marL="171450" lvl="0" indent="-171450" algn="l" rtl="0">
              <a:spcBef>
                <a:spcPts val="0"/>
              </a:spcBef>
              <a:spcAft>
                <a:spcPts val="0"/>
              </a:spcAft>
              <a:buClr>
                <a:schemeClr val="dk1"/>
              </a:buClr>
              <a:buSzPts val="1200"/>
              <a:buFont typeface="Noto Sans Symbols"/>
              <a:buChar char="☺"/>
            </a:pPr>
            <a:r>
              <a:rPr lang="es-ES" dirty="0"/>
              <a:t>También comprueban que todos los países cumplan las normas de la </a:t>
            </a:r>
            <a:r>
              <a:rPr lang="es-ES" dirty="0" err="1"/>
              <a:t>UE.Fíjate</a:t>
            </a:r>
            <a:r>
              <a:rPr lang="es-ES" dirty="0"/>
              <a:t> ahora en el logotipo de la Comisión Europea</a:t>
            </a:r>
          </a:p>
          <a:p>
            <a:pPr marL="171450" lvl="0" indent="-171450" algn="l" rtl="0">
              <a:spcBef>
                <a:spcPts val="0"/>
              </a:spcBef>
              <a:spcAft>
                <a:spcPts val="0"/>
              </a:spcAft>
              <a:buClr>
                <a:schemeClr val="dk1"/>
              </a:buClr>
              <a:buSzPts val="1200"/>
              <a:buFont typeface="Noto Sans Symbols"/>
              <a:buChar char="☺"/>
            </a:pPr>
            <a:endParaRPr lang="es-ES" dirty="0"/>
          </a:p>
          <a:p>
            <a:pPr marL="171450" lvl="0" indent="-171450" algn="l" rtl="0">
              <a:spcBef>
                <a:spcPts val="0"/>
              </a:spcBef>
              <a:spcAft>
                <a:spcPts val="0"/>
              </a:spcAft>
              <a:buClr>
                <a:schemeClr val="dk1"/>
              </a:buClr>
              <a:buSzPts val="1200"/>
              <a:buFont typeface="Noto Sans Symbols"/>
              <a:buChar char="☺"/>
            </a:pPr>
            <a:r>
              <a:rPr lang="es-ES" dirty="0"/>
              <a:t>Pase a la siguiente diapositiva</a:t>
            </a:r>
            <a:endParaRPr dirty="0"/>
          </a:p>
        </p:txBody>
      </p:sp>
      <p:sp>
        <p:nvSpPr>
          <p:cNvPr id="585" name="Google Shape;585;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p:cNvGrpSpPr/>
        <p:nvPr/>
      </p:nvGrpSpPr>
      <p:grpSpPr>
        <a:xfrm>
          <a:off x="0" y="0"/>
          <a:ext cx="0" cy="0"/>
          <a:chOff x="0" y="0"/>
          <a:chExt cx="0" cy="0"/>
        </a:xfrm>
      </p:grpSpPr>
      <p:sp>
        <p:nvSpPr>
          <p:cNvPr id="616" name="Google Shape;616;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7" name="Google Shape;617;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 F</a:t>
            </a:r>
            <a:r>
              <a:rPr lang="es-ES" dirty="0" err="1"/>
              <a:t>inalmente</a:t>
            </a:r>
            <a:r>
              <a:rPr lang="es-ES" dirty="0"/>
              <a:t>, hablemos del Tribunal de Justicia de la Unión Europea, a menudo llamado TJUE. Es el «guardián de las normas» de la UE. Este tribunal vela por que las leyes de la UE se cumplan correctamente y por igual en todos los países miembros.</a:t>
            </a:r>
          </a:p>
          <a:p>
            <a:pPr marL="0" lvl="0" indent="0" algn="l" rtl="0">
              <a:spcBef>
                <a:spcPts val="0"/>
              </a:spcBef>
              <a:spcAft>
                <a:spcPts val="0"/>
              </a:spcAft>
              <a:buNone/>
            </a:pPr>
            <a:endParaRPr lang="es-ES" dirty="0"/>
          </a:p>
          <a:p>
            <a:pPr marL="0" lvl="0" indent="0" algn="l" rtl="0">
              <a:spcBef>
                <a:spcPts val="0"/>
              </a:spcBef>
              <a:spcAft>
                <a:spcPts val="0"/>
              </a:spcAft>
              <a:buNone/>
            </a:pPr>
            <a:r>
              <a:rPr lang="es-ES" dirty="0"/>
              <a:t>Si alguna vez surge un desacuerdo sobre cómo debe aplicarse la legislación de la UE, el TJUE ayuda a resolverlo y se asegura de que todo el mundo siga las normas de la misma manera.</a:t>
            </a:r>
          </a:p>
          <a:p>
            <a:pPr marL="0" lvl="0" indent="0" algn="l" rtl="0">
              <a:spcBef>
                <a:spcPts val="0"/>
              </a:spcBef>
              <a:spcAft>
                <a:spcPts val="0"/>
              </a:spcAft>
              <a:buNone/>
            </a:pPr>
            <a:endParaRPr lang="es-ES" dirty="0"/>
          </a:p>
          <a:p>
            <a:pPr marL="0" lvl="0" indent="0" algn="l" rtl="0">
              <a:spcBef>
                <a:spcPts val="0"/>
              </a:spcBef>
              <a:spcAft>
                <a:spcPts val="0"/>
              </a:spcAft>
              <a:buNone/>
            </a:pPr>
            <a:r>
              <a:rPr lang="es-ES" dirty="0"/>
              <a:t>Pasar a la siguiente diapositiva</a:t>
            </a:r>
            <a:endParaRPr dirty="0"/>
          </a:p>
        </p:txBody>
      </p:sp>
      <p:sp>
        <p:nvSpPr>
          <p:cNvPr id="618" name="Google Shape;618;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6"/>
        <p:cNvGrpSpPr/>
        <p:nvPr/>
      </p:nvGrpSpPr>
      <p:grpSpPr>
        <a:xfrm>
          <a:off x="0" y="0"/>
          <a:ext cx="0" cy="0"/>
          <a:chOff x="0" y="0"/>
          <a:chExt cx="0" cy="0"/>
        </a:xfrm>
      </p:grpSpPr>
      <p:sp>
        <p:nvSpPr>
          <p:cNvPr id="647" name="Google Shape;647;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8" name="Google Shape;648;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s-ES" dirty="0"/>
              <a:t>Bien, ahora veamos si podemos reconocer los diferentes grupos de la Unión Europea por sus logotipos</a:t>
            </a:r>
          </a:p>
          <a:p>
            <a:pPr marL="171450" lvl="0" indent="-171450" algn="l" rtl="0">
              <a:spcBef>
                <a:spcPts val="0"/>
              </a:spcBef>
              <a:spcAft>
                <a:spcPts val="0"/>
              </a:spcAft>
              <a:buClr>
                <a:schemeClr val="dk1"/>
              </a:buClr>
              <a:buSzPts val="1200"/>
              <a:buFont typeface="Noto Sans Symbols"/>
              <a:buChar char="☺"/>
            </a:pPr>
            <a:endParaRPr lang="es-ES" dirty="0"/>
          </a:p>
          <a:p>
            <a:pPr marL="171450" lvl="0" indent="-171450" algn="l" rtl="0">
              <a:spcBef>
                <a:spcPts val="0"/>
              </a:spcBef>
              <a:spcAft>
                <a:spcPts val="0"/>
              </a:spcAft>
              <a:buClr>
                <a:schemeClr val="dk1"/>
              </a:buClr>
              <a:buSzPts val="1200"/>
              <a:buFont typeface="Noto Sans Symbols"/>
              <a:buChar char="☺"/>
            </a:pPr>
            <a:r>
              <a:rPr lang="es-ES" dirty="0"/>
              <a:t>Pasa a la siguiente diapositiva</a:t>
            </a:r>
            <a:endParaRPr dirty="0"/>
          </a:p>
        </p:txBody>
      </p:sp>
      <p:sp>
        <p:nvSpPr>
          <p:cNvPr id="649" name="Google Shape;649;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7"/>
        <p:cNvGrpSpPr/>
        <p:nvPr/>
      </p:nvGrpSpPr>
      <p:grpSpPr>
        <a:xfrm>
          <a:off x="0" y="0"/>
          <a:ext cx="0" cy="0"/>
          <a:chOff x="0" y="0"/>
          <a:chExt cx="0" cy="0"/>
        </a:xfrm>
      </p:grpSpPr>
      <p:sp>
        <p:nvSpPr>
          <p:cNvPr id="668" name="Google Shape;668;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9" name="Google Shape;669;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n-US" dirty="0"/>
              <a:t>¿</a:t>
            </a:r>
            <a:r>
              <a:rPr lang="en-US" dirty="0" err="1"/>
              <a:t>Quién</a:t>
            </a:r>
            <a:r>
              <a:rPr lang="en-US" dirty="0"/>
              <a:t> </a:t>
            </a:r>
            <a:r>
              <a:rPr lang="en-US" dirty="0" err="1"/>
              <a:t>quiere</a:t>
            </a:r>
            <a:r>
              <a:rPr lang="en-US" dirty="0"/>
              <a:t> </a:t>
            </a:r>
            <a:r>
              <a:rPr lang="en-US" dirty="0" err="1"/>
              <a:t>empezar</a:t>
            </a:r>
            <a:r>
              <a:rPr lang="en-US" dirty="0"/>
              <a:t>?</a:t>
            </a:r>
            <a:endParaRPr dirty="0"/>
          </a:p>
          <a:p>
            <a:pPr marL="0" marR="0" lvl="0" indent="0" algn="l" rtl="0">
              <a:lnSpc>
                <a:spcPct val="100000"/>
              </a:lnSpc>
              <a:spcBef>
                <a:spcPts val="0"/>
              </a:spcBef>
              <a:spcAft>
                <a:spcPts val="0"/>
              </a:spcAft>
              <a:buClr>
                <a:schemeClr val="dk1"/>
              </a:buClr>
              <a:buSzPts val="1200"/>
              <a:buFont typeface="Noto Sans Symbols"/>
              <a:buNone/>
            </a:pPr>
            <a:endParaRPr dirty="0"/>
          </a:p>
          <a:p>
            <a:pPr marL="171450" marR="0" lvl="0" indent="-171450" algn="l" rtl="0">
              <a:lnSpc>
                <a:spcPct val="100000"/>
              </a:lnSpc>
              <a:spcBef>
                <a:spcPts val="0"/>
              </a:spcBef>
              <a:spcAft>
                <a:spcPts val="0"/>
              </a:spcAft>
              <a:buClr>
                <a:schemeClr val="dk1"/>
              </a:buClr>
              <a:buSzPts val="1200"/>
              <a:buFont typeface="Noto Sans Symbols"/>
              <a:buChar char="📄"/>
            </a:pPr>
            <a:r>
              <a:rPr lang="es-ES" dirty="0"/>
              <a:t>Señala uno de los logotipos con el bolígrafo o el láser y pregunta a qué grupo pertenece el logotipo. Intenta dar pequeñas pistas si es necesario. Una vez hecho esto, pasa a la siguiente diapositiva</a:t>
            </a:r>
            <a:endParaRPr dirty="0"/>
          </a:p>
        </p:txBody>
      </p:sp>
      <p:sp>
        <p:nvSpPr>
          <p:cNvPr id="670" name="Google Shape;670;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7"/>
        <p:cNvGrpSpPr/>
        <p:nvPr/>
      </p:nvGrpSpPr>
      <p:grpSpPr>
        <a:xfrm>
          <a:off x="0" y="0"/>
          <a:ext cx="0" cy="0"/>
          <a:chOff x="0" y="0"/>
          <a:chExt cx="0" cy="0"/>
        </a:xfrm>
      </p:grpSpPr>
      <p:sp>
        <p:nvSpPr>
          <p:cNvPr id="698" name="Google Shape;698;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9" name="Google Shape;699;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s-ES" dirty="0"/>
              <a:t>Veamos si hemos acertado.</a:t>
            </a:r>
          </a:p>
          <a:p>
            <a:pPr marL="171450" lvl="0" indent="-171450" algn="l" rtl="0">
              <a:spcBef>
                <a:spcPts val="0"/>
              </a:spcBef>
              <a:spcAft>
                <a:spcPts val="0"/>
              </a:spcAft>
              <a:buClr>
                <a:schemeClr val="dk1"/>
              </a:buClr>
              <a:buSzPts val="1200"/>
              <a:buFont typeface="Noto Sans Symbols"/>
              <a:buChar char="☺"/>
            </a:pPr>
            <a:endParaRPr lang="es-ES" dirty="0"/>
          </a:p>
          <a:p>
            <a:pPr marL="171450" lvl="0" indent="-171450" algn="l" rtl="0">
              <a:spcBef>
                <a:spcPts val="0"/>
              </a:spcBef>
              <a:spcAft>
                <a:spcPts val="0"/>
              </a:spcAft>
              <a:buClr>
                <a:schemeClr val="dk1"/>
              </a:buClr>
              <a:buSzPts val="1200"/>
              <a:buFont typeface="Noto Sans Symbols"/>
              <a:buChar char="☺"/>
            </a:pPr>
            <a:r>
              <a:rPr lang="es-ES" dirty="0"/>
              <a:t>Lee los nombres a la clase.</a:t>
            </a:r>
            <a:endParaRPr dirty="0"/>
          </a:p>
        </p:txBody>
      </p:sp>
      <p:sp>
        <p:nvSpPr>
          <p:cNvPr id="700" name="Google Shape;700;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2"/>
        <p:cNvGrpSpPr/>
        <p:nvPr/>
      </p:nvGrpSpPr>
      <p:grpSpPr>
        <a:xfrm>
          <a:off x="0" y="0"/>
          <a:ext cx="0" cy="0"/>
          <a:chOff x="0" y="0"/>
          <a:chExt cx="0" cy="0"/>
        </a:xfrm>
      </p:grpSpPr>
      <p:sp>
        <p:nvSpPr>
          <p:cNvPr id="733" name="Google Shape;733;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4" name="Google Shape;734;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s-ES" dirty="0"/>
              <a:t>Ahora que empezamos a entender cómo está constituida la Unión Europea, veamos las normas que tiene para todos los ciudadanos que viven en ella.</a:t>
            </a:r>
          </a:p>
          <a:p>
            <a:pPr marL="0" lvl="0" indent="0" algn="l" rtl="0">
              <a:spcBef>
                <a:spcPts val="0"/>
              </a:spcBef>
              <a:spcAft>
                <a:spcPts val="0"/>
              </a:spcAft>
              <a:buNone/>
            </a:pPr>
            <a:endParaRPr lang="es-ES" dirty="0"/>
          </a:p>
          <a:p>
            <a:pPr marL="0" lvl="0" indent="0" algn="l" rtl="0">
              <a:spcBef>
                <a:spcPts val="0"/>
              </a:spcBef>
              <a:spcAft>
                <a:spcPts val="0"/>
              </a:spcAft>
              <a:buNone/>
            </a:pPr>
            <a:r>
              <a:rPr lang="es-ES" dirty="0"/>
              <a:t>Pasa a la siguiente diapositiva</a:t>
            </a:r>
            <a:endParaRPr dirty="0"/>
          </a:p>
        </p:txBody>
      </p:sp>
      <p:sp>
        <p:nvSpPr>
          <p:cNvPr id="735" name="Google Shape;735;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1"/>
        <p:cNvGrpSpPr/>
        <p:nvPr/>
      </p:nvGrpSpPr>
      <p:grpSpPr>
        <a:xfrm>
          <a:off x="0" y="0"/>
          <a:ext cx="0" cy="0"/>
          <a:chOff x="0" y="0"/>
          <a:chExt cx="0" cy="0"/>
        </a:xfrm>
      </p:grpSpPr>
      <p:sp>
        <p:nvSpPr>
          <p:cNvPr id="752" name="Google Shape;752;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3" name="Google Shape;753;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Noto Sans Symbols"/>
              <a:buNone/>
            </a:pPr>
            <a:endParaRPr dirty="0"/>
          </a:p>
        </p:txBody>
      </p:sp>
      <p:sp>
        <p:nvSpPr>
          <p:cNvPr id="754" name="Google Shape;754;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
        <p:cNvGrpSpPr/>
        <p:nvPr/>
      </p:nvGrpSpPr>
      <p:grpSpPr>
        <a:xfrm>
          <a:off x="0" y="0"/>
          <a:ext cx="0" cy="0"/>
          <a:chOff x="0" y="0"/>
          <a:chExt cx="0" cy="0"/>
        </a:xfrm>
      </p:grpSpPr>
      <p:sp>
        <p:nvSpPr>
          <p:cNvPr id="783" name="Google Shape;783;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4" name="Google Shape;784;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419999"/>
              </a:lnSpc>
              <a:spcBef>
                <a:spcPts val="0"/>
              </a:spcBef>
              <a:spcAft>
                <a:spcPts val="0"/>
              </a:spcAft>
              <a:buNone/>
            </a:pPr>
            <a:r>
              <a:rPr lang="en-US" sz="1200" dirty="0">
                <a:solidFill>
                  <a:srgbClr val="000000"/>
                </a:solidFill>
                <a:latin typeface="Atkinson Hyperlegible"/>
                <a:ea typeface="Atkinson Hyperlegible"/>
                <a:cs typeface="Atkinson Hyperlegible"/>
                <a:sym typeface="Atkinson Hyperlegible"/>
              </a:rPr>
              <a:t>☺ </a:t>
            </a:r>
            <a:r>
              <a:rPr lang="es-ES" sz="1200" dirty="0">
                <a:solidFill>
                  <a:srgbClr val="000000"/>
                </a:solidFill>
                <a:latin typeface="Atkinson Hyperlegible"/>
                <a:ea typeface="Atkinson Hyperlegible"/>
                <a:cs typeface="Atkinson Hyperlegible"/>
                <a:sym typeface="Atkinson Hyperlegible"/>
              </a:rPr>
              <a:t>La UE permite a las personas circular libremente entre sus países. Esto significa que los ciudadanos de la UE pueden vivir, trabajar y viajar en cualquier país de la UE.</a:t>
            </a:r>
          </a:p>
          <a:p>
            <a:pPr marL="0" lvl="0" indent="0" algn="l" rtl="0">
              <a:lnSpc>
                <a:spcPct val="419999"/>
              </a:lnSpc>
              <a:spcBef>
                <a:spcPts val="0"/>
              </a:spcBef>
              <a:spcAft>
                <a:spcPts val="0"/>
              </a:spcAft>
              <a:buNone/>
            </a:pPr>
            <a:endParaRPr lang="es-ES" sz="1200" dirty="0">
              <a:solidFill>
                <a:srgbClr val="000000"/>
              </a:solidFill>
              <a:latin typeface="Atkinson Hyperlegible"/>
              <a:ea typeface="Atkinson Hyperlegible"/>
              <a:cs typeface="Atkinson Hyperlegible"/>
              <a:sym typeface="Atkinson Hyperlegible"/>
            </a:endParaRPr>
          </a:p>
          <a:p>
            <a:pPr marL="0" lvl="0" indent="0" algn="l" rtl="0">
              <a:lnSpc>
                <a:spcPct val="419999"/>
              </a:lnSpc>
              <a:spcBef>
                <a:spcPts val="0"/>
              </a:spcBef>
              <a:spcAft>
                <a:spcPts val="0"/>
              </a:spcAft>
              <a:buNone/>
            </a:pPr>
            <a:r>
              <a:rPr lang="es-ES" sz="1200" dirty="0">
                <a:solidFill>
                  <a:srgbClr val="000000"/>
                </a:solidFill>
                <a:latin typeface="Atkinson Hyperlegible"/>
                <a:ea typeface="Atkinson Hyperlegible"/>
                <a:cs typeface="Atkinson Hyperlegible"/>
                <a:sym typeface="Atkinson Hyperlegible"/>
              </a:rPr>
              <a:t>Una norma especial llamada Directiva sobre la libre circulación garantiza que los ciudadanos de la UE y sus familias tengan derecho a permanecer en cualquier país de la UE si cumplen determinadas normas.</a:t>
            </a:r>
          </a:p>
          <a:p>
            <a:pPr marL="0" lvl="0" indent="0" algn="l" rtl="0">
              <a:lnSpc>
                <a:spcPct val="419999"/>
              </a:lnSpc>
              <a:spcBef>
                <a:spcPts val="0"/>
              </a:spcBef>
              <a:spcAft>
                <a:spcPts val="0"/>
              </a:spcAft>
              <a:buNone/>
            </a:pPr>
            <a:endParaRPr lang="es-ES" sz="1200" dirty="0">
              <a:solidFill>
                <a:srgbClr val="000000"/>
              </a:solidFill>
              <a:latin typeface="Atkinson Hyperlegible"/>
              <a:ea typeface="Atkinson Hyperlegible"/>
              <a:cs typeface="Atkinson Hyperlegible"/>
              <a:sym typeface="Atkinson Hyperlegible"/>
            </a:endParaRPr>
          </a:p>
          <a:p>
            <a:pPr marL="0" lvl="0" indent="0" algn="l" rtl="0">
              <a:lnSpc>
                <a:spcPct val="419999"/>
              </a:lnSpc>
              <a:spcBef>
                <a:spcPts val="0"/>
              </a:spcBef>
              <a:spcAft>
                <a:spcPts val="0"/>
              </a:spcAft>
              <a:buNone/>
            </a:pPr>
            <a:r>
              <a:rPr lang="es-ES" sz="1200" dirty="0">
                <a:solidFill>
                  <a:srgbClr val="000000"/>
                </a:solidFill>
                <a:latin typeface="Atkinson Hyperlegible"/>
                <a:ea typeface="Atkinson Hyperlegible"/>
                <a:cs typeface="Atkinson Hyperlegible"/>
                <a:sym typeface="Atkinson Hyperlegible"/>
              </a:rPr>
              <a:t>Pasar a la siguiente diapositiva</a:t>
            </a:r>
            <a:endParaRPr sz="1200" b="1" dirty="0">
              <a:solidFill>
                <a:srgbClr val="000000"/>
              </a:solidFill>
              <a:latin typeface="Atkinson Hyperlegible"/>
              <a:ea typeface="Atkinson Hyperlegible"/>
              <a:cs typeface="Atkinson Hyperlegible"/>
              <a:sym typeface="Atkinson Hyperlegible"/>
            </a:endParaRPr>
          </a:p>
          <a:p>
            <a:pPr marL="0" lvl="0" indent="0" algn="l" rtl="0">
              <a:spcBef>
                <a:spcPts val="0"/>
              </a:spcBef>
              <a:spcAft>
                <a:spcPts val="0"/>
              </a:spcAft>
              <a:buNone/>
            </a:pPr>
            <a:endParaRPr dirty="0"/>
          </a:p>
        </p:txBody>
      </p:sp>
      <p:sp>
        <p:nvSpPr>
          <p:cNvPr id="785" name="Google Shape;785;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1"/>
        <p:cNvGrpSpPr/>
        <p:nvPr/>
      </p:nvGrpSpPr>
      <p:grpSpPr>
        <a:xfrm>
          <a:off x="0" y="0"/>
          <a:ext cx="0" cy="0"/>
          <a:chOff x="0" y="0"/>
          <a:chExt cx="0" cy="0"/>
        </a:xfrm>
      </p:grpSpPr>
      <p:sp>
        <p:nvSpPr>
          <p:cNvPr id="812" name="Google Shape;812;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3" name="Google Shape;813;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s-ES" dirty="0"/>
              <a:t>☺ Juguemos juntos.</a:t>
            </a:r>
          </a:p>
          <a:p>
            <a:pPr marL="0" lvl="0" indent="0" algn="l" rtl="0">
              <a:spcBef>
                <a:spcPts val="0"/>
              </a:spcBef>
              <a:spcAft>
                <a:spcPts val="0"/>
              </a:spcAft>
              <a:buNone/>
            </a:pPr>
            <a:endParaRPr lang="es-ES" dirty="0"/>
          </a:p>
          <a:p>
            <a:pPr marL="0" lvl="0" indent="0" algn="l" rtl="0">
              <a:spcBef>
                <a:spcPts val="0"/>
              </a:spcBef>
              <a:spcAft>
                <a:spcPts val="0"/>
              </a:spcAft>
              <a:buNone/>
            </a:pPr>
            <a:r>
              <a:rPr lang="es-ES" dirty="0"/>
              <a:t>Juego: Viajar entre países europeos</a:t>
            </a:r>
          </a:p>
          <a:p>
            <a:pPr marL="0" lvl="0" indent="0" algn="l" rtl="0">
              <a:spcBef>
                <a:spcPts val="0"/>
              </a:spcBef>
              <a:spcAft>
                <a:spcPts val="0"/>
              </a:spcAft>
              <a:buNone/>
            </a:pPr>
            <a:r>
              <a:rPr lang="es-ES" dirty="0"/>
              <a:t>Objetivo: Comprender la libertad de circulación entre los países de la UE a través de un sencillo y divertido juego de rol.</a:t>
            </a:r>
          </a:p>
          <a:p>
            <a:pPr marL="0" lvl="0" indent="0" algn="l" rtl="0">
              <a:spcBef>
                <a:spcPts val="0"/>
              </a:spcBef>
              <a:spcAft>
                <a:spcPts val="0"/>
              </a:spcAft>
              <a:buNone/>
            </a:pPr>
            <a:r>
              <a:rPr lang="es-ES" dirty="0"/>
              <a:t>Materiales necesarios: Tarjetas con los nombres de los países (una por cada país miembro de la UE) «Tarjeta de movimiento» (tarjeta sencilla que dice «Puedes moverte»)Notas adhesivas o rotuladores para los nombres</a:t>
            </a:r>
          </a:p>
          <a:p>
            <a:pPr marL="0" lvl="0" indent="0" algn="l" rtl="0">
              <a:spcBef>
                <a:spcPts val="0"/>
              </a:spcBef>
              <a:spcAft>
                <a:spcPts val="0"/>
              </a:spcAft>
              <a:buNone/>
            </a:pPr>
            <a:r>
              <a:rPr lang="es-ES" dirty="0"/>
              <a:t>Instrucciones:</a:t>
            </a:r>
          </a:p>
          <a:p>
            <a:pPr marL="0" lvl="0" indent="0" algn="l" rtl="0">
              <a:spcBef>
                <a:spcPts val="0"/>
              </a:spcBef>
              <a:spcAft>
                <a:spcPts val="0"/>
              </a:spcAft>
              <a:buNone/>
            </a:pPr>
            <a:r>
              <a:rPr lang="es-ES" dirty="0"/>
              <a:t>Introducción (3 minutos): Explica que en la UE las personas pueden desplazarse fácilmente de un país a otro para vivir, trabajar o estudiar. Esta libertad se denomina «Desplazamiento de ciudadanos.« Asignar países (3 minutos): Entrega a cada alumno una tarjeta de un país de la UE. Éste será su país inicial.</a:t>
            </a:r>
          </a:p>
          <a:p>
            <a:pPr marL="0" lvl="0" indent="0" algn="l" rtl="0">
              <a:spcBef>
                <a:spcPts val="0"/>
              </a:spcBef>
              <a:spcAft>
                <a:spcPts val="0"/>
              </a:spcAft>
              <a:buNone/>
            </a:pPr>
            <a:r>
              <a:rPr lang="es-ES" dirty="0" err="1"/>
              <a:t>Roleplay</a:t>
            </a:r>
            <a:r>
              <a:rPr lang="es-ES" dirty="0"/>
              <a:t> Movimiento (10 minutos):Los alumnos roban por turnos una nueva carta de país del montón.</a:t>
            </a:r>
          </a:p>
          <a:p>
            <a:pPr marL="0" lvl="0" indent="0" algn="l" rtl="0">
              <a:spcBef>
                <a:spcPts val="0"/>
              </a:spcBef>
              <a:spcAft>
                <a:spcPts val="0"/>
              </a:spcAft>
              <a:buNone/>
            </a:pPr>
            <a:r>
              <a:rPr lang="es-ES" dirty="0"/>
              <a:t>Cuando un alumno se traslada a un nuevo país, debe explicar por qué lo hace (por ejemplo, para buscar un nuevo trabajo o una nueva aventura). Si no, se quedan en su país actual.</a:t>
            </a:r>
          </a:p>
          <a:p>
            <a:pPr marL="0" lvl="0" indent="0" algn="l" rtl="0">
              <a:spcBef>
                <a:spcPts val="0"/>
              </a:spcBef>
              <a:spcAft>
                <a:spcPts val="0"/>
              </a:spcAft>
              <a:buNone/>
            </a:pPr>
            <a:r>
              <a:rPr lang="es-ES" dirty="0"/>
              <a:t>Compartir y debatir (4 minutos): Después de unas cuantas mudanzas, pide a los alumnos que compartan sus experiencias sobre las mudanzas y lo que han aprendido.</a:t>
            </a:r>
          </a:p>
          <a:p>
            <a:pPr marL="0" lvl="0" indent="0" algn="l" rtl="0">
              <a:spcBef>
                <a:spcPts val="0"/>
              </a:spcBef>
              <a:spcAft>
                <a:spcPts val="0"/>
              </a:spcAft>
              <a:buNone/>
            </a:pPr>
            <a:r>
              <a:rPr lang="es-ES" dirty="0"/>
              <a:t>Conclusión: Explica lo fácil que es desplazarse entre países de la UE y cómo ayuda a las personas a encontrar nuevas oportunidades y a conocer culturas diferentes.</a:t>
            </a:r>
          </a:p>
          <a:p>
            <a:pPr marL="0" lvl="0" indent="0" algn="l" rtl="0">
              <a:spcBef>
                <a:spcPts val="0"/>
              </a:spcBef>
              <a:spcAft>
                <a:spcPts val="0"/>
              </a:spcAft>
              <a:buNone/>
            </a:pPr>
            <a:endParaRPr lang="es-ES" dirty="0"/>
          </a:p>
          <a:p>
            <a:pPr marL="0" lvl="0" indent="0" algn="l" rtl="0">
              <a:spcBef>
                <a:spcPts val="0"/>
              </a:spcBef>
              <a:spcAft>
                <a:spcPts val="0"/>
              </a:spcAft>
              <a:buNone/>
            </a:pPr>
            <a:r>
              <a:rPr lang="es-ES" dirty="0"/>
              <a:t>Una vez hecho esto. Pase a la siguiente diapositiva</a:t>
            </a:r>
            <a:endParaRPr dirty="0"/>
          </a:p>
        </p:txBody>
      </p:sp>
      <p:sp>
        <p:nvSpPr>
          <p:cNvPr id="814" name="Google Shape;814;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2"/>
        <p:cNvGrpSpPr/>
        <p:nvPr/>
      </p:nvGrpSpPr>
      <p:grpSpPr>
        <a:xfrm>
          <a:off x="0" y="0"/>
          <a:ext cx="0" cy="0"/>
          <a:chOff x="0" y="0"/>
          <a:chExt cx="0" cy="0"/>
        </a:xfrm>
      </p:grpSpPr>
      <p:sp>
        <p:nvSpPr>
          <p:cNvPr id="833" name="Google Shape;833;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4" name="Google Shape;834;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n-US" dirty="0"/>
              <a:t>H</a:t>
            </a:r>
            <a:r>
              <a:rPr lang="es-ES" dirty="0" err="1"/>
              <a:t>ablamos</a:t>
            </a:r>
            <a:r>
              <a:rPr lang="es-ES" dirty="0"/>
              <a:t> de la protección de la intimidad en la Unión Europea. Esto significa que la UE tiene normas para mantener segura y privada la información personal de las personas. Por ejemplo, cuando te registras en un sitio web o utilizas una aplicación, tus datos personales, como tu nombre o dirección, no deben compartirse sin tu permiso.</a:t>
            </a:r>
          </a:p>
          <a:p>
            <a:pPr marL="171450" lvl="0" indent="-171450" algn="l" rtl="0">
              <a:spcBef>
                <a:spcPts val="0"/>
              </a:spcBef>
              <a:spcAft>
                <a:spcPts val="0"/>
              </a:spcAft>
              <a:buClr>
                <a:schemeClr val="dk1"/>
              </a:buClr>
              <a:buSzPts val="1200"/>
              <a:buFont typeface="Noto Sans Symbols"/>
              <a:buChar char="☺"/>
            </a:pPr>
            <a:endParaRPr lang="es-ES" dirty="0"/>
          </a:p>
          <a:p>
            <a:pPr marL="171450" lvl="0" indent="-171450" algn="l" rtl="0">
              <a:spcBef>
                <a:spcPts val="0"/>
              </a:spcBef>
              <a:spcAft>
                <a:spcPts val="0"/>
              </a:spcAft>
              <a:buClr>
                <a:schemeClr val="dk1"/>
              </a:buClr>
              <a:buSzPts val="1200"/>
              <a:buFont typeface="Noto Sans Symbols"/>
              <a:buChar char="☺"/>
            </a:pPr>
            <a:r>
              <a:rPr lang="es-ES" dirty="0"/>
              <a:t>La UE cuenta con leyes estrictas para garantizar que las empresas manejen su información con cuidado y sólo la utilicen por las razones adecuadas. Por lo tanto, la protección de la intimidad significa asegurarse de que tu información privada permanezca privada y segura.</a:t>
            </a:r>
          </a:p>
          <a:p>
            <a:pPr marL="171450" lvl="0" indent="-171450" algn="l" rtl="0">
              <a:spcBef>
                <a:spcPts val="0"/>
              </a:spcBef>
              <a:spcAft>
                <a:spcPts val="0"/>
              </a:spcAft>
              <a:buClr>
                <a:schemeClr val="dk1"/>
              </a:buClr>
              <a:buSzPts val="1200"/>
              <a:buFont typeface="Noto Sans Symbols"/>
              <a:buChar char="☺"/>
            </a:pPr>
            <a:endParaRPr lang="es-ES" dirty="0"/>
          </a:p>
          <a:p>
            <a:pPr marL="171450" lvl="0" indent="-171450" algn="l" rtl="0">
              <a:spcBef>
                <a:spcPts val="0"/>
              </a:spcBef>
              <a:spcAft>
                <a:spcPts val="0"/>
              </a:spcAft>
              <a:buClr>
                <a:schemeClr val="dk1"/>
              </a:buClr>
              <a:buSzPts val="1200"/>
              <a:buFont typeface="Noto Sans Symbols"/>
              <a:buChar char="☺"/>
            </a:pPr>
            <a:r>
              <a:rPr lang="es-ES" dirty="0"/>
              <a:t>Puedes poner algún ejemplo y pasar a la siguiente diapositiva.</a:t>
            </a:r>
            <a:endParaRPr dirty="0"/>
          </a:p>
          <a:p>
            <a:pPr marL="0" lvl="0" indent="0" algn="l" rtl="0">
              <a:spcBef>
                <a:spcPts val="0"/>
              </a:spcBef>
              <a:spcAft>
                <a:spcPts val="0"/>
              </a:spcAft>
              <a:buNone/>
            </a:pPr>
            <a:endParaRPr dirty="0"/>
          </a:p>
        </p:txBody>
      </p:sp>
      <p:sp>
        <p:nvSpPr>
          <p:cNvPr id="835" name="Google Shape;835;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9"/>
        <p:cNvGrpSpPr/>
        <p:nvPr/>
      </p:nvGrpSpPr>
      <p:grpSpPr>
        <a:xfrm>
          <a:off x="0" y="0"/>
          <a:ext cx="0" cy="0"/>
          <a:chOff x="0" y="0"/>
          <a:chExt cx="0" cy="0"/>
        </a:xfrm>
      </p:grpSpPr>
      <p:sp>
        <p:nvSpPr>
          <p:cNvPr id="860" name="Google Shape;860;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1" name="Google Shape;861;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n-US" dirty="0"/>
              <a:t>L</a:t>
            </a:r>
            <a:r>
              <a:rPr lang="es-ES" dirty="0"/>
              <a:t>a normativa europea contra la corrupción Son normas establecidas por la UE para combatir la corrupción. La corrupción se produce cuando las personas utilizan su poder de forma incorrecta, por ejemplo aceptando sobornos o aprovechando su posición para beneficiarse injustamente.</a:t>
            </a:r>
          </a:p>
          <a:p>
            <a:pPr marL="171450" lvl="0" indent="-171450" algn="l" rtl="0">
              <a:spcBef>
                <a:spcPts val="0"/>
              </a:spcBef>
              <a:spcAft>
                <a:spcPts val="0"/>
              </a:spcAft>
              <a:buClr>
                <a:schemeClr val="dk1"/>
              </a:buClr>
              <a:buSzPts val="1200"/>
              <a:buFont typeface="Noto Sans Symbols"/>
              <a:buChar char="☺"/>
            </a:pPr>
            <a:endParaRPr lang="es-ES" dirty="0"/>
          </a:p>
          <a:p>
            <a:pPr marL="171450" lvl="0" indent="-171450" algn="l" rtl="0">
              <a:spcBef>
                <a:spcPts val="0"/>
              </a:spcBef>
              <a:spcAft>
                <a:spcPts val="0"/>
              </a:spcAft>
              <a:buClr>
                <a:schemeClr val="dk1"/>
              </a:buClr>
              <a:buSzPts val="1200"/>
              <a:buFont typeface="Noto Sans Symbols"/>
              <a:buChar char="☺"/>
            </a:pPr>
            <a:r>
              <a:rPr lang="es-ES" dirty="0"/>
              <a:t>La UE tiene estas normas para garantizar que todos jueguen limpio y que los dirigentes y las empresas cumplan la ley. El objetivo es que todo sea honesto y transparente, para que todos puedan confiar en que las decisiones se toman de forma justa y nadie hace trampas ni recibe un trato especial.</a:t>
            </a:r>
          </a:p>
          <a:p>
            <a:pPr marL="171450" lvl="0" indent="-171450" algn="l" rtl="0">
              <a:spcBef>
                <a:spcPts val="0"/>
              </a:spcBef>
              <a:spcAft>
                <a:spcPts val="0"/>
              </a:spcAft>
              <a:buClr>
                <a:schemeClr val="dk1"/>
              </a:buClr>
              <a:buSzPts val="1200"/>
              <a:buFont typeface="Noto Sans Symbols"/>
              <a:buChar char="☺"/>
            </a:pPr>
            <a:endParaRPr lang="es-ES" dirty="0"/>
          </a:p>
          <a:p>
            <a:pPr marL="171450" lvl="0" indent="-171450" algn="l" rtl="0">
              <a:spcBef>
                <a:spcPts val="0"/>
              </a:spcBef>
              <a:spcAft>
                <a:spcPts val="0"/>
              </a:spcAft>
              <a:buClr>
                <a:schemeClr val="dk1"/>
              </a:buClr>
              <a:buSzPts val="1200"/>
              <a:buFont typeface="Noto Sans Symbols"/>
              <a:buChar char="☺"/>
            </a:pPr>
            <a:r>
              <a:rPr lang="es-ES" dirty="0"/>
              <a:t>Puedes poner algún ejemplo y pasar a la siguiente diapositiva.</a:t>
            </a:r>
            <a:endParaRPr dirty="0"/>
          </a:p>
        </p:txBody>
      </p:sp>
      <p:sp>
        <p:nvSpPr>
          <p:cNvPr id="862" name="Google Shape;862;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0"/>
        <p:cNvGrpSpPr/>
        <p:nvPr/>
      </p:nvGrpSpPr>
      <p:grpSpPr>
        <a:xfrm>
          <a:off x="0" y="0"/>
          <a:ext cx="0" cy="0"/>
          <a:chOff x="0" y="0"/>
          <a:chExt cx="0" cy="0"/>
        </a:xfrm>
      </p:grpSpPr>
      <p:sp>
        <p:nvSpPr>
          <p:cNvPr id="891" name="Google Shape;891;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2" name="Google Shape;892;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lnSpc>
                <a:spcPct val="419999"/>
              </a:lnSpc>
              <a:spcBef>
                <a:spcPts val="0"/>
              </a:spcBef>
              <a:spcAft>
                <a:spcPts val="0"/>
              </a:spcAft>
              <a:buClr>
                <a:srgbClr val="000000"/>
              </a:buClr>
              <a:buSzPts val="1200"/>
              <a:buFont typeface="Noto Sans Symbols"/>
              <a:buChar char="☺"/>
            </a:pPr>
            <a:r>
              <a:rPr lang="es-ES" sz="1200" b="0" dirty="0">
                <a:solidFill>
                  <a:srgbClr val="000000"/>
                </a:solidFill>
                <a:latin typeface="Atkinson Hyperlegible"/>
                <a:ea typeface="Atkinson Hyperlegible"/>
                <a:cs typeface="Atkinson Hyperlegible"/>
                <a:sym typeface="Atkinson Hyperlegible"/>
              </a:rPr>
              <a:t>La UE también colabora con los países miembros en la investigación de casos de corrupción.  Esto ayuda a proteger a los ciudadanos y a generar confianza en los gobiernos y las instituciones.</a:t>
            </a:r>
          </a:p>
          <a:p>
            <a:pPr marL="171450" lvl="0" indent="-171450" algn="l" rtl="0">
              <a:lnSpc>
                <a:spcPct val="419999"/>
              </a:lnSpc>
              <a:spcBef>
                <a:spcPts val="0"/>
              </a:spcBef>
              <a:spcAft>
                <a:spcPts val="0"/>
              </a:spcAft>
              <a:buClr>
                <a:srgbClr val="000000"/>
              </a:buClr>
              <a:buSzPts val="1200"/>
              <a:buFont typeface="Noto Sans Symbols"/>
              <a:buChar char="☺"/>
            </a:pPr>
            <a:endParaRPr lang="es-ES" sz="1200" b="0" dirty="0">
              <a:solidFill>
                <a:srgbClr val="000000"/>
              </a:solidFill>
              <a:latin typeface="Atkinson Hyperlegible"/>
              <a:ea typeface="Atkinson Hyperlegible"/>
              <a:cs typeface="Atkinson Hyperlegible"/>
              <a:sym typeface="Atkinson Hyperlegible"/>
            </a:endParaRPr>
          </a:p>
          <a:p>
            <a:pPr marL="171450" lvl="0" indent="-171450" algn="l" rtl="0">
              <a:lnSpc>
                <a:spcPct val="419999"/>
              </a:lnSpc>
              <a:spcBef>
                <a:spcPts val="0"/>
              </a:spcBef>
              <a:spcAft>
                <a:spcPts val="0"/>
              </a:spcAft>
              <a:buClr>
                <a:srgbClr val="000000"/>
              </a:buClr>
              <a:buSzPts val="1200"/>
              <a:buFont typeface="Noto Sans Symbols"/>
              <a:buChar char="☺"/>
            </a:pPr>
            <a:r>
              <a:rPr lang="es-ES" sz="1200" b="0" dirty="0">
                <a:solidFill>
                  <a:srgbClr val="000000"/>
                </a:solidFill>
                <a:latin typeface="Atkinson Hyperlegible"/>
                <a:ea typeface="Atkinson Hyperlegible"/>
                <a:cs typeface="Atkinson Hyperlegible"/>
                <a:sym typeface="Atkinson Hyperlegible"/>
              </a:rPr>
              <a:t>Así que recuerde, la normativa europea de lucha contra la corrupción garantiza que nadie pueda obtener una ventaja injusta infringiendo la ley.</a:t>
            </a:r>
          </a:p>
          <a:p>
            <a:pPr marL="171450" lvl="0" indent="-171450" algn="l" rtl="0">
              <a:lnSpc>
                <a:spcPct val="419999"/>
              </a:lnSpc>
              <a:spcBef>
                <a:spcPts val="0"/>
              </a:spcBef>
              <a:spcAft>
                <a:spcPts val="0"/>
              </a:spcAft>
              <a:buClr>
                <a:srgbClr val="000000"/>
              </a:buClr>
              <a:buSzPts val="1200"/>
              <a:buFont typeface="Noto Sans Symbols"/>
              <a:buChar char="☺"/>
            </a:pPr>
            <a:endParaRPr lang="es-ES" sz="1200" b="0" dirty="0">
              <a:solidFill>
                <a:srgbClr val="000000"/>
              </a:solidFill>
              <a:latin typeface="Atkinson Hyperlegible"/>
              <a:ea typeface="Atkinson Hyperlegible"/>
              <a:cs typeface="Atkinson Hyperlegible"/>
              <a:sym typeface="Atkinson Hyperlegible"/>
            </a:endParaRPr>
          </a:p>
          <a:p>
            <a:pPr marL="171450" lvl="0" indent="-171450" algn="l" rtl="0">
              <a:lnSpc>
                <a:spcPct val="419999"/>
              </a:lnSpc>
              <a:spcBef>
                <a:spcPts val="0"/>
              </a:spcBef>
              <a:spcAft>
                <a:spcPts val="0"/>
              </a:spcAft>
              <a:buClr>
                <a:srgbClr val="000000"/>
              </a:buClr>
              <a:buSzPts val="1200"/>
              <a:buFont typeface="Noto Sans Symbols"/>
              <a:buChar char="☺"/>
            </a:pPr>
            <a:r>
              <a:rPr lang="es-ES" sz="1200" b="0" dirty="0">
                <a:solidFill>
                  <a:srgbClr val="000000"/>
                </a:solidFill>
                <a:latin typeface="Atkinson Hyperlegible"/>
                <a:ea typeface="Atkinson Hyperlegible"/>
                <a:cs typeface="Atkinson Hyperlegible"/>
                <a:sym typeface="Atkinson Hyperlegible"/>
              </a:rPr>
              <a:t>Juguemos, para entenderlo mejor. Pasa a la siguiente diapositiva.</a:t>
            </a:r>
            <a:endParaRPr dirty="0"/>
          </a:p>
        </p:txBody>
      </p:sp>
      <p:sp>
        <p:nvSpPr>
          <p:cNvPr id="893" name="Google Shape;893;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1"/>
        <p:cNvGrpSpPr/>
        <p:nvPr/>
      </p:nvGrpSpPr>
      <p:grpSpPr>
        <a:xfrm>
          <a:off x="0" y="0"/>
          <a:ext cx="0" cy="0"/>
          <a:chOff x="0" y="0"/>
          <a:chExt cx="0" cy="0"/>
        </a:xfrm>
      </p:grpSpPr>
      <p:sp>
        <p:nvSpPr>
          <p:cNvPr id="922" name="Google Shape;922;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3" name="Google Shape;923;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Play"/>
              <a:buNone/>
            </a:pPr>
            <a:endParaRPr b="1" dirty="0"/>
          </a:p>
          <a:p>
            <a:pPr marL="0" lvl="0" indent="0" algn="l" rtl="0">
              <a:spcBef>
                <a:spcPts val="0"/>
              </a:spcBef>
              <a:spcAft>
                <a:spcPts val="0"/>
              </a:spcAft>
              <a:buNone/>
            </a:pPr>
            <a:r>
              <a:rPr lang="es-ES" b="1" dirty="0"/>
              <a:t>Juego: «¿Justo o no justo?»</a:t>
            </a:r>
          </a:p>
          <a:p>
            <a:pPr marL="0" lvl="0" indent="0" algn="l" rtl="0">
              <a:spcBef>
                <a:spcPts val="0"/>
              </a:spcBef>
              <a:spcAft>
                <a:spcPts val="0"/>
              </a:spcAft>
              <a:buNone/>
            </a:pPr>
            <a:endParaRPr lang="es-ES" dirty="0"/>
          </a:p>
          <a:p>
            <a:pPr marL="0" lvl="0" indent="0" algn="l" rtl="0">
              <a:spcBef>
                <a:spcPts val="0"/>
              </a:spcBef>
              <a:spcAft>
                <a:spcPts val="0"/>
              </a:spcAft>
              <a:buNone/>
            </a:pPr>
            <a:r>
              <a:rPr lang="es-ES" dirty="0"/>
              <a:t>Objetivo: Comprender cómo las normas evitan comportamientos injustos y garantizan la equidad.</a:t>
            </a:r>
          </a:p>
          <a:p>
            <a:pPr marL="0" lvl="0" indent="0" algn="l" rtl="0">
              <a:spcBef>
                <a:spcPts val="0"/>
              </a:spcBef>
              <a:spcAft>
                <a:spcPts val="0"/>
              </a:spcAft>
              <a:buNone/>
            </a:pPr>
            <a:r>
              <a:rPr lang="es-ES" dirty="0"/>
              <a:t>Materiales necesarios:</a:t>
            </a:r>
          </a:p>
          <a:p>
            <a:pPr marL="0" lvl="0" indent="0" algn="l" rtl="0">
              <a:spcBef>
                <a:spcPts val="0"/>
              </a:spcBef>
              <a:spcAft>
                <a:spcPts val="0"/>
              </a:spcAft>
              <a:buNone/>
            </a:pPr>
            <a:r>
              <a:rPr lang="es-ES" dirty="0"/>
              <a:t>Tarjetas de situaciones sencillas (con situaciones breves sobre la toma de decisiones)Notas adhesivas o rotuladores</a:t>
            </a:r>
          </a:p>
          <a:p>
            <a:pPr marL="0" lvl="0" indent="0" algn="l" rtl="0">
              <a:spcBef>
                <a:spcPts val="0"/>
              </a:spcBef>
              <a:spcAft>
                <a:spcPts val="0"/>
              </a:spcAft>
              <a:buNone/>
            </a:pPr>
            <a:r>
              <a:rPr lang="es-ES" dirty="0"/>
              <a:t>Instrucciones:</a:t>
            </a:r>
          </a:p>
          <a:p>
            <a:pPr marL="0" lvl="0" indent="0" algn="l" rtl="0">
              <a:spcBef>
                <a:spcPts val="0"/>
              </a:spcBef>
              <a:spcAft>
                <a:spcPts val="0"/>
              </a:spcAft>
              <a:buNone/>
            </a:pPr>
            <a:r>
              <a:rPr lang="es-ES" dirty="0"/>
              <a:t>Introducción (3 minutos): Explica que el juego de hoy les ayudará a ver cómo las reglas impiden acciones injustas, como hacer trampas o aceptar sobornos.</a:t>
            </a:r>
          </a:p>
          <a:p>
            <a:pPr marL="0" lvl="0" indent="0" algn="l" rtl="0">
              <a:spcBef>
                <a:spcPts val="0"/>
              </a:spcBef>
              <a:spcAft>
                <a:spcPts val="0"/>
              </a:spcAft>
              <a:buNone/>
            </a:pPr>
            <a:r>
              <a:rPr lang="es-ES" dirty="0"/>
              <a:t>Actividad en grupo (15 minutos):Divide a los alumnos en pequeños grupos.</a:t>
            </a:r>
          </a:p>
          <a:p>
            <a:pPr marL="0" lvl="0" indent="0" algn="l" rtl="0">
              <a:spcBef>
                <a:spcPts val="0"/>
              </a:spcBef>
              <a:spcAft>
                <a:spcPts val="0"/>
              </a:spcAft>
              <a:buNone/>
            </a:pPr>
            <a:r>
              <a:rPr lang="es-ES" dirty="0"/>
              <a:t>Entrega a cada grupo una tarjeta con una situación hipotética. Por ejemplo, una tarjeta podría decir</a:t>
            </a:r>
          </a:p>
          <a:p>
            <a:pPr marL="0" lvl="0" indent="0" algn="l" rtl="0">
              <a:spcBef>
                <a:spcPts val="0"/>
              </a:spcBef>
              <a:spcAft>
                <a:spcPts val="0"/>
              </a:spcAft>
              <a:buNone/>
            </a:pPr>
            <a:r>
              <a:rPr lang="es-ES" dirty="0"/>
              <a:t>Tarjeta de situación hipotética: «Eres el juez de un concurso para elegir el mejor proyecto. Dos alumnos tienen proyectos estupendos. Un estudiante te ofrece un regalo para conseguir puntos extra».</a:t>
            </a:r>
          </a:p>
          <a:p>
            <a:pPr marL="0" lvl="0" indent="0" algn="l" rtl="0">
              <a:spcBef>
                <a:spcPts val="0"/>
              </a:spcBef>
              <a:spcAft>
                <a:spcPts val="0"/>
              </a:spcAft>
              <a:buNone/>
            </a:pPr>
            <a:r>
              <a:rPr lang="es-ES" dirty="0"/>
              <a:t>Cada grupo representará el escenario dos veces:</a:t>
            </a:r>
          </a:p>
          <a:p>
            <a:pPr marL="0" lvl="0" indent="0" algn="l" rtl="0">
              <a:spcBef>
                <a:spcPts val="0"/>
              </a:spcBef>
              <a:spcAft>
                <a:spcPts val="0"/>
              </a:spcAft>
              <a:buNone/>
            </a:pPr>
            <a:r>
              <a:rPr lang="es-ES" dirty="0"/>
              <a:t>Primero, con acciones injustas: Un alumno ofrece el regalo y el juez lo acepta, mostrando cómo podría producirse la corrupción.</a:t>
            </a:r>
          </a:p>
          <a:p>
            <a:pPr marL="0" lvl="0" indent="0" algn="l" rtl="0">
              <a:spcBef>
                <a:spcPts val="0"/>
              </a:spcBef>
              <a:spcAft>
                <a:spcPts val="0"/>
              </a:spcAft>
              <a:buNone/>
            </a:pPr>
            <a:r>
              <a:rPr lang="es-ES" dirty="0"/>
              <a:t>Luego, con acciones justas: El juez toma una decisión basándose únicamente en la calidad del proyecto, sin aceptar ningún regalo.</a:t>
            </a:r>
          </a:p>
          <a:p>
            <a:pPr marL="0" lvl="0" indent="0" algn="l" rtl="0">
              <a:spcBef>
                <a:spcPts val="0"/>
              </a:spcBef>
              <a:spcAft>
                <a:spcPts val="0"/>
              </a:spcAft>
              <a:buNone/>
            </a:pPr>
            <a:r>
              <a:rPr lang="es-ES" dirty="0"/>
              <a:t>Debate (5/10 minutos):Después de representar los escenarios, pregunta a los grupos:¿Qué sintieron cuando la situación era injusta?¿Qué era mejor en la situación justa?¿Por qué es importante ser justo?</a:t>
            </a:r>
          </a:p>
          <a:p>
            <a:pPr marL="0" lvl="0" indent="0" algn="l" rtl="0">
              <a:spcBef>
                <a:spcPts val="0"/>
              </a:spcBef>
              <a:spcAft>
                <a:spcPts val="0"/>
              </a:spcAft>
              <a:buNone/>
            </a:pPr>
            <a:endParaRPr lang="es-ES" dirty="0"/>
          </a:p>
          <a:p>
            <a:pPr marL="0" lvl="0" indent="0" algn="l" rtl="0">
              <a:spcBef>
                <a:spcPts val="0"/>
              </a:spcBef>
              <a:spcAft>
                <a:spcPts val="0"/>
              </a:spcAft>
              <a:buNone/>
            </a:pPr>
            <a:r>
              <a:rPr lang="es-ES" dirty="0"/>
              <a:t>Conclusión (2 minutos): Explica que, al igual que en el juego, la UE tiene normas para garantizar que todo el mundo reciba un trato justo y que nadie reciba un trato especial. Esto ayuda a que las cosas sean honestas para todos.</a:t>
            </a:r>
          </a:p>
          <a:p>
            <a:pPr marL="0" lvl="0" indent="0" algn="l" rtl="0">
              <a:spcBef>
                <a:spcPts val="0"/>
              </a:spcBef>
              <a:spcAft>
                <a:spcPts val="0"/>
              </a:spcAft>
              <a:buNone/>
            </a:pPr>
            <a:endParaRPr lang="es-ES" dirty="0"/>
          </a:p>
          <a:p>
            <a:pPr marL="0" lvl="0" indent="0" algn="l" rtl="0">
              <a:spcBef>
                <a:spcPts val="0"/>
              </a:spcBef>
              <a:spcAft>
                <a:spcPts val="0"/>
              </a:spcAft>
              <a:buNone/>
            </a:pPr>
            <a:r>
              <a:rPr lang="es-ES" dirty="0"/>
              <a:t>Juguemos para entenderlo mejor. Pasa a la siguiente diapositiva.</a:t>
            </a:r>
            <a:endParaRPr dirty="0"/>
          </a:p>
        </p:txBody>
      </p:sp>
      <p:sp>
        <p:nvSpPr>
          <p:cNvPr id="924" name="Google Shape;924;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2"/>
        <p:cNvGrpSpPr/>
        <p:nvPr/>
      </p:nvGrpSpPr>
      <p:grpSpPr>
        <a:xfrm>
          <a:off x="0" y="0"/>
          <a:ext cx="0" cy="0"/>
          <a:chOff x="0" y="0"/>
          <a:chExt cx="0" cy="0"/>
        </a:xfrm>
      </p:grpSpPr>
      <p:sp>
        <p:nvSpPr>
          <p:cNvPr id="943" name="Google Shape;943;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4" name="Google Shape;944;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 H</a:t>
            </a:r>
            <a:r>
              <a:rPr lang="es-ES" dirty="0" err="1"/>
              <a:t>ablamos</a:t>
            </a:r>
            <a:r>
              <a:rPr lang="es-ES" dirty="0"/>
              <a:t> de las normas europeas de protección de la infancia. Estas normas existen para garantizar que todos los niños de Europa estén seguros y reciban un buen trato.</a:t>
            </a:r>
          </a:p>
          <a:p>
            <a:pPr marL="0" lvl="0" indent="0" algn="l" rtl="0">
              <a:spcBef>
                <a:spcPts val="0"/>
              </a:spcBef>
              <a:spcAft>
                <a:spcPts val="0"/>
              </a:spcAft>
              <a:buNone/>
            </a:pPr>
            <a:endParaRPr lang="es-ES" dirty="0"/>
          </a:p>
          <a:p>
            <a:pPr marL="0" lvl="0" indent="0" algn="l" rtl="0">
              <a:spcBef>
                <a:spcPts val="0"/>
              </a:spcBef>
              <a:spcAft>
                <a:spcPts val="0"/>
              </a:spcAft>
              <a:buNone/>
            </a:pPr>
            <a:r>
              <a:rPr lang="es-ES" dirty="0"/>
              <a:t>La Unión Europea ha establecido directrices especiales para proteger a los niños de abusos, explotación y contenidos nocivos en Internet. Estas normas ayudan a garantizar que las escuelas, los sitios web y otros lugares a los que acuden los niños sigan directrices estrictas para mantenerlos a salvo.</a:t>
            </a:r>
          </a:p>
          <a:p>
            <a:pPr marL="0" lvl="0" indent="0" algn="l" rtl="0">
              <a:spcBef>
                <a:spcPts val="0"/>
              </a:spcBef>
              <a:spcAft>
                <a:spcPts val="0"/>
              </a:spcAft>
              <a:buNone/>
            </a:pPr>
            <a:endParaRPr lang="es-ES" dirty="0"/>
          </a:p>
          <a:p>
            <a:pPr marL="0" lvl="0" indent="0" algn="l" rtl="0">
              <a:spcBef>
                <a:spcPts val="0"/>
              </a:spcBef>
              <a:spcAft>
                <a:spcPts val="0"/>
              </a:spcAft>
              <a:buNone/>
            </a:pPr>
            <a:r>
              <a:rPr lang="es-ES" dirty="0"/>
              <a:t>Por ejemplo, los sitios web deben tener medidas de seguridad para proteger a los niños de contenidos inapropiados, y las escuelas deben tener normas claras para mantener a los alumnos a salvo del acoso. El objetivo de estas normas es crear un entorno seguro en el que todos los niños puedan crecer felices y sanos, sin tener que preocuparse por su seguridad o bienestar.</a:t>
            </a:r>
          </a:p>
          <a:p>
            <a:pPr marL="0" lvl="0" indent="0" algn="l" rtl="0">
              <a:spcBef>
                <a:spcPts val="0"/>
              </a:spcBef>
              <a:spcAft>
                <a:spcPts val="0"/>
              </a:spcAft>
              <a:buNone/>
            </a:pPr>
            <a:endParaRPr lang="es-ES" dirty="0"/>
          </a:p>
          <a:p>
            <a:pPr marL="0" lvl="0" indent="0" algn="l" rtl="0">
              <a:spcBef>
                <a:spcPts val="0"/>
              </a:spcBef>
              <a:spcAft>
                <a:spcPts val="0"/>
              </a:spcAft>
              <a:buNone/>
            </a:pPr>
            <a:r>
              <a:rPr lang="es-ES" dirty="0"/>
              <a:t>Puedes poner algún ejemplo y pasar a la siguiente diapositiva.</a:t>
            </a:r>
            <a:endParaRPr dirty="0"/>
          </a:p>
        </p:txBody>
      </p:sp>
      <p:sp>
        <p:nvSpPr>
          <p:cNvPr id="945" name="Google Shape;945;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9"/>
        <p:cNvGrpSpPr/>
        <p:nvPr/>
      </p:nvGrpSpPr>
      <p:grpSpPr>
        <a:xfrm>
          <a:off x="0" y="0"/>
          <a:ext cx="0" cy="0"/>
          <a:chOff x="0" y="0"/>
          <a:chExt cx="0" cy="0"/>
        </a:xfrm>
      </p:grpSpPr>
      <p:sp>
        <p:nvSpPr>
          <p:cNvPr id="970" name="Google Shape;970;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1" name="Google Shape;971;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s-ES" dirty="0"/>
              <a:t>Muy bien, ahora veamos si podemos recordar estas cuatro normas. ¿Puedes recordarlos? ¿Cuál te viene primero a la mente? Intenta explicar qué es y de qué trata este reglamento.</a:t>
            </a:r>
          </a:p>
          <a:p>
            <a:pPr marL="171450" lvl="0" indent="-171450" algn="l" rtl="0">
              <a:spcBef>
                <a:spcPts val="0"/>
              </a:spcBef>
              <a:spcAft>
                <a:spcPts val="0"/>
              </a:spcAft>
              <a:buClr>
                <a:schemeClr val="dk1"/>
              </a:buClr>
              <a:buSzPts val="1200"/>
              <a:buFont typeface="Noto Sans Symbols"/>
              <a:buChar char="☺"/>
            </a:pPr>
            <a:endParaRPr lang="es-ES" dirty="0"/>
          </a:p>
          <a:p>
            <a:pPr marL="171450" lvl="0" indent="-171450" algn="l" rtl="0">
              <a:spcBef>
                <a:spcPts val="0"/>
              </a:spcBef>
              <a:spcAft>
                <a:spcPts val="0"/>
              </a:spcAft>
              <a:buClr>
                <a:schemeClr val="dk1"/>
              </a:buClr>
              <a:buSzPts val="1200"/>
              <a:buFont typeface="Noto Sans Symbols"/>
              <a:buChar char="☺"/>
            </a:pPr>
            <a:r>
              <a:rPr lang="es-ES" dirty="0"/>
              <a:t>Pasa a la siguiente diapositiva</a:t>
            </a:r>
            <a:endParaRPr dirty="0"/>
          </a:p>
        </p:txBody>
      </p:sp>
      <p:sp>
        <p:nvSpPr>
          <p:cNvPr id="972" name="Google Shape;972;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2"/>
        <p:cNvGrpSpPr/>
        <p:nvPr/>
      </p:nvGrpSpPr>
      <p:grpSpPr>
        <a:xfrm>
          <a:off x="0" y="0"/>
          <a:ext cx="0" cy="0"/>
          <a:chOff x="0" y="0"/>
          <a:chExt cx="0" cy="0"/>
        </a:xfrm>
      </p:grpSpPr>
      <p:sp>
        <p:nvSpPr>
          <p:cNvPr id="1003" name="Google Shape;1003;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4" name="Google Shape;1004;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s-ES" dirty="0"/>
              <a:t>Bien, ahora veamos si podemos recordar estas cuatro normas</a:t>
            </a:r>
          </a:p>
          <a:p>
            <a:pPr marL="171450" lvl="0" indent="-171450" algn="l" rtl="0">
              <a:spcBef>
                <a:spcPts val="0"/>
              </a:spcBef>
              <a:spcAft>
                <a:spcPts val="0"/>
              </a:spcAft>
              <a:buClr>
                <a:schemeClr val="dk1"/>
              </a:buClr>
              <a:buSzPts val="1200"/>
              <a:buFont typeface="Noto Sans Symbols"/>
              <a:buChar char="☺"/>
            </a:pPr>
            <a:r>
              <a:rPr lang="es-ES" dirty="0"/>
              <a:t>Pasar a la siguiente diapositiva</a:t>
            </a:r>
            <a:endParaRPr dirty="0"/>
          </a:p>
        </p:txBody>
      </p:sp>
      <p:sp>
        <p:nvSpPr>
          <p:cNvPr id="1005" name="Google Shape;1005;p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6"/>
        <p:cNvGrpSpPr/>
        <p:nvPr/>
      </p:nvGrpSpPr>
      <p:grpSpPr>
        <a:xfrm>
          <a:off x="0" y="0"/>
          <a:ext cx="0" cy="0"/>
          <a:chOff x="0" y="0"/>
          <a:chExt cx="0" cy="0"/>
        </a:xfrm>
      </p:grpSpPr>
      <p:sp>
        <p:nvSpPr>
          <p:cNvPr id="1037" name="Google Shape;1037;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38" name="Google Shape;1038;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1200"/>
              <a:buFont typeface="Noto Sans Symbols"/>
              <a:buChar char="☺"/>
            </a:pPr>
            <a:r>
              <a:rPr lang="es-ES" dirty="0"/>
              <a:t>Empecemos ahora a hablar de los derechos y responsabilidades de los ciudadanos que viven en la Unión Europea.</a:t>
            </a:r>
          </a:p>
          <a:p>
            <a:pPr marL="171450" marR="0" lvl="0" indent="-171450" algn="l" rtl="0">
              <a:lnSpc>
                <a:spcPct val="100000"/>
              </a:lnSpc>
              <a:spcBef>
                <a:spcPts val="0"/>
              </a:spcBef>
              <a:spcAft>
                <a:spcPts val="0"/>
              </a:spcAft>
              <a:buClr>
                <a:schemeClr val="dk1"/>
              </a:buClr>
              <a:buSzPts val="1200"/>
              <a:buFont typeface="Noto Sans Symbols"/>
              <a:buChar char="☺"/>
            </a:pPr>
            <a:endParaRPr lang="es-ES" dirty="0"/>
          </a:p>
          <a:p>
            <a:pPr marL="171450" marR="0" lvl="0" indent="-171450" algn="l" rtl="0">
              <a:lnSpc>
                <a:spcPct val="100000"/>
              </a:lnSpc>
              <a:spcBef>
                <a:spcPts val="0"/>
              </a:spcBef>
              <a:spcAft>
                <a:spcPts val="0"/>
              </a:spcAft>
              <a:buClr>
                <a:schemeClr val="dk1"/>
              </a:buClr>
              <a:buSzPts val="1200"/>
              <a:buFont typeface="Noto Sans Symbols"/>
              <a:buChar char="☺"/>
            </a:pPr>
            <a:r>
              <a:rPr lang="es-ES" dirty="0"/>
              <a:t>¿Comprende todo el mundo la diferencia entre derechos y responsabilidades?</a:t>
            </a:r>
          </a:p>
          <a:p>
            <a:pPr marL="0" marR="0" lvl="0" indent="0" algn="l" rtl="0">
              <a:lnSpc>
                <a:spcPct val="100000"/>
              </a:lnSpc>
              <a:spcBef>
                <a:spcPts val="0"/>
              </a:spcBef>
              <a:spcAft>
                <a:spcPts val="0"/>
              </a:spcAft>
              <a:buClr>
                <a:schemeClr val="dk1"/>
              </a:buClr>
              <a:buSzPts val="1200"/>
              <a:buFont typeface="Noto Sans Symbols"/>
              <a:buNone/>
            </a:pPr>
            <a:endParaRPr lang="es-ES" dirty="0"/>
          </a:p>
          <a:p>
            <a:pPr marL="171450" marR="0" lvl="0" indent="-171450" algn="l" rtl="0">
              <a:lnSpc>
                <a:spcPct val="100000"/>
              </a:lnSpc>
              <a:spcBef>
                <a:spcPts val="0"/>
              </a:spcBef>
              <a:spcAft>
                <a:spcPts val="0"/>
              </a:spcAft>
              <a:buClr>
                <a:schemeClr val="dk1"/>
              </a:buClr>
              <a:buSzPts val="1200"/>
              <a:buFont typeface="Noto Sans Symbols"/>
              <a:buChar char="☺"/>
            </a:pPr>
            <a:r>
              <a:rPr lang="es-ES" dirty="0"/>
              <a:t>Haz algún ejemplo y luego, pasa a la siguiente diapositiva</a:t>
            </a:r>
            <a:endParaRPr dirty="0"/>
          </a:p>
        </p:txBody>
      </p:sp>
      <p:sp>
        <p:nvSpPr>
          <p:cNvPr id="1039" name="Google Shape;1039;p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5"/>
        <p:cNvGrpSpPr/>
        <p:nvPr/>
      </p:nvGrpSpPr>
      <p:grpSpPr>
        <a:xfrm>
          <a:off x="0" y="0"/>
          <a:ext cx="0" cy="0"/>
          <a:chOff x="0" y="0"/>
          <a:chExt cx="0" cy="0"/>
        </a:xfrm>
      </p:grpSpPr>
      <p:sp>
        <p:nvSpPr>
          <p:cNvPr id="1056" name="Google Shape;1056;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57" name="Google Shape;1057;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rgbClr val="402B2B"/>
              </a:buClr>
              <a:buSzPts val="1200"/>
              <a:buFont typeface="Noto Sans Symbols"/>
              <a:buChar char="☺"/>
            </a:pPr>
            <a:r>
              <a:rPr lang="es-ES" sz="1200" dirty="0">
                <a:solidFill>
                  <a:srgbClr val="402B2B"/>
                </a:solidFill>
                <a:latin typeface="Play"/>
                <a:ea typeface="Play"/>
                <a:cs typeface="Play"/>
                <a:sym typeface="Play"/>
              </a:rPr>
              <a:t>La ciudadanía europea se basa en un conjunto de valores y principios que configuran los derechos y deberes de todo ciudadano de la UE. Estos derechos y deberes están codificados en la Carta de los Derechos Fundamentales de la Unión Europea, que garantiza a los ciudadanos protección, igualdad de trato y la libertad de participar en la vida política y social de la Unión. Estos valores promueven la unidad, el respeto de la dignidad humana, la democracia y la solidaridad en todos los Estados miembros.</a:t>
            </a:r>
          </a:p>
          <a:p>
            <a:pPr marL="171450" marR="0" lvl="0" indent="-171450" algn="l" rtl="0">
              <a:lnSpc>
                <a:spcPct val="100000"/>
              </a:lnSpc>
              <a:spcBef>
                <a:spcPts val="0"/>
              </a:spcBef>
              <a:spcAft>
                <a:spcPts val="0"/>
              </a:spcAft>
              <a:buClr>
                <a:srgbClr val="402B2B"/>
              </a:buClr>
              <a:buSzPts val="1200"/>
              <a:buFont typeface="Noto Sans Symbols"/>
              <a:buChar char="☺"/>
            </a:pPr>
            <a:endParaRPr lang="es-ES" sz="1200" dirty="0">
              <a:solidFill>
                <a:srgbClr val="402B2B"/>
              </a:solidFill>
              <a:latin typeface="Play"/>
              <a:ea typeface="Play"/>
              <a:cs typeface="Play"/>
              <a:sym typeface="Play"/>
            </a:endParaRPr>
          </a:p>
          <a:p>
            <a:pPr marL="171450" marR="0" lvl="0" indent="-171450" algn="l" rtl="0">
              <a:lnSpc>
                <a:spcPct val="100000"/>
              </a:lnSpc>
              <a:spcBef>
                <a:spcPts val="0"/>
              </a:spcBef>
              <a:spcAft>
                <a:spcPts val="0"/>
              </a:spcAft>
              <a:buClr>
                <a:srgbClr val="402B2B"/>
              </a:buClr>
              <a:buSzPts val="1200"/>
              <a:buFont typeface="Noto Sans Symbols"/>
              <a:buChar char="☺"/>
            </a:pPr>
            <a:r>
              <a:rPr lang="es-ES" sz="1200" dirty="0">
                <a:solidFill>
                  <a:srgbClr val="402B2B"/>
                </a:solidFill>
                <a:latin typeface="Play"/>
                <a:ea typeface="Play"/>
                <a:cs typeface="Play"/>
                <a:sym typeface="Play"/>
              </a:rPr>
              <a:t>Pasar a la siguiente diapositiva</a:t>
            </a:r>
            <a:endParaRPr dirty="0"/>
          </a:p>
        </p:txBody>
      </p:sp>
      <p:sp>
        <p:nvSpPr>
          <p:cNvPr id="1058" name="Google Shape;1058;p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4"/>
        <p:cNvGrpSpPr/>
        <p:nvPr/>
      </p:nvGrpSpPr>
      <p:grpSpPr>
        <a:xfrm>
          <a:off x="0" y="0"/>
          <a:ext cx="0" cy="0"/>
          <a:chOff x="0" y="0"/>
          <a:chExt cx="0" cy="0"/>
        </a:xfrm>
      </p:grpSpPr>
      <p:sp>
        <p:nvSpPr>
          <p:cNvPr id="1075" name="Google Shape;1075;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6" name="Google Shape;1076;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 </a:t>
            </a:r>
            <a:r>
              <a:rPr lang="es-ES" dirty="0"/>
              <a:t>Veamos estos derechos más de cerca.</a:t>
            </a:r>
          </a:p>
          <a:p>
            <a:pPr marL="0" lvl="0" indent="0" algn="l" rtl="0">
              <a:spcBef>
                <a:spcPts val="0"/>
              </a:spcBef>
              <a:spcAft>
                <a:spcPts val="0"/>
              </a:spcAft>
              <a:buNone/>
            </a:pPr>
            <a:endParaRPr lang="es-ES" dirty="0"/>
          </a:p>
          <a:p>
            <a:pPr marL="0" lvl="0" indent="0" algn="l" rtl="0">
              <a:spcBef>
                <a:spcPts val="0"/>
              </a:spcBef>
              <a:spcAft>
                <a:spcPts val="0"/>
              </a:spcAft>
              <a:buNone/>
            </a:pPr>
            <a:r>
              <a:rPr lang="es-ES" dirty="0"/>
              <a:t>Derecho a circular y residir libremente en la UE: Esto significa que puede viajar y vivir en cualquier país de la UE que desee. Por ejemplo, si quiere estudiar en Francia o trabajar en España, puede hacerlo sin necesidad de un permiso especial.(Ejemplo)</a:t>
            </a:r>
          </a:p>
          <a:p>
            <a:pPr marL="0" lvl="0" indent="0" algn="l" rtl="0">
              <a:spcBef>
                <a:spcPts val="0"/>
              </a:spcBef>
              <a:spcAft>
                <a:spcPts val="0"/>
              </a:spcAft>
              <a:buNone/>
            </a:pPr>
            <a:endParaRPr lang="es-ES" dirty="0"/>
          </a:p>
          <a:p>
            <a:pPr marL="0" lvl="0" indent="0" algn="l" rtl="0">
              <a:spcBef>
                <a:spcPts val="0"/>
              </a:spcBef>
              <a:spcAft>
                <a:spcPts val="0"/>
              </a:spcAft>
              <a:buNone/>
            </a:pPr>
            <a:r>
              <a:rPr lang="es-ES" dirty="0"/>
              <a:t>Derecho a participar en la vida democrática de la UE: Esto significa que puede tomar parte en las decisiones sobre el funcionamiento de la UE. Puede votar en las elecciones para elegir a los dirigentes y opinar sobre cómo se hacen las cosas en la UE.(Ejemplo)</a:t>
            </a:r>
          </a:p>
          <a:p>
            <a:pPr marL="0" lvl="0" indent="0" algn="l" rtl="0">
              <a:spcBef>
                <a:spcPts val="0"/>
              </a:spcBef>
              <a:spcAft>
                <a:spcPts val="0"/>
              </a:spcAft>
              <a:buNone/>
            </a:pPr>
            <a:endParaRPr lang="es-ES" dirty="0"/>
          </a:p>
          <a:p>
            <a:pPr marL="0" lvl="0" indent="0" algn="l" rtl="0">
              <a:spcBef>
                <a:spcPts val="0"/>
              </a:spcBef>
              <a:spcAft>
                <a:spcPts val="0"/>
              </a:spcAft>
              <a:buNone/>
            </a:pPr>
            <a:r>
              <a:rPr lang="es-ES" dirty="0"/>
              <a:t>Respeto de la dignidad humana: Todo el mundo debe ser tratado con respeto y amabilidad. Nadie debe ser tratado mal o injustamente, sea quien sea o venga de donde venga.(Ejemplo)</a:t>
            </a:r>
          </a:p>
          <a:p>
            <a:pPr marL="0" lvl="0" indent="0" algn="l" rtl="0">
              <a:spcBef>
                <a:spcPts val="0"/>
              </a:spcBef>
              <a:spcAft>
                <a:spcPts val="0"/>
              </a:spcAft>
              <a:buNone/>
            </a:pPr>
            <a:endParaRPr lang="es-ES" dirty="0"/>
          </a:p>
          <a:p>
            <a:pPr marL="0" lvl="0" indent="0" algn="l" rtl="0">
              <a:spcBef>
                <a:spcPts val="0"/>
              </a:spcBef>
              <a:spcAft>
                <a:spcPts val="0"/>
              </a:spcAft>
              <a:buNone/>
            </a:pPr>
            <a:r>
              <a:rPr lang="es-ES" dirty="0"/>
              <a:t>Igualdad entre las personas: Significa que todos deben tener las mismas oportunidades y ser tratados por igual. Nadie debe ser tratado de forma diferente por su sexo, raza u otras características personales.(Ejemplo)</a:t>
            </a:r>
          </a:p>
          <a:p>
            <a:pPr marL="0" lvl="0" indent="0" algn="l" rtl="0">
              <a:spcBef>
                <a:spcPts val="0"/>
              </a:spcBef>
              <a:spcAft>
                <a:spcPts val="0"/>
              </a:spcAft>
              <a:buNone/>
            </a:pPr>
            <a:endParaRPr lang="es-ES" dirty="0"/>
          </a:p>
          <a:p>
            <a:pPr marL="0" lvl="0" indent="0" algn="l" rtl="0">
              <a:spcBef>
                <a:spcPts val="0"/>
              </a:spcBef>
              <a:spcAft>
                <a:spcPts val="0"/>
              </a:spcAft>
              <a:buNone/>
            </a:pPr>
            <a:r>
              <a:rPr lang="es-ES" dirty="0"/>
              <a:t>Pasar a la siguiente diapositiva</a:t>
            </a:r>
            <a:endParaRPr dirty="0"/>
          </a:p>
          <a:p>
            <a:pPr marL="0" lvl="0" indent="0" algn="l" rtl="0">
              <a:spcBef>
                <a:spcPts val="0"/>
              </a:spcBef>
              <a:spcAft>
                <a:spcPts val="0"/>
              </a:spcAft>
              <a:buNone/>
            </a:pPr>
            <a:endParaRPr dirty="0"/>
          </a:p>
        </p:txBody>
      </p:sp>
      <p:sp>
        <p:nvSpPr>
          <p:cNvPr id="1077" name="Google Shape;1077;p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7"/>
        <p:cNvGrpSpPr/>
        <p:nvPr/>
      </p:nvGrpSpPr>
      <p:grpSpPr>
        <a:xfrm>
          <a:off x="0" y="0"/>
          <a:ext cx="0" cy="0"/>
          <a:chOff x="0" y="0"/>
          <a:chExt cx="0" cy="0"/>
        </a:xfrm>
      </p:grpSpPr>
      <p:sp>
        <p:nvSpPr>
          <p:cNvPr id="1118" name="Google Shape;1118;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9" name="Google Shape;1119;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 </a:t>
            </a:r>
            <a:r>
              <a:rPr lang="es-ES" dirty="0"/>
              <a:t>Ahora que hemos examinado nuestros derechos, veamos más de cerca nuestros deberes como ciudadanos europeos.</a:t>
            </a:r>
          </a:p>
          <a:p>
            <a:pPr marL="0" lvl="0" indent="0" algn="l" rtl="0">
              <a:spcBef>
                <a:spcPts val="0"/>
              </a:spcBef>
              <a:spcAft>
                <a:spcPts val="0"/>
              </a:spcAft>
              <a:buNone/>
            </a:pPr>
            <a:r>
              <a:rPr lang="es-ES" dirty="0"/>
              <a:t>Solidaridad y apoyo a los valores fundamentales: Esto significa que todo el mundo debe ayudarse mutuamente y apoyar valores importantes como la libertad y el respeto. Por ejemplo, si ves a alguien necesitado o que está siendo tratado injustamente, es bueno ayudar y defender lo que es correcto.</a:t>
            </a:r>
          </a:p>
          <a:p>
            <a:pPr marL="0" lvl="0" indent="0" algn="l" rtl="0">
              <a:spcBef>
                <a:spcPts val="0"/>
              </a:spcBef>
              <a:spcAft>
                <a:spcPts val="0"/>
              </a:spcAft>
              <a:buNone/>
            </a:pPr>
            <a:r>
              <a:rPr lang="es-ES" dirty="0"/>
              <a:t>Participación en procesos democráticos: Esto significa que debes participar en cómo se toman las decisiones en tu país. Por ejemplo, puedes votar en las elecciones cuando tengas edad suficiente, y también puedes hablar y compartir tus opiniones sobre temas importantes.</a:t>
            </a:r>
          </a:p>
          <a:p>
            <a:pPr marL="0" lvl="0" indent="0" algn="l" rtl="0">
              <a:spcBef>
                <a:spcPts val="0"/>
              </a:spcBef>
              <a:spcAft>
                <a:spcPts val="0"/>
              </a:spcAft>
              <a:buNone/>
            </a:pPr>
            <a:r>
              <a:rPr lang="es-ES" dirty="0"/>
              <a:t>Contribuir a la sociedad y a la economía: Esto significa que todo el mundo debe intentar ayudar a su comunidad y contribuir a la economía. Por ejemplo, puedes ayudar en las actividades de la comunidad, y más adelante, cuando trabajes, ayudarás pagando impuestos y creando valor a través de tu trabajo.</a:t>
            </a:r>
          </a:p>
          <a:p>
            <a:pPr marL="0" lvl="0" indent="0" algn="l" rtl="0">
              <a:spcBef>
                <a:spcPts val="0"/>
              </a:spcBef>
              <a:spcAft>
                <a:spcPts val="0"/>
              </a:spcAft>
              <a:buNone/>
            </a:pPr>
            <a:r>
              <a:rPr lang="es-ES" dirty="0"/>
              <a:t>Respeto a la ley: Esto significa que debes seguir las normas y leyes de tu país. Por ejemplo, si hay leyes sobre seguridad o comportamiento, es importante obedecerlas para mantener la seguridad de todos y garantizar que las cosas funcionen bien.</a:t>
            </a:r>
          </a:p>
          <a:p>
            <a:pPr marL="0" lvl="0" indent="0" algn="l" rtl="0">
              <a:spcBef>
                <a:spcPts val="0"/>
              </a:spcBef>
              <a:spcAft>
                <a:spcPts val="0"/>
              </a:spcAft>
              <a:buNone/>
            </a:pPr>
            <a:endParaRPr lang="es-ES" dirty="0"/>
          </a:p>
          <a:p>
            <a:pPr marL="0" lvl="0" indent="0" algn="l" rtl="0">
              <a:spcBef>
                <a:spcPts val="0"/>
              </a:spcBef>
              <a:spcAft>
                <a:spcPts val="0"/>
              </a:spcAft>
              <a:buNone/>
            </a:pPr>
            <a:r>
              <a:rPr lang="es-ES" dirty="0"/>
              <a:t>Pasa a la siguiente diapositiva</a:t>
            </a:r>
            <a:endParaRPr dirty="0"/>
          </a:p>
          <a:p>
            <a:pPr marL="0" lvl="0" indent="0" algn="l" rtl="0">
              <a:spcBef>
                <a:spcPts val="0"/>
              </a:spcBef>
              <a:spcAft>
                <a:spcPts val="0"/>
              </a:spcAft>
              <a:buNone/>
            </a:pPr>
            <a:endParaRPr dirty="0"/>
          </a:p>
        </p:txBody>
      </p:sp>
      <p:sp>
        <p:nvSpPr>
          <p:cNvPr id="1120" name="Google Shape;1120;p3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0"/>
        <p:cNvGrpSpPr/>
        <p:nvPr/>
      </p:nvGrpSpPr>
      <p:grpSpPr>
        <a:xfrm>
          <a:off x="0" y="0"/>
          <a:ext cx="0" cy="0"/>
          <a:chOff x="0" y="0"/>
          <a:chExt cx="0" cy="0"/>
        </a:xfrm>
      </p:grpSpPr>
      <p:sp>
        <p:nvSpPr>
          <p:cNvPr id="1161" name="Google Shape;1161;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62" name="Google Shape;1162;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s-ES" dirty="0"/>
              <a:t>Juguemos para entender mejor nuestros deberes.</a:t>
            </a:r>
          </a:p>
          <a:p>
            <a:pPr marL="0" lvl="0" indent="0" algn="l" rtl="0">
              <a:spcBef>
                <a:spcPts val="0"/>
              </a:spcBef>
              <a:spcAft>
                <a:spcPts val="0"/>
              </a:spcAft>
              <a:buNone/>
            </a:pPr>
            <a:r>
              <a:rPr lang="es-ES" dirty="0"/>
              <a:t>Juego de rol: «Deberes de los ciudadanos»</a:t>
            </a:r>
          </a:p>
          <a:p>
            <a:pPr marL="0" lvl="0" indent="0" algn="l" rtl="0">
              <a:spcBef>
                <a:spcPts val="0"/>
              </a:spcBef>
              <a:spcAft>
                <a:spcPts val="0"/>
              </a:spcAft>
              <a:buNone/>
            </a:pPr>
            <a:r>
              <a:rPr lang="es-ES" dirty="0"/>
              <a:t>Objetivo: Ayudar a los alumnos a comprender y practicar sus deberes como ciudadanos europeos a través de escenarios sencillos y atractivos.</a:t>
            </a:r>
          </a:p>
          <a:p>
            <a:pPr marL="0" lvl="0" indent="0" algn="l" rtl="0">
              <a:spcBef>
                <a:spcPts val="0"/>
              </a:spcBef>
              <a:spcAft>
                <a:spcPts val="0"/>
              </a:spcAft>
              <a:buNone/>
            </a:pPr>
            <a:r>
              <a:rPr lang="es-ES" dirty="0"/>
              <a:t>Materiales necesarios:</a:t>
            </a:r>
          </a:p>
          <a:p>
            <a:pPr marL="0" lvl="0" indent="0" algn="l" rtl="0">
              <a:spcBef>
                <a:spcPts val="0"/>
              </a:spcBef>
              <a:spcAft>
                <a:spcPts val="0"/>
              </a:spcAft>
              <a:buNone/>
            </a:pPr>
            <a:r>
              <a:rPr lang="es-ES" dirty="0"/>
              <a:t>Tarjetas de escenarios (con breves situaciones relacionadas con cada deber)</a:t>
            </a:r>
          </a:p>
          <a:p>
            <a:pPr marL="0" lvl="0" indent="0" algn="l" rtl="0">
              <a:spcBef>
                <a:spcPts val="0"/>
              </a:spcBef>
              <a:spcAft>
                <a:spcPts val="0"/>
              </a:spcAft>
              <a:buNone/>
            </a:pPr>
            <a:r>
              <a:rPr lang="es-ES" dirty="0"/>
              <a:t>Notas adhesivas o rotuladores</a:t>
            </a:r>
          </a:p>
          <a:p>
            <a:pPr marL="0" lvl="0" indent="0" algn="l" rtl="0">
              <a:spcBef>
                <a:spcPts val="0"/>
              </a:spcBef>
              <a:spcAft>
                <a:spcPts val="0"/>
              </a:spcAft>
              <a:buNone/>
            </a:pPr>
            <a:endParaRPr lang="es-ES" dirty="0"/>
          </a:p>
          <a:p>
            <a:pPr marL="0" lvl="0" indent="0" algn="l" rtl="0">
              <a:spcBef>
                <a:spcPts val="0"/>
              </a:spcBef>
              <a:spcAft>
                <a:spcPts val="0"/>
              </a:spcAft>
              <a:buNone/>
            </a:pPr>
            <a:r>
              <a:rPr lang="es-ES" dirty="0"/>
              <a:t>Instrucciones:</a:t>
            </a:r>
          </a:p>
          <a:p>
            <a:pPr marL="0" lvl="0" indent="0" algn="l" rtl="0">
              <a:spcBef>
                <a:spcPts val="0"/>
              </a:spcBef>
              <a:spcAft>
                <a:spcPts val="0"/>
              </a:spcAft>
              <a:buNone/>
            </a:pPr>
            <a:r>
              <a:rPr lang="es-ES" dirty="0"/>
              <a:t>Introducción (5 minutos): Explica que el juego de hoy les ayudará a comprender sus deberes como ciudadanos europeos. Estos deberes incluyen ayudar a los demás, participar en las decisiones, contribuir a su comunidad y respetar la ley.</a:t>
            </a:r>
          </a:p>
          <a:p>
            <a:pPr marL="0" lvl="0" indent="0" algn="l" rtl="0">
              <a:spcBef>
                <a:spcPts val="0"/>
              </a:spcBef>
              <a:spcAft>
                <a:spcPts val="0"/>
              </a:spcAft>
              <a:buNone/>
            </a:pPr>
            <a:endParaRPr lang="es-ES" dirty="0"/>
          </a:p>
          <a:p>
            <a:pPr marL="0" lvl="0" indent="0" algn="l" rtl="0">
              <a:spcBef>
                <a:spcPts val="0"/>
              </a:spcBef>
              <a:spcAft>
                <a:spcPts val="0"/>
              </a:spcAft>
              <a:buNone/>
            </a:pPr>
            <a:r>
              <a:rPr lang="es-ES" dirty="0"/>
              <a:t>Actividad en grupo (15 minutos):</a:t>
            </a:r>
          </a:p>
          <a:p>
            <a:pPr marL="0" lvl="0" indent="0" algn="l" rtl="0">
              <a:spcBef>
                <a:spcPts val="0"/>
              </a:spcBef>
              <a:spcAft>
                <a:spcPts val="0"/>
              </a:spcAft>
              <a:buNone/>
            </a:pPr>
            <a:r>
              <a:rPr lang="es-ES" dirty="0"/>
              <a:t>Divide a los alumnos en pequeños grupos.</a:t>
            </a:r>
          </a:p>
          <a:p>
            <a:pPr marL="0" lvl="0" indent="0" algn="l" rtl="0">
              <a:spcBef>
                <a:spcPts val="0"/>
              </a:spcBef>
              <a:spcAft>
                <a:spcPts val="0"/>
              </a:spcAft>
              <a:buNone/>
            </a:pPr>
            <a:r>
              <a:rPr lang="es-ES" dirty="0"/>
              <a:t>Entrega a cada grupo un juego de tarjetas con situaciones hipotéticas, cada una de las cuales representa uno de los cuatro deberes:</a:t>
            </a:r>
          </a:p>
          <a:p>
            <a:pPr marL="0" lvl="0" indent="0" algn="l" rtl="0">
              <a:spcBef>
                <a:spcPts val="0"/>
              </a:spcBef>
              <a:spcAft>
                <a:spcPts val="0"/>
              </a:spcAft>
              <a:buNone/>
            </a:pPr>
            <a:r>
              <a:rPr lang="es-ES" dirty="0"/>
              <a:t>Solidaridad y apoyo a los valores fundamentales: «Ves que acosan a un compañero de clase. ¿Cómo puedes ayudar?»</a:t>
            </a:r>
          </a:p>
          <a:p>
            <a:pPr marL="0" lvl="0" indent="0" algn="l" rtl="0">
              <a:spcBef>
                <a:spcPts val="0"/>
              </a:spcBef>
              <a:spcAft>
                <a:spcPts val="0"/>
              </a:spcAft>
              <a:buNone/>
            </a:pPr>
            <a:r>
              <a:rPr lang="es-ES" dirty="0"/>
              <a:t>Participación en procesos democráticos: «En tu colegio se celebra una votación para decidir una nueva actividad del club. ¿Cómo puedes participar y hacer que tu opinión cuente?».</a:t>
            </a:r>
          </a:p>
          <a:p>
            <a:pPr marL="0" lvl="0" indent="0" algn="l" rtl="0">
              <a:spcBef>
                <a:spcPts val="0"/>
              </a:spcBef>
              <a:spcAft>
                <a:spcPts val="0"/>
              </a:spcAft>
              <a:buNone/>
            </a:pPr>
            <a:r>
              <a:rPr lang="es-ES" dirty="0"/>
              <a:t>Contribuir a la sociedad y a la economía: «Hay un día de limpieza en la comunidad. ¿Qué puedes hacer para ayudar?»</a:t>
            </a:r>
          </a:p>
          <a:p>
            <a:pPr marL="0" lvl="0" indent="0" algn="l" rtl="0">
              <a:spcBef>
                <a:spcPts val="0"/>
              </a:spcBef>
              <a:spcAft>
                <a:spcPts val="0"/>
              </a:spcAft>
              <a:buNone/>
            </a:pPr>
            <a:r>
              <a:rPr lang="es-ES" dirty="0"/>
              <a:t>Respetar la ley: «Una norma del colegio dice que hay que llevar casco cuando se va en bici. ¿Por qué es importante cumplir esta norma?».</a:t>
            </a:r>
          </a:p>
          <a:p>
            <a:pPr marL="0" lvl="0" indent="0" algn="l" rtl="0">
              <a:spcBef>
                <a:spcPts val="0"/>
              </a:spcBef>
              <a:spcAft>
                <a:spcPts val="0"/>
              </a:spcAft>
              <a:buNone/>
            </a:pPr>
            <a:endParaRPr lang="es-ES" dirty="0"/>
          </a:p>
          <a:p>
            <a:pPr marL="0" lvl="0" indent="0" algn="l" rtl="0">
              <a:spcBef>
                <a:spcPts val="0"/>
              </a:spcBef>
              <a:spcAft>
                <a:spcPts val="0"/>
              </a:spcAft>
              <a:buNone/>
            </a:pPr>
            <a:r>
              <a:rPr lang="es-ES" dirty="0"/>
              <a:t>Cada grupo debatirá y representará sus escenarios, mostrando cómo manejarían la situación basándose en el deber que representa.</a:t>
            </a:r>
          </a:p>
          <a:p>
            <a:pPr marL="0" lvl="0" indent="0" algn="l" rtl="0">
              <a:spcBef>
                <a:spcPts val="0"/>
              </a:spcBef>
              <a:spcAft>
                <a:spcPts val="0"/>
              </a:spcAft>
              <a:buNone/>
            </a:pPr>
            <a:endParaRPr lang="es-ES" dirty="0"/>
          </a:p>
          <a:p>
            <a:pPr marL="0" lvl="0" indent="0" algn="l" rtl="0">
              <a:spcBef>
                <a:spcPts val="0"/>
              </a:spcBef>
              <a:spcAft>
                <a:spcPts val="0"/>
              </a:spcAft>
              <a:buNone/>
            </a:pPr>
            <a:r>
              <a:rPr lang="es-ES" dirty="0"/>
              <a:t>Presentación y debate (10/15 minutos):</a:t>
            </a:r>
          </a:p>
          <a:p>
            <a:pPr marL="0" lvl="0" indent="0" algn="l" rtl="0">
              <a:spcBef>
                <a:spcPts val="0"/>
              </a:spcBef>
              <a:spcAft>
                <a:spcPts val="0"/>
              </a:spcAft>
              <a:buNone/>
            </a:pPr>
            <a:r>
              <a:rPr lang="es-ES" dirty="0"/>
              <a:t>Después de que los grupos representen sus escenarios, pídeles que compartan sus ideas y acciones con la clase.</a:t>
            </a:r>
          </a:p>
          <a:p>
            <a:pPr marL="0" lvl="0" indent="0" algn="l" rtl="0">
              <a:spcBef>
                <a:spcPts val="0"/>
              </a:spcBef>
              <a:spcAft>
                <a:spcPts val="0"/>
              </a:spcAft>
              <a:buNone/>
            </a:pPr>
            <a:endParaRPr lang="es-ES" dirty="0"/>
          </a:p>
          <a:p>
            <a:pPr marL="0" lvl="0" indent="0" algn="l" rtl="0">
              <a:spcBef>
                <a:spcPts val="0"/>
              </a:spcBef>
              <a:spcAft>
                <a:spcPts val="0"/>
              </a:spcAft>
              <a:buNone/>
            </a:pPr>
            <a:r>
              <a:rPr lang="es-ES" dirty="0"/>
              <a:t>Debate:</a:t>
            </a:r>
          </a:p>
          <a:p>
            <a:pPr marL="0" lvl="0" indent="0" algn="l" rtl="0">
              <a:spcBef>
                <a:spcPts val="0"/>
              </a:spcBef>
              <a:spcAft>
                <a:spcPts val="0"/>
              </a:spcAft>
              <a:buNone/>
            </a:pPr>
            <a:r>
              <a:rPr lang="es-ES" dirty="0"/>
              <a:t>¿Cómo reflejaron sus acciones cada deber?¿Por qué es importante cumplir estos deberes como ciudadanos europeos?</a:t>
            </a:r>
          </a:p>
          <a:p>
            <a:pPr marL="0" lvl="0" indent="0" algn="l" rtl="0">
              <a:spcBef>
                <a:spcPts val="0"/>
              </a:spcBef>
              <a:spcAft>
                <a:spcPts val="0"/>
              </a:spcAft>
              <a:buNone/>
            </a:pPr>
            <a:endParaRPr lang="es-ES" dirty="0"/>
          </a:p>
          <a:p>
            <a:pPr marL="0" lvl="0" indent="0" algn="l" rtl="0">
              <a:spcBef>
                <a:spcPts val="0"/>
              </a:spcBef>
              <a:spcAft>
                <a:spcPts val="0"/>
              </a:spcAft>
              <a:buNone/>
            </a:pPr>
            <a:r>
              <a:rPr lang="es-ES" dirty="0"/>
              <a:t>Conclusión (5 minutos):</a:t>
            </a:r>
          </a:p>
          <a:p>
            <a:pPr marL="0" lvl="0" indent="0" algn="l" rtl="0">
              <a:spcBef>
                <a:spcPts val="0"/>
              </a:spcBef>
              <a:spcAft>
                <a:spcPts val="0"/>
              </a:spcAft>
              <a:buNone/>
            </a:pPr>
            <a:r>
              <a:rPr lang="es-ES" dirty="0"/>
              <a:t>Resuma destacando cómo estos deberes ayudan a crear una comunidad mejor y a garantizar que todo el mundo reciba un trato justo y respetuoso. Explica que el cumplimiento de estos deberes ayuda a tener un impacto positivo en sus propias vidas y en las vidas de los demás.</a:t>
            </a:r>
          </a:p>
          <a:p>
            <a:pPr marL="0" lvl="0" indent="0" algn="l" rtl="0">
              <a:spcBef>
                <a:spcPts val="0"/>
              </a:spcBef>
              <a:spcAft>
                <a:spcPts val="0"/>
              </a:spcAft>
              <a:buNone/>
            </a:pPr>
            <a:endParaRPr lang="es-ES" dirty="0"/>
          </a:p>
          <a:p>
            <a:pPr marL="0" lvl="0" indent="0" algn="l" rtl="0">
              <a:spcBef>
                <a:spcPts val="0"/>
              </a:spcBef>
              <a:spcAft>
                <a:spcPts val="0"/>
              </a:spcAft>
              <a:buNone/>
            </a:pPr>
            <a:r>
              <a:rPr lang="es-ES" dirty="0"/>
              <a:t>Pase a la siguiente </a:t>
            </a:r>
          </a:p>
          <a:p>
            <a:pPr marL="0" lvl="0" indent="0" algn="l" rtl="0">
              <a:spcBef>
                <a:spcPts val="0"/>
              </a:spcBef>
              <a:spcAft>
                <a:spcPts val="0"/>
              </a:spcAft>
              <a:buNone/>
            </a:pPr>
            <a:endParaRPr dirty="0"/>
          </a:p>
        </p:txBody>
      </p:sp>
      <p:sp>
        <p:nvSpPr>
          <p:cNvPr id="1163" name="Google Shape;1163;p3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1"/>
        <p:cNvGrpSpPr/>
        <p:nvPr/>
      </p:nvGrpSpPr>
      <p:grpSpPr>
        <a:xfrm>
          <a:off x="0" y="0"/>
          <a:ext cx="0" cy="0"/>
          <a:chOff x="0" y="0"/>
          <a:chExt cx="0" cy="0"/>
        </a:xfrm>
      </p:grpSpPr>
      <p:sp>
        <p:nvSpPr>
          <p:cNvPr id="1182" name="Google Shape;1182;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83" name="Google Shape;1183;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1200"/>
              <a:buFont typeface="Noto Sans Symbols"/>
              <a:buChar char="☺"/>
            </a:pPr>
            <a:r>
              <a:rPr lang="en-US" dirty="0"/>
              <a:t>H</a:t>
            </a:r>
            <a:r>
              <a:rPr lang="es-ES" dirty="0" err="1"/>
              <a:t>ablamos</a:t>
            </a:r>
            <a:r>
              <a:rPr lang="es-ES" dirty="0"/>
              <a:t> de lo que significa ser ciudadano del mundo. Un ciudadano del mundo es alguien que se siente unido a la gente de todo el mundo, no sólo de su propio país. Esto significa preocuparse por los problemas mundiales e intentar hacer del mundo un lugar mejor para todos.</a:t>
            </a:r>
          </a:p>
          <a:p>
            <a:pPr marL="171450" marR="0" lvl="0" indent="-171450" algn="l" rtl="0">
              <a:lnSpc>
                <a:spcPct val="100000"/>
              </a:lnSpc>
              <a:spcBef>
                <a:spcPts val="0"/>
              </a:spcBef>
              <a:spcAft>
                <a:spcPts val="0"/>
              </a:spcAft>
              <a:buClr>
                <a:schemeClr val="dk1"/>
              </a:buClr>
              <a:buSzPts val="1200"/>
              <a:buFont typeface="Noto Sans Symbols"/>
              <a:buChar char="☺"/>
            </a:pPr>
            <a:endParaRPr lang="es-ES" dirty="0"/>
          </a:p>
          <a:p>
            <a:pPr marL="171450" marR="0" lvl="0" indent="-171450" algn="l" rtl="0">
              <a:lnSpc>
                <a:spcPct val="100000"/>
              </a:lnSpc>
              <a:spcBef>
                <a:spcPts val="0"/>
              </a:spcBef>
              <a:spcAft>
                <a:spcPts val="0"/>
              </a:spcAft>
              <a:buClr>
                <a:schemeClr val="dk1"/>
              </a:buClr>
              <a:buSzPts val="1200"/>
              <a:buFont typeface="Noto Sans Symbols"/>
              <a:buChar char="☺"/>
            </a:pPr>
            <a:r>
              <a:rPr lang="es-ES" dirty="0"/>
              <a:t>Pasar a la siguiente diapositiva</a:t>
            </a:r>
            <a:endParaRPr dirty="0"/>
          </a:p>
        </p:txBody>
      </p:sp>
      <p:sp>
        <p:nvSpPr>
          <p:cNvPr id="1184" name="Google Shape;1184;p3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0"/>
        <p:cNvGrpSpPr/>
        <p:nvPr/>
      </p:nvGrpSpPr>
      <p:grpSpPr>
        <a:xfrm>
          <a:off x="0" y="0"/>
          <a:ext cx="0" cy="0"/>
          <a:chOff x="0" y="0"/>
          <a:chExt cx="0" cy="0"/>
        </a:xfrm>
      </p:grpSpPr>
      <p:sp>
        <p:nvSpPr>
          <p:cNvPr id="1201" name="Google Shape;1201;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2" name="Google Shape;1202;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1200"/>
              <a:buFont typeface="Noto Sans Symbols"/>
              <a:buChar char="☺"/>
            </a:pPr>
            <a:r>
              <a:rPr lang="en-US" sz="1200" b="0" dirty="0">
                <a:solidFill>
                  <a:srgbClr val="000000"/>
                </a:solidFill>
                <a:latin typeface="Atkinson Hyperlegible"/>
                <a:ea typeface="Atkinson Hyperlegible"/>
                <a:cs typeface="Atkinson Hyperlegible"/>
                <a:sym typeface="Atkinson Hyperlegible"/>
              </a:rPr>
              <a:t>V</a:t>
            </a:r>
            <a:r>
              <a:rPr lang="es-ES" sz="1200" b="0" dirty="0" err="1">
                <a:solidFill>
                  <a:srgbClr val="000000"/>
                </a:solidFill>
                <a:latin typeface="Atkinson Hyperlegible"/>
                <a:ea typeface="Atkinson Hyperlegible"/>
                <a:cs typeface="Atkinson Hyperlegible"/>
                <a:sym typeface="Atkinson Hyperlegible"/>
              </a:rPr>
              <a:t>eamos</a:t>
            </a:r>
            <a:r>
              <a:rPr lang="es-ES" sz="1200" b="0" dirty="0">
                <a:solidFill>
                  <a:srgbClr val="000000"/>
                </a:solidFill>
                <a:latin typeface="Atkinson Hyperlegible"/>
                <a:ea typeface="Atkinson Hyperlegible"/>
                <a:cs typeface="Atkinson Hyperlegible"/>
                <a:sym typeface="Atkinson Hyperlegible"/>
              </a:rPr>
              <a:t> algunos de los principios que debe conocer un ciudadano del mundo.</a:t>
            </a:r>
          </a:p>
          <a:p>
            <a:pPr marL="171450" marR="0" lvl="0" indent="-171450" algn="l" rtl="0">
              <a:lnSpc>
                <a:spcPct val="100000"/>
              </a:lnSpc>
              <a:spcBef>
                <a:spcPts val="0"/>
              </a:spcBef>
              <a:spcAft>
                <a:spcPts val="0"/>
              </a:spcAft>
              <a:buClr>
                <a:schemeClr val="dk1"/>
              </a:buClr>
              <a:buSzPts val="1200"/>
              <a:buFont typeface="Noto Sans Symbols"/>
              <a:buChar char="☺"/>
            </a:pPr>
            <a:r>
              <a:rPr lang="es-ES" sz="1200" b="0" dirty="0">
                <a:solidFill>
                  <a:srgbClr val="000000"/>
                </a:solidFill>
                <a:latin typeface="Atkinson Hyperlegible"/>
                <a:ea typeface="Atkinson Hyperlegible"/>
                <a:cs typeface="Atkinson Hyperlegible"/>
                <a:sym typeface="Atkinson Hyperlegible"/>
              </a:rPr>
              <a:t>Personas, grupos y sociedad</a:t>
            </a:r>
          </a:p>
          <a:p>
            <a:pPr marL="0" marR="0" lvl="0" indent="0" algn="l" rtl="0">
              <a:lnSpc>
                <a:spcPct val="100000"/>
              </a:lnSpc>
              <a:spcBef>
                <a:spcPts val="0"/>
              </a:spcBef>
              <a:spcAft>
                <a:spcPts val="0"/>
              </a:spcAft>
              <a:buClr>
                <a:schemeClr val="dk1"/>
              </a:buClr>
              <a:buSzPts val="1200"/>
              <a:buFont typeface="Noto Sans Symbols"/>
              <a:buNone/>
            </a:pPr>
            <a:r>
              <a:rPr lang="es-ES" sz="1200" b="0" dirty="0">
                <a:solidFill>
                  <a:srgbClr val="000000"/>
                </a:solidFill>
                <a:latin typeface="Atkinson Hyperlegible"/>
                <a:ea typeface="Atkinson Hyperlegible"/>
                <a:cs typeface="Atkinson Hyperlegible"/>
                <a:sym typeface="Atkinson Hyperlegible"/>
              </a:rPr>
              <a:t>Cada persona forma parte de muchos grupos, como su familia, la escuela o un equipo deportivo.</a:t>
            </a:r>
          </a:p>
          <a:p>
            <a:pPr marL="0" marR="0" lvl="0" indent="0" algn="l" rtl="0">
              <a:lnSpc>
                <a:spcPct val="100000"/>
              </a:lnSpc>
              <a:spcBef>
                <a:spcPts val="0"/>
              </a:spcBef>
              <a:spcAft>
                <a:spcPts val="0"/>
              </a:spcAft>
              <a:buClr>
                <a:schemeClr val="dk1"/>
              </a:buClr>
              <a:buSzPts val="1200"/>
              <a:buFont typeface="Noto Sans Symbols"/>
              <a:buNone/>
            </a:pPr>
            <a:r>
              <a:rPr lang="es-ES" sz="1200" b="0" dirty="0">
                <a:solidFill>
                  <a:srgbClr val="000000"/>
                </a:solidFill>
                <a:latin typeface="Atkinson Hyperlegible"/>
                <a:ea typeface="Atkinson Hyperlegible"/>
                <a:cs typeface="Atkinson Hyperlegible"/>
                <a:sym typeface="Atkinson Hyperlegible"/>
              </a:rPr>
              <a:t>Estos grupos, junto con las organizaciones laborales y las comunidades, forman la sociedad.  Juntos, ayudan a dar forma a cosas como la economía (dinero y puestos de trabajo) y la cultura (tradiciones, creencias) y formas de vida.</a:t>
            </a:r>
          </a:p>
          <a:p>
            <a:pPr marL="0" marR="0" lvl="0" indent="0" algn="l" rtl="0">
              <a:lnSpc>
                <a:spcPct val="100000"/>
              </a:lnSpc>
              <a:spcBef>
                <a:spcPts val="0"/>
              </a:spcBef>
              <a:spcAft>
                <a:spcPts val="0"/>
              </a:spcAft>
              <a:buClr>
                <a:schemeClr val="dk1"/>
              </a:buClr>
              <a:buSzPts val="1200"/>
              <a:buFont typeface="Noto Sans Symbols"/>
              <a:buNone/>
            </a:pPr>
            <a:r>
              <a:rPr lang="es-ES" sz="1200" b="0" dirty="0">
                <a:solidFill>
                  <a:srgbClr val="000000"/>
                </a:solidFill>
                <a:latin typeface="Atkinson Hyperlegible"/>
                <a:ea typeface="Atkinson Hyperlegible"/>
                <a:cs typeface="Atkinson Hyperlegible"/>
                <a:sym typeface="Atkinson Hyperlegible"/>
              </a:rPr>
              <a:t>Valores de Europa</a:t>
            </a:r>
          </a:p>
          <a:p>
            <a:pPr marL="0" marR="0" lvl="0" indent="0" algn="l" rtl="0">
              <a:lnSpc>
                <a:spcPct val="100000"/>
              </a:lnSpc>
              <a:spcBef>
                <a:spcPts val="0"/>
              </a:spcBef>
              <a:spcAft>
                <a:spcPts val="0"/>
              </a:spcAft>
              <a:buClr>
                <a:schemeClr val="dk1"/>
              </a:buClr>
              <a:buSzPts val="1200"/>
              <a:buFont typeface="Noto Sans Symbols"/>
              <a:buNone/>
            </a:pPr>
            <a:r>
              <a:rPr lang="es-ES" sz="1200" b="0" dirty="0">
                <a:solidFill>
                  <a:srgbClr val="000000"/>
                </a:solidFill>
                <a:latin typeface="Atkinson Hyperlegible"/>
                <a:ea typeface="Atkinson Hyperlegible"/>
                <a:cs typeface="Atkinson Hyperlegible"/>
                <a:sym typeface="Atkinson Hyperlegible"/>
              </a:rPr>
              <a:t>Todas las personas deben ser tratadas con respeto, ver protegida su libertad y tener los mismos derechos. Estas normas están recogidas en el Tratado de la Unión Europea y en la Carta de los Derechos Fundamentales, que todos los países se comprometen a respetar.</a:t>
            </a:r>
          </a:p>
          <a:p>
            <a:pPr marL="0" marR="0" lvl="0" indent="0" algn="l" rtl="0">
              <a:lnSpc>
                <a:spcPct val="100000"/>
              </a:lnSpc>
              <a:spcBef>
                <a:spcPts val="0"/>
              </a:spcBef>
              <a:spcAft>
                <a:spcPts val="0"/>
              </a:spcAft>
              <a:buClr>
                <a:schemeClr val="dk1"/>
              </a:buClr>
              <a:buSzPts val="1200"/>
              <a:buFont typeface="Noto Sans Symbols"/>
              <a:buNone/>
            </a:pPr>
            <a:r>
              <a:rPr lang="es-ES" sz="1200" b="0" dirty="0">
                <a:solidFill>
                  <a:srgbClr val="000000"/>
                </a:solidFill>
                <a:latin typeface="Atkinson Hyperlegible"/>
                <a:ea typeface="Atkinson Hyperlegible"/>
                <a:cs typeface="Atkinson Hyperlegible"/>
                <a:sym typeface="Atkinson Hyperlegible"/>
              </a:rPr>
              <a:t>Historia y acontecimientos mundiales</a:t>
            </a:r>
          </a:p>
          <a:p>
            <a:pPr marL="0" marR="0" lvl="0" indent="0" algn="l" rtl="0">
              <a:lnSpc>
                <a:spcPct val="100000"/>
              </a:lnSpc>
              <a:spcBef>
                <a:spcPts val="0"/>
              </a:spcBef>
              <a:spcAft>
                <a:spcPts val="0"/>
              </a:spcAft>
              <a:buClr>
                <a:schemeClr val="dk1"/>
              </a:buClr>
              <a:buSzPts val="1200"/>
              <a:buFont typeface="Noto Sans Symbols"/>
              <a:buNone/>
            </a:pPr>
            <a:r>
              <a:rPr lang="es-ES" sz="1200" b="0" dirty="0">
                <a:solidFill>
                  <a:srgbClr val="000000"/>
                </a:solidFill>
                <a:latin typeface="Atkinson Hyperlegible"/>
                <a:ea typeface="Atkinson Hyperlegible"/>
                <a:cs typeface="Atkinson Hyperlegible"/>
                <a:sym typeface="Atkinson Hyperlegible"/>
              </a:rPr>
              <a:t>Para ser un buen ciudadano del mundo, tienes que entender lo que ocurre en el mundo de hoy y por qué es importante. El cambio climático, las guerras y las protestas afectan a todos. Es importante aprender de la historia, por ejemplo, cómo acontecimientos como la Segunda Guerra Mundial o la caída del Muro de Berlín cambiaron Europa y el mundo.</a:t>
            </a:r>
          </a:p>
          <a:p>
            <a:pPr marL="0" marR="0" lvl="0" indent="0" algn="l" rtl="0">
              <a:lnSpc>
                <a:spcPct val="100000"/>
              </a:lnSpc>
              <a:spcBef>
                <a:spcPts val="0"/>
              </a:spcBef>
              <a:spcAft>
                <a:spcPts val="0"/>
              </a:spcAft>
              <a:buClr>
                <a:schemeClr val="dk1"/>
              </a:buClr>
              <a:buSzPts val="1200"/>
              <a:buFont typeface="Noto Sans Symbols"/>
              <a:buNone/>
            </a:pPr>
            <a:r>
              <a:rPr lang="es-ES" sz="1200" b="0" dirty="0">
                <a:solidFill>
                  <a:srgbClr val="000000"/>
                </a:solidFill>
                <a:latin typeface="Atkinson Hyperlegible"/>
                <a:ea typeface="Atkinson Hyperlegible"/>
                <a:cs typeface="Atkinson Hyperlegible"/>
                <a:sym typeface="Atkinson Hyperlegible"/>
              </a:rPr>
              <a:t>Diversidad e identidades culturales</a:t>
            </a:r>
          </a:p>
          <a:p>
            <a:pPr marL="0" marR="0" lvl="0" indent="0" algn="l" rtl="0">
              <a:lnSpc>
                <a:spcPct val="100000"/>
              </a:lnSpc>
              <a:spcBef>
                <a:spcPts val="0"/>
              </a:spcBef>
              <a:spcAft>
                <a:spcPts val="0"/>
              </a:spcAft>
              <a:buClr>
                <a:schemeClr val="dk1"/>
              </a:buClr>
              <a:buSzPts val="1200"/>
              <a:buFont typeface="Noto Sans Symbols"/>
              <a:buNone/>
            </a:pPr>
            <a:r>
              <a:rPr lang="es-ES" sz="1200" b="0" dirty="0">
                <a:solidFill>
                  <a:srgbClr val="000000"/>
                </a:solidFill>
                <a:latin typeface="Atkinson Hyperlegible"/>
                <a:ea typeface="Atkinson Hyperlegible"/>
                <a:cs typeface="Atkinson Hyperlegible"/>
                <a:sym typeface="Atkinson Hyperlegible"/>
              </a:rPr>
              <a:t>Al mismo tiempo, personas de distintos orígenes comparten valores comunes, como respetarse y trabajar juntos.</a:t>
            </a:r>
          </a:p>
          <a:p>
            <a:pPr marL="0" marR="0" lvl="0" indent="0" algn="l" rtl="0">
              <a:lnSpc>
                <a:spcPct val="100000"/>
              </a:lnSpc>
              <a:spcBef>
                <a:spcPts val="0"/>
              </a:spcBef>
              <a:spcAft>
                <a:spcPts val="0"/>
              </a:spcAft>
              <a:buClr>
                <a:schemeClr val="dk1"/>
              </a:buClr>
              <a:buSzPts val="1200"/>
              <a:buFont typeface="Noto Sans Symbols"/>
              <a:buNone/>
            </a:pPr>
            <a:endParaRPr lang="es-ES" sz="1200" b="0" dirty="0">
              <a:solidFill>
                <a:srgbClr val="000000"/>
              </a:solidFill>
              <a:latin typeface="Atkinson Hyperlegible"/>
              <a:ea typeface="Atkinson Hyperlegible"/>
              <a:cs typeface="Atkinson Hyperlegible"/>
              <a:sym typeface="Atkinson Hyperlegible"/>
            </a:endParaRPr>
          </a:p>
          <a:p>
            <a:pPr marL="0" marR="0" lvl="0" indent="0" algn="l" rtl="0">
              <a:lnSpc>
                <a:spcPct val="100000"/>
              </a:lnSpc>
              <a:spcBef>
                <a:spcPts val="0"/>
              </a:spcBef>
              <a:spcAft>
                <a:spcPts val="0"/>
              </a:spcAft>
              <a:buClr>
                <a:schemeClr val="dk1"/>
              </a:buClr>
              <a:buSzPts val="1200"/>
              <a:buFont typeface="Noto Sans Symbols"/>
              <a:buNone/>
            </a:pPr>
            <a:r>
              <a:rPr lang="es-ES" sz="1200" b="0" dirty="0">
                <a:solidFill>
                  <a:srgbClr val="000000"/>
                </a:solidFill>
                <a:latin typeface="Atkinson Hyperlegible"/>
                <a:ea typeface="Atkinson Hyperlegible"/>
                <a:cs typeface="Atkinson Hyperlegible"/>
                <a:sym typeface="Atkinson Hyperlegible"/>
              </a:rPr>
              <a:t>Pasa a la siguiente diapositiva</a:t>
            </a:r>
            <a:endParaRPr sz="1200" b="0" dirty="0">
              <a:solidFill>
                <a:srgbClr val="000000"/>
              </a:solidFill>
              <a:latin typeface="Atkinson Hyperlegible"/>
              <a:ea typeface="Atkinson Hyperlegible"/>
              <a:cs typeface="Atkinson Hyperlegible"/>
              <a:sym typeface="Atkinson Hyperlegible"/>
            </a:endParaRPr>
          </a:p>
          <a:p>
            <a:pPr marL="0" marR="0" lvl="0" indent="0" algn="l" rtl="0">
              <a:lnSpc>
                <a:spcPct val="220500"/>
              </a:lnSpc>
              <a:spcBef>
                <a:spcPts val="0"/>
              </a:spcBef>
              <a:spcAft>
                <a:spcPts val="0"/>
              </a:spcAft>
              <a:buClr>
                <a:schemeClr val="dk1"/>
              </a:buClr>
              <a:buSzPts val="1200"/>
              <a:buFont typeface="Arial"/>
              <a:buNone/>
            </a:pPr>
            <a:endParaRPr sz="1200" b="1" dirty="0">
              <a:solidFill>
                <a:srgbClr val="FFFBF2"/>
              </a:solidFill>
              <a:latin typeface="Ultra"/>
              <a:ea typeface="Ultra"/>
              <a:cs typeface="Ultra"/>
              <a:sym typeface="Ultra"/>
            </a:endParaRPr>
          </a:p>
          <a:p>
            <a:pPr marL="0" lvl="0" indent="0" algn="l" rtl="0">
              <a:lnSpc>
                <a:spcPct val="220500"/>
              </a:lnSpc>
              <a:spcBef>
                <a:spcPts val="0"/>
              </a:spcBef>
              <a:spcAft>
                <a:spcPts val="0"/>
              </a:spcAft>
              <a:buNone/>
            </a:pPr>
            <a:endParaRPr sz="1200" dirty="0">
              <a:solidFill>
                <a:srgbClr val="000000"/>
              </a:solidFill>
              <a:latin typeface="Atkinson Hyperlegible"/>
              <a:ea typeface="Atkinson Hyperlegible"/>
              <a:cs typeface="Atkinson Hyperlegible"/>
              <a:sym typeface="Atkinson Hyperlegible"/>
            </a:endParaRPr>
          </a:p>
          <a:p>
            <a:pPr marL="0" marR="0" lvl="0" indent="0" algn="l" rtl="0">
              <a:lnSpc>
                <a:spcPct val="100000"/>
              </a:lnSpc>
              <a:spcBef>
                <a:spcPts val="0"/>
              </a:spcBef>
              <a:spcAft>
                <a:spcPts val="0"/>
              </a:spcAft>
              <a:buClr>
                <a:schemeClr val="dk1"/>
              </a:buClr>
              <a:buSzPts val="1200"/>
              <a:buFont typeface="Noto Sans Symbols"/>
              <a:buNone/>
            </a:pPr>
            <a:endParaRPr sz="1200" b="1" dirty="0">
              <a:solidFill>
                <a:srgbClr val="FFFBF2"/>
              </a:solidFill>
              <a:latin typeface="Ultra"/>
              <a:ea typeface="Ultra"/>
              <a:cs typeface="Ultra"/>
              <a:sym typeface="Ultra"/>
            </a:endParaRPr>
          </a:p>
          <a:p>
            <a:pPr marL="0" marR="0" lvl="0" indent="0" algn="l" rtl="0">
              <a:lnSpc>
                <a:spcPct val="100000"/>
              </a:lnSpc>
              <a:spcBef>
                <a:spcPts val="0"/>
              </a:spcBef>
              <a:spcAft>
                <a:spcPts val="0"/>
              </a:spcAft>
              <a:buClr>
                <a:schemeClr val="dk1"/>
              </a:buClr>
              <a:buSzPts val="1200"/>
              <a:buFont typeface="Noto Sans Symbols"/>
              <a:buNone/>
            </a:pPr>
            <a:endParaRPr sz="1200" b="1" dirty="0">
              <a:solidFill>
                <a:srgbClr val="FFFBF2"/>
              </a:solidFill>
              <a:latin typeface="Ultra"/>
              <a:ea typeface="Ultra"/>
              <a:cs typeface="Ultra"/>
              <a:sym typeface="Ultra"/>
            </a:endParaRPr>
          </a:p>
          <a:p>
            <a:pPr marL="0" lvl="0" indent="0" algn="l" rtl="0">
              <a:spcBef>
                <a:spcPts val="0"/>
              </a:spcBef>
              <a:spcAft>
                <a:spcPts val="0"/>
              </a:spcAft>
              <a:buNone/>
            </a:pPr>
            <a:endParaRPr dirty="0"/>
          </a:p>
        </p:txBody>
      </p:sp>
      <p:sp>
        <p:nvSpPr>
          <p:cNvPr id="1203" name="Google Shape;1203;p3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5"/>
        <p:cNvGrpSpPr/>
        <p:nvPr/>
      </p:nvGrpSpPr>
      <p:grpSpPr>
        <a:xfrm>
          <a:off x="0" y="0"/>
          <a:ext cx="0" cy="0"/>
          <a:chOff x="0" y="0"/>
          <a:chExt cx="0" cy="0"/>
        </a:xfrm>
      </p:grpSpPr>
      <p:sp>
        <p:nvSpPr>
          <p:cNvPr id="1236" name="Google Shape;1236;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37" name="Google Shape;1237;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n-US" dirty="0"/>
              <a:t>Eu</a:t>
            </a:r>
            <a:r>
              <a:rPr lang="es-ES" dirty="0"/>
              <a:t>ropa se basa en algunos importantes valores compartidos en los que todo el mundo está de acuerdo. Veámoslos en detalle. Estos valores están recogidos en el artículo 2 del Tratado de la Unión Europea y en la Carta de los Derechos Fundamentales.</a:t>
            </a:r>
          </a:p>
          <a:p>
            <a:pPr marL="171450" lvl="0" indent="-171450" algn="l" rtl="0">
              <a:spcBef>
                <a:spcPts val="0"/>
              </a:spcBef>
              <a:spcAft>
                <a:spcPts val="0"/>
              </a:spcAft>
              <a:buClr>
                <a:schemeClr val="dk1"/>
              </a:buClr>
              <a:buSzPts val="1200"/>
              <a:buFont typeface="Noto Sans Symbols"/>
              <a:buChar char="☺"/>
            </a:pPr>
            <a:r>
              <a:rPr lang="es-ES" dirty="0"/>
              <a:t>Respeto de la dignidad humana: Toda persona merece ser tratada con respeto y deben protegerse sus necesidades y derechos básicos.</a:t>
            </a:r>
          </a:p>
          <a:p>
            <a:pPr marL="171450" lvl="0" indent="-171450" algn="l" rtl="0">
              <a:spcBef>
                <a:spcPts val="0"/>
              </a:spcBef>
              <a:spcAft>
                <a:spcPts val="0"/>
              </a:spcAft>
              <a:buClr>
                <a:schemeClr val="dk1"/>
              </a:buClr>
              <a:buSzPts val="1200"/>
              <a:buFont typeface="Noto Sans Symbols"/>
              <a:buChar char="☺"/>
            </a:pPr>
            <a:r>
              <a:rPr lang="es-ES" dirty="0"/>
              <a:t>Libertad: Las personas tienen derecho a tomar sus propias decisiones, como dónde vivir, en qué creer y qué decir, siempre que no perjudiquen a los demás.</a:t>
            </a:r>
          </a:p>
          <a:p>
            <a:pPr marL="171450" lvl="0" indent="-171450" algn="l" rtl="0">
              <a:spcBef>
                <a:spcPts val="0"/>
              </a:spcBef>
              <a:spcAft>
                <a:spcPts val="0"/>
              </a:spcAft>
              <a:buClr>
                <a:schemeClr val="dk1"/>
              </a:buClr>
              <a:buSzPts val="1200"/>
              <a:buFont typeface="Noto Sans Symbols"/>
              <a:buChar char="☺"/>
            </a:pPr>
            <a:r>
              <a:rPr lang="es-ES" dirty="0"/>
              <a:t>Democracia: En Europa, la gente puede votar y opinar sobre cómo se gobierna su país. Los dirigentes son elegidos por el pueblo.</a:t>
            </a:r>
          </a:p>
          <a:p>
            <a:pPr marL="171450" lvl="0" indent="-171450" algn="l" rtl="0">
              <a:spcBef>
                <a:spcPts val="0"/>
              </a:spcBef>
              <a:spcAft>
                <a:spcPts val="0"/>
              </a:spcAft>
              <a:buClr>
                <a:schemeClr val="dk1"/>
              </a:buClr>
              <a:buSzPts val="1200"/>
              <a:buFont typeface="Noto Sans Symbols"/>
              <a:buChar char="☺"/>
            </a:pPr>
            <a:r>
              <a:rPr lang="es-ES" dirty="0"/>
              <a:t>Igualdad: Todo el mundo debe recibir el mismo trato, independientemente de su sexo, raza u origen.</a:t>
            </a:r>
          </a:p>
          <a:p>
            <a:pPr marL="171450" lvl="0" indent="-171450" algn="l" rtl="0">
              <a:spcBef>
                <a:spcPts val="0"/>
              </a:spcBef>
              <a:spcAft>
                <a:spcPts val="0"/>
              </a:spcAft>
              <a:buClr>
                <a:schemeClr val="dk1"/>
              </a:buClr>
              <a:buSzPts val="1200"/>
              <a:buFont typeface="Noto Sans Symbols"/>
              <a:buChar char="☺"/>
            </a:pPr>
            <a:r>
              <a:rPr lang="es-ES" dirty="0"/>
              <a:t>Estado de Derecho: Las leyes se aplican a todos, y nadie está por encima de la ley.</a:t>
            </a:r>
          </a:p>
          <a:p>
            <a:pPr marL="171450" lvl="0" indent="-171450" algn="l" rtl="0">
              <a:spcBef>
                <a:spcPts val="0"/>
              </a:spcBef>
              <a:spcAft>
                <a:spcPts val="0"/>
              </a:spcAft>
              <a:buClr>
                <a:schemeClr val="dk1"/>
              </a:buClr>
              <a:buSzPts val="1200"/>
              <a:buFont typeface="Noto Sans Symbols"/>
              <a:buChar char="☺"/>
            </a:pPr>
            <a:r>
              <a:rPr lang="es-ES" dirty="0"/>
              <a:t>Respeto de los derechos humanos: Son derechos básicos que todo el mundo debería tener, como el derecho a la intimidad, a la educación y a la protección frente a cualquier daño.</a:t>
            </a:r>
            <a:endParaRPr dirty="0"/>
          </a:p>
          <a:p>
            <a:pPr marL="171450" marR="0" lvl="0" indent="-95250" algn="l" rtl="0">
              <a:lnSpc>
                <a:spcPct val="100000"/>
              </a:lnSpc>
              <a:spcBef>
                <a:spcPts val="0"/>
              </a:spcBef>
              <a:spcAft>
                <a:spcPts val="0"/>
              </a:spcAft>
              <a:buClr>
                <a:schemeClr val="dk1"/>
              </a:buClr>
              <a:buSzPts val="1200"/>
              <a:buFont typeface="Noto Sans Symbols"/>
              <a:buNone/>
            </a:pPr>
            <a:endParaRPr dirty="0"/>
          </a:p>
          <a:p>
            <a:pPr marL="171450" marR="0" lvl="0" indent="-171450" algn="l" rtl="0">
              <a:lnSpc>
                <a:spcPct val="100000"/>
              </a:lnSpc>
              <a:spcBef>
                <a:spcPts val="0"/>
              </a:spcBef>
              <a:spcAft>
                <a:spcPts val="0"/>
              </a:spcAft>
              <a:buClr>
                <a:schemeClr val="dk1"/>
              </a:buClr>
              <a:buSzPts val="1200"/>
              <a:buFont typeface="Noto Sans Symbols"/>
              <a:buChar char="📄"/>
            </a:pPr>
            <a:r>
              <a:rPr lang="es-ES" dirty="0"/>
              <a:t>Pasa a la siguiente diapositiva</a:t>
            </a:r>
            <a:endParaRPr dirty="0"/>
          </a:p>
          <a:p>
            <a:pPr marL="0" lvl="0" indent="0" algn="l" rtl="0">
              <a:spcBef>
                <a:spcPts val="0"/>
              </a:spcBef>
              <a:spcAft>
                <a:spcPts val="0"/>
              </a:spcAft>
              <a:buNone/>
            </a:pPr>
            <a:endParaRPr dirty="0"/>
          </a:p>
        </p:txBody>
      </p:sp>
      <p:sp>
        <p:nvSpPr>
          <p:cNvPr id="1238" name="Google Shape;1238;p4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2"/>
        <p:cNvGrpSpPr/>
        <p:nvPr/>
      </p:nvGrpSpPr>
      <p:grpSpPr>
        <a:xfrm>
          <a:off x="0" y="0"/>
          <a:ext cx="0" cy="0"/>
          <a:chOff x="0" y="0"/>
          <a:chExt cx="0" cy="0"/>
        </a:xfrm>
      </p:grpSpPr>
      <p:sp>
        <p:nvSpPr>
          <p:cNvPr id="1303" name="Google Shape;1303;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04" name="Google Shape;1304;p4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n-US" dirty="0"/>
              <a:t>Europa </a:t>
            </a:r>
            <a:r>
              <a:rPr lang="es-ES" dirty="0"/>
              <a:t>y el mundo están formados por muchas culturas e identidades diferentes, y esta diversidad es lo que hace que la vida sea interesante y única. Diversidad significa que las personas proceden de distintos orígenes, países y tradiciones. En Europa, por ejemplo, hay muchas lenguas, comidas, fiestas y costumbres diferentes. Una persona de Italia puede celebrarlo con pasta y pizza, mientras que alguien de España baila y disfruta de la paella. En Alemania, la gente hace una fiesta particular por la cerveza, mientras que en Francia hablan francés y acostumbran a comer muchos quesos. Estas diferencias de idioma, tradiciones y formas de vida forman parte de lo que hace especial a cada cultura.</a:t>
            </a:r>
          </a:p>
          <a:p>
            <a:pPr marL="171450" lvl="0" indent="-171450" algn="l" rtl="0">
              <a:spcBef>
                <a:spcPts val="0"/>
              </a:spcBef>
              <a:spcAft>
                <a:spcPts val="0"/>
              </a:spcAft>
              <a:buClr>
                <a:schemeClr val="dk1"/>
              </a:buClr>
              <a:buSzPts val="1200"/>
              <a:buFont typeface="Noto Sans Symbols"/>
              <a:buChar char="☺"/>
            </a:pPr>
            <a:r>
              <a:rPr lang="es-ES" dirty="0"/>
              <a:t>En todo el mundo, esta diversidad es aún mayor. Los pueblos de África, Asia y otros lugares tienen sus propias formas de vivir y celebrar sus culturas. Algunas personas visten distintos tipos de ropa, comen alimentos diferentes o tienen creencias distintas.</a:t>
            </a:r>
          </a:p>
          <a:p>
            <a:pPr marL="171450" lvl="0" indent="-171450" algn="l" rtl="0">
              <a:spcBef>
                <a:spcPts val="0"/>
              </a:spcBef>
              <a:spcAft>
                <a:spcPts val="0"/>
              </a:spcAft>
              <a:buClr>
                <a:schemeClr val="dk1"/>
              </a:buClr>
              <a:buSzPts val="1200"/>
              <a:buFont typeface="Noto Sans Symbols"/>
              <a:buChar char="☺"/>
            </a:pPr>
            <a:r>
              <a:rPr lang="es-ES" dirty="0"/>
              <a:t>Comprender y respetar estas identidades culturales nos ayuda a apreciarnos mutuamente y a convivir en paz. Aunque las personas parezcan diferentes, todos compartimos valores comunes como la amabilidad, la justicia y el respeto mutuo. La diversidad hace del mundo un lugar más apasionante porque podemos aprender unos de otros y experimentar cosas nuevas.</a:t>
            </a:r>
            <a:endParaRPr lang="en-US" dirty="0"/>
          </a:p>
          <a:p>
            <a:pPr marL="171450" lvl="0" indent="-171450" algn="l" rtl="0">
              <a:spcBef>
                <a:spcPts val="0"/>
              </a:spcBef>
              <a:spcAft>
                <a:spcPts val="0"/>
              </a:spcAft>
              <a:buClr>
                <a:schemeClr val="dk1"/>
              </a:buClr>
              <a:buSzPts val="1200"/>
              <a:buFont typeface="Noto Sans Symbols"/>
              <a:buChar char="☺"/>
            </a:pPr>
            <a:endParaRPr lang="en-US" dirty="0"/>
          </a:p>
          <a:p>
            <a:pPr marL="171450" lvl="0" indent="-171450" algn="l" rtl="0">
              <a:spcBef>
                <a:spcPts val="0"/>
              </a:spcBef>
              <a:spcAft>
                <a:spcPts val="0"/>
              </a:spcAft>
              <a:buClr>
                <a:schemeClr val="dk1"/>
              </a:buClr>
              <a:buSzPts val="1200"/>
              <a:buFont typeface="Noto Sans Symbols"/>
              <a:buChar char="☺"/>
            </a:pPr>
            <a:r>
              <a:rPr lang="es-ES" dirty="0"/>
              <a:t>Pregunta a los alumnos qué piensan. Escúchales. </a:t>
            </a:r>
          </a:p>
          <a:p>
            <a:pPr marL="171450" lvl="0" indent="-171450" algn="l" rtl="0">
              <a:spcBef>
                <a:spcPts val="0"/>
              </a:spcBef>
              <a:spcAft>
                <a:spcPts val="0"/>
              </a:spcAft>
              <a:buClr>
                <a:schemeClr val="dk1"/>
              </a:buClr>
              <a:buSzPts val="1200"/>
              <a:buFont typeface="Noto Sans Symbols"/>
              <a:buChar char="☺"/>
            </a:pPr>
            <a:endParaRPr lang="es-ES" dirty="0"/>
          </a:p>
          <a:p>
            <a:pPr marL="171450" lvl="0" indent="-171450" algn="l" rtl="0">
              <a:spcBef>
                <a:spcPts val="0"/>
              </a:spcBef>
              <a:spcAft>
                <a:spcPts val="0"/>
              </a:spcAft>
              <a:buClr>
                <a:schemeClr val="dk1"/>
              </a:buClr>
              <a:buSzPts val="1200"/>
              <a:buFont typeface="Noto Sans Symbols"/>
              <a:buChar char="☺"/>
            </a:pPr>
            <a:r>
              <a:rPr lang="es-ES" dirty="0"/>
              <a:t>A continuación, pasa a la siguiente diapositiva.</a:t>
            </a:r>
            <a:endParaRPr dirty="0"/>
          </a:p>
        </p:txBody>
      </p:sp>
      <p:sp>
        <p:nvSpPr>
          <p:cNvPr id="1305" name="Google Shape;1305;p4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p:cNvGrpSpPr/>
        <p:nvPr/>
      </p:nvGrpSpPr>
      <p:grpSpPr>
        <a:xfrm>
          <a:off x="0" y="0"/>
          <a:ext cx="0" cy="0"/>
          <a:chOff x="0" y="0"/>
          <a:chExt cx="0" cy="0"/>
        </a:xfrm>
      </p:grpSpPr>
      <p:sp>
        <p:nvSpPr>
          <p:cNvPr id="1364" name="Google Shape;1364;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65" name="Google Shape;1365;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402B2B"/>
              </a:buClr>
              <a:buSzPts val="1200"/>
              <a:buFont typeface="Arial"/>
              <a:buNone/>
            </a:pPr>
            <a:r>
              <a:rPr lang="es-ES" b="0" i="0" dirty="0">
                <a:solidFill>
                  <a:srgbClr val="402B2B"/>
                </a:solidFill>
                <a:latin typeface="Arial"/>
                <a:ea typeface="Arial"/>
                <a:cs typeface="Arial"/>
                <a:sym typeface="Arial"/>
              </a:rPr>
              <a:t>☺ Un ciudadano del mundo que se enfrente al reto de la migración en su país actuaría de forma que promueva la compasión, la comprensión y la responsabilidad tanto hacia los migrantes como hacia la comunidad local. </a:t>
            </a:r>
          </a:p>
          <a:p>
            <a:pPr marL="0" marR="0" lvl="0" indent="0" algn="l" rtl="0">
              <a:lnSpc>
                <a:spcPct val="100000"/>
              </a:lnSpc>
              <a:spcBef>
                <a:spcPts val="0"/>
              </a:spcBef>
              <a:spcAft>
                <a:spcPts val="0"/>
              </a:spcAft>
              <a:buClr>
                <a:srgbClr val="402B2B"/>
              </a:buClr>
              <a:buSzPts val="1200"/>
              <a:buFont typeface="Arial"/>
              <a:buNone/>
            </a:pPr>
            <a:endParaRPr lang="es-ES" b="0" i="0" dirty="0">
              <a:solidFill>
                <a:srgbClr val="402B2B"/>
              </a:solidFill>
              <a:latin typeface="Arial"/>
              <a:ea typeface="Arial"/>
              <a:cs typeface="Arial"/>
              <a:sym typeface="Arial"/>
            </a:endParaRPr>
          </a:p>
          <a:p>
            <a:pPr marL="0" marR="0" lvl="0" indent="0" algn="l" rtl="0">
              <a:lnSpc>
                <a:spcPct val="100000"/>
              </a:lnSpc>
              <a:spcBef>
                <a:spcPts val="0"/>
              </a:spcBef>
              <a:spcAft>
                <a:spcPts val="0"/>
              </a:spcAft>
              <a:buClr>
                <a:srgbClr val="402B2B"/>
              </a:buClr>
              <a:buSzPts val="1200"/>
              <a:buFont typeface="Arial"/>
              <a:buNone/>
            </a:pPr>
            <a:r>
              <a:rPr lang="es-ES" b="0" i="0" dirty="0">
                <a:solidFill>
                  <a:srgbClr val="402B2B"/>
                </a:solidFill>
                <a:latin typeface="Arial"/>
                <a:ea typeface="Arial"/>
                <a:cs typeface="Arial"/>
                <a:sym typeface="Arial"/>
              </a:rPr>
              <a:t>Comprender las causas de la migración: Un ciudadano del mundo trataría de entender por qué emigra la gente, que puede ser para escapar de la guerra, la pobreza o los desastres medioambientales. Educándose a sí mismo y a los demás, puede ayudar a combatir la desinformación y los estereotipos sobre los migrantes.</a:t>
            </a:r>
          </a:p>
          <a:p>
            <a:pPr marL="0" marR="0" lvl="0" indent="0" algn="l" rtl="0">
              <a:lnSpc>
                <a:spcPct val="100000"/>
              </a:lnSpc>
              <a:spcBef>
                <a:spcPts val="0"/>
              </a:spcBef>
              <a:spcAft>
                <a:spcPts val="0"/>
              </a:spcAft>
              <a:buClr>
                <a:srgbClr val="402B2B"/>
              </a:buClr>
              <a:buSzPts val="1200"/>
              <a:buFont typeface="Arial"/>
              <a:buNone/>
            </a:pPr>
            <a:r>
              <a:rPr lang="es-ES" b="0" i="0" dirty="0">
                <a:solidFill>
                  <a:srgbClr val="402B2B"/>
                </a:solidFill>
                <a:latin typeface="Arial"/>
                <a:ea typeface="Arial"/>
                <a:cs typeface="Arial"/>
                <a:sym typeface="Arial"/>
              </a:rPr>
              <a:t>Defender los derechos humanos: En consonancia con los valores de la UE, un ciudadano del mundo apoyaría la idea de que todas las personas, independientemente de su origen, merecen ser tratadas con dignidad y respeto. Esto incluye abogar por un trato justo a los inmigrantes y refugiados, apoyando su derecho a la seguridad, la educación y el empleo.</a:t>
            </a:r>
          </a:p>
          <a:p>
            <a:pPr marL="0" marR="0" lvl="0" indent="0" algn="l" rtl="0">
              <a:lnSpc>
                <a:spcPct val="100000"/>
              </a:lnSpc>
              <a:spcBef>
                <a:spcPts val="0"/>
              </a:spcBef>
              <a:spcAft>
                <a:spcPts val="0"/>
              </a:spcAft>
              <a:buClr>
                <a:srgbClr val="402B2B"/>
              </a:buClr>
              <a:buSzPts val="1200"/>
              <a:buFont typeface="Arial"/>
              <a:buNone/>
            </a:pPr>
            <a:r>
              <a:rPr lang="es-ES" b="0" i="0" dirty="0">
                <a:solidFill>
                  <a:srgbClr val="402B2B"/>
                </a:solidFill>
                <a:latin typeface="Arial"/>
                <a:ea typeface="Arial"/>
                <a:cs typeface="Arial"/>
                <a:sym typeface="Arial"/>
              </a:rPr>
              <a:t>Promover la integración y la inclusión: Un ciudadano global fomentaría políticas y acciones que ayuden a los inmigrantes a integrarse en la sociedad. Esto podría incluir el voluntariado para ayudar a los inmigrantes a aprender el idioma local, ayudarles a encontrar trabajo o apoyar iniciativas de intercambio cultural que fomenten el entendimiento entre los inmigrantes y la población local.</a:t>
            </a:r>
          </a:p>
          <a:p>
            <a:pPr marL="0" marR="0" lvl="0" indent="0" algn="l" rtl="0">
              <a:lnSpc>
                <a:spcPct val="100000"/>
              </a:lnSpc>
              <a:spcBef>
                <a:spcPts val="0"/>
              </a:spcBef>
              <a:spcAft>
                <a:spcPts val="0"/>
              </a:spcAft>
              <a:buClr>
                <a:srgbClr val="402B2B"/>
              </a:buClr>
              <a:buSzPts val="1200"/>
              <a:buFont typeface="Arial"/>
              <a:buNone/>
            </a:pPr>
            <a:r>
              <a:rPr lang="es-ES" b="0" i="0" dirty="0">
                <a:solidFill>
                  <a:srgbClr val="402B2B"/>
                </a:solidFill>
                <a:latin typeface="Arial"/>
                <a:ea typeface="Arial"/>
                <a:cs typeface="Arial"/>
                <a:sym typeface="Arial"/>
              </a:rPr>
              <a:t>Apoyar las políticas migratorias de la UE: La UE dispone de marcos para gestionar la migración, como el Sistema Europeo Común de Asilo, que garantiza que quienes huyen de la persecución puedan solicitar asilo. Un ciudadano global apoyaría estas políticas al tiempo que impulsaría mejoras que garanticen la equidad y eficacia del proceso.</a:t>
            </a:r>
          </a:p>
          <a:p>
            <a:pPr marL="0" marR="0" lvl="0" indent="0" algn="l" rtl="0">
              <a:lnSpc>
                <a:spcPct val="100000"/>
              </a:lnSpc>
              <a:spcBef>
                <a:spcPts val="0"/>
              </a:spcBef>
              <a:spcAft>
                <a:spcPts val="0"/>
              </a:spcAft>
              <a:buClr>
                <a:srgbClr val="402B2B"/>
              </a:buClr>
              <a:buSzPts val="1200"/>
              <a:buFont typeface="Arial"/>
              <a:buNone/>
            </a:pPr>
            <a:endParaRPr lang="es-ES" b="0" i="0" dirty="0">
              <a:solidFill>
                <a:srgbClr val="402B2B"/>
              </a:solidFill>
              <a:latin typeface="Arial"/>
              <a:ea typeface="Arial"/>
              <a:cs typeface="Arial"/>
              <a:sym typeface="Arial"/>
            </a:endParaRPr>
          </a:p>
          <a:p>
            <a:pPr marL="0" marR="0" lvl="0" indent="0" algn="l" rtl="0">
              <a:lnSpc>
                <a:spcPct val="100000"/>
              </a:lnSpc>
              <a:spcBef>
                <a:spcPts val="0"/>
              </a:spcBef>
              <a:spcAft>
                <a:spcPts val="0"/>
              </a:spcAft>
              <a:buClr>
                <a:srgbClr val="402B2B"/>
              </a:buClr>
              <a:buSzPts val="1200"/>
              <a:buFont typeface="Arial"/>
              <a:buNone/>
            </a:pPr>
            <a:r>
              <a:rPr lang="es-ES" b="0" i="0" dirty="0">
                <a:solidFill>
                  <a:srgbClr val="402B2B"/>
                </a:solidFill>
                <a:latin typeface="Arial"/>
                <a:ea typeface="Arial"/>
                <a:cs typeface="Arial"/>
                <a:sym typeface="Arial"/>
              </a:rPr>
              <a:t>Pasar a la siguiente diapositiva</a:t>
            </a:r>
            <a:endParaRPr b="0" dirty="0"/>
          </a:p>
        </p:txBody>
      </p:sp>
      <p:sp>
        <p:nvSpPr>
          <p:cNvPr id="1366" name="Google Shape;1366;p4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5"/>
        <p:cNvGrpSpPr/>
        <p:nvPr/>
      </p:nvGrpSpPr>
      <p:grpSpPr>
        <a:xfrm>
          <a:off x="0" y="0"/>
          <a:ext cx="0" cy="0"/>
          <a:chOff x="0" y="0"/>
          <a:chExt cx="0" cy="0"/>
        </a:xfrm>
      </p:grpSpPr>
      <p:sp>
        <p:nvSpPr>
          <p:cNvPr id="1396" name="Google Shape;1396;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97" name="Google Shape;1397;p4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s-ES" dirty="0"/>
              <a:t>☺ Ser un ciudadano global significa pensar en cómo podemos ayudar todos a resolver los problemas.</a:t>
            </a:r>
          </a:p>
          <a:p>
            <a:pPr marL="0" lvl="0" indent="0" algn="l" rtl="0">
              <a:spcBef>
                <a:spcPts val="0"/>
              </a:spcBef>
              <a:spcAft>
                <a:spcPts val="0"/>
              </a:spcAft>
              <a:buNone/>
            </a:pPr>
            <a:endParaRPr lang="es-ES" b="1" dirty="0"/>
          </a:p>
          <a:p>
            <a:pPr marL="0" lvl="0" indent="0" algn="l" rtl="0">
              <a:spcBef>
                <a:spcPts val="0"/>
              </a:spcBef>
              <a:spcAft>
                <a:spcPts val="0"/>
              </a:spcAft>
              <a:buNone/>
            </a:pPr>
            <a:r>
              <a:rPr lang="es-ES" b="1" dirty="0"/>
              <a:t>Como seres humanos nos enfrentamos actualmente a un Cambio Climático Global: </a:t>
            </a:r>
          </a:p>
          <a:p>
            <a:pPr marL="0" lvl="0" indent="0" algn="l" rtl="0">
              <a:spcBef>
                <a:spcPts val="0"/>
              </a:spcBef>
              <a:spcAft>
                <a:spcPts val="0"/>
              </a:spcAft>
              <a:buNone/>
            </a:pPr>
            <a:endParaRPr lang="es-ES" dirty="0"/>
          </a:p>
          <a:p>
            <a:pPr marL="0" lvl="0" indent="0" algn="l" rtl="0">
              <a:spcBef>
                <a:spcPts val="0"/>
              </a:spcBef>
              <a:spcAft>
                <a:spcPts val="0"/>
              </a:spcAft>
              <a:buNone/>
            </a:pPr>
            <a:r>
              <a:rPr lang="es-ES" dirty="0"/>
              <a:t>El cambio climático global está causado por cosas como la contaminación y la deforestación, y está haciendo que el planeta se caliente. Esto afecta a todos, así que tenemos que trabajar juntos para solucionarlo. Estos cambios afectan a nuestra forma de vida y a los recursos que necesitamos, ¡independientemente de dónde vivamos!</a:t>
            </a:r>
          </a:p>
          <a:p>
            <a:pPr marL="0" lvl="0" indent="0" algn="l" rtl="0">
              <a:spcBef>
                <a:spcPts val="0"/>
              </a:spcBef>
              <a:spcAft>
                <a:spcPts val="0"/>
              </a:spcAft>
              <a:buNone/>
            </a:pPr>
            <a:endParaRPr lang="es-ES" dirty="0"/>
          </a:p>
          <a:p>
            <a:pPr marL="0" lvl="0" indent="0" algn="l" rtl="0">
              <a:spcBef>
                <a:spcPts val="0"/>
              </a:spcBef>
              <a:spcAft>
                <a:spcPts val="0"/>
              </a:spcAft>
              <a:buNone/>
            </a:pPr>
            <a:r>
              <a:rPr lang="es-ES" dirty="0"/>
              <a:t>Es tu responsabilidad entender cómo tus acciones y las de los demás pueden afectar a nuestra Tierra, y considerar cómo estos impactos afectan al medio ambiente, a la sociedad y a las generaciones futuras.</a:t>
            </a:r>
          </a:p>
          <a:p>
            <a:pPr marL="0" lvl="0" indent="0" algn="l" rtl="0">
              <a:spcBef>
                <a:spcPts val="0"/>
              </a:spcBef>
              <a:spcAft>
                <a:spcPts val="0"/>
              </a:spcAft>
              <a:buNone/>
            </a:pPr>
            <a:endParaRPr lang="es-ES" dirty="0"/>
          </a:p>
          <a:p>
            <a:pPr marL="0" lvl="0" indent="0" algn="l" rtl="0">
              <a:spcBef>
                <a:spcPts val="0"/>
              </a:spcBef>
              <a:spcAft>
                <a:spcPts val="0"/>
              </a:spcAft>
              <a:buNone/>
            </a:pPr>
            <a:r>
              <a:rPr lang="es-ES" dirty="0"/>
              <a:t>Pregunta a los alumnos qué piensan al respecto. Lo que saben. Escúchales. Luego pasa a la siguiente diapositiva.</a:t>
            </a:r>
            <a:endParaRPr dirty="0"/>
          </a:p>
        </p:txBody>
      </p:sp>
      <p:sp>
        <p:nvSpPr>
          <p:cNvPr id="1398" name="Google Shape;1398;p4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1"/>
        <p:cNvGrpSpPr/>
        <p:nvPr/>
      </p:nvGrpSpPr>
      <p:grpSpPr>
        <a:xfrm>
          <a:off x="0" y="0"/>
          <a:ext cx="0" cy="0"/>
          <a:chOff x="0" y="0"/>
          <a:chExt cx="0" cy="0"/>
        </a:xfrm>
      </p:grpSpPr>
      <p:sp>
        <p:nvSpPr>
          <p:cNvPr id="1422" name="Google Shape;1422;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23" name="Google Shape;1423;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s-ES" dirty="0"/>
              <a:t>La Unión Europea (UE) hace mucho hincapié en la igualdad de género como valor fundamental y pieza clave para construir una sociedad justa y equitativa. La UE trabaja para garantizar que todas las personas, independientemente de su sexo, tengan las mismas oportunidades en ámbitos como el empleo, la educación, la participación política y el acceso a los servicios. </a:t>
            </a:r>
          </a:p>
          <a:p>
            <a:pPr marL="0" lvl="0" indent="0" algn="l" rtl="0">
              <a:spcBef>
                <a:spcPts val="0"/>
              </a:spcBef>
              <a:spcAft>
                <a:spcPts val="0"/>
              </a:spcAft>
              <a:buClr>
                <a:schemeClr val="dk1"/>
              </a:buClr>
              <a:buSzPts val="1200"/>
              <a:buFont typeface="Noto Sans Symbols"/>
              <a:buNone/>
            </a:pPr>
            <a:endParaRPr lang="es-ES" dirty="0"/>
          </a:p>
          <a:p>
            <a:pPr marL="0" lvl="0" indent="0" algn="l" rtl="0">
              <a:spcBef>
                <a:spcPts val="0"/>
              </a:spcBef>
              <a:spcAft>
                <a:spcPts val="0"/>
              </a:spcAft>
              <a:buClr>
                <a:schemeClr val="dk1"/>
              </a:buClr>
              <a:buSzPts val="1200"/>
              <a:buFont typeface="Noto Sans Symbols"/>
              <a:buNone/>
            </a:pPr>
            <a:r>
              <a:rPr lang="es-ES" dirty="0"/>
              <a:t>La UE ha aprobado varias leyes y directivas para promover la igualdad de género. </a:t>
            </a:r>
          </a:p>
          <a:p>
            <a:pPr marL="0" lvl="0" indent="0" algn="l" rtl="0">
              <a:spcBef>
                <a:spcPts val="0"/>
              </a:spcBef>
              <a:spcAft>
                <a:spcPts val="0"/>
              </a:spcAft>
              <a:buClr>
                <a:schemeClr val="dk1"/>
              </a:buClr>
              <a:buSzPts val="1200"/>
              <a:buFont typeface="Noto Sans Symbols"/>
              <a:buNone/>
            </a:pPr>
            <a:endParaRPr lang="es-ES" dirty="0"/>
          </a:p>
          <a:p>
            <a:pPr marL="228600" lvl="0" indent="-228600" algn="l" rtl="0">
              <a:spcBef>
                <a:spcPts val="0"/>
              </a:spcBef>
              <a:spcAft>
                <a:spcPts val="0"/>
              </a:spcAft>
              <a:buClr>
                <a:schemeClr val="dk1"/>
              </a:buClr>
              <a:buSzPts val="1200"/>
              <a:buFont typeface="Noto Sans Symbols"/>
              <a:buAutoNum type="arabicPeriod"/>
            </a:pPr>
            <a:r>
              <a:rPr lang="es-ES" dirty="0"/>
              <a:t>Brecha salarial entre hombres y mujeres:</a:t>
            </a:r>
          </a:p>
          <a:p>
            <a:pPr marL="0" lvl="0" indent="0" algn="l" rtl="0">
              <a:spcBef>
                <a:spcPts val="0"/>
              </a:spcBef>
              <a:spcAft>
                <a:spcPts val="0"/>
              </a:spcAft>
              <a:buClr>
                <a:schemeClr val="dk1"/>
              </a:buClr>
              <a:buSzPts val="1200"/>
              <a:buFont typeface="Noto Sans Symbols"/>
              <a:buNone/>
            </a:pPr>
            <a:endParaRPr lang="es-ES" dirty="0"/>
          </a:p>
          <a:p>
            <a:pPr marL="0" lvl="0" indent="0" algn="l" rtl="0">
              <a:spcBef>
                <a:spcPts val="0"/>
              </a:spcBef>
              <a:spcAft>
                <a:spcPts val="0"/>
              </a:spcAft>
              <a:buClr>
                <a:schemeClr val="dk1"/>
              </a:buClr>
              <a:buSzPts val="1200"/>
              <a:buFont typeface="Noto Sans Symbols"/>
              <a:buNone/>
            </a:pPr>
            <a:r>
              <a:rPr lang="es-ES" dirty="0"/>
              <a:t>A pesar de los avances, sigue existiendo una brecha entre los ingresos medios de hombres y mujeres en la UE. La UE trabaja activamente para eliminar esta diferencia:</a:t>
            </a:r>
          </a:p>
          <a:p>
            <a:pPr marL="0" lvl="0" indent="0" algn="l" rtl="0">
              <a:spcBef>
                <a:spcPts val="0"/>
              </a:spcBef>
              <a:spcAft>
                <a:spcPts val="0"/>
              </a:spcAft>
              <a:buClr>
                <a:schemeClr val="dk1"/>
              </a:buClr>
              <a:buSzPts val="1200"/>
              <a:buFont typeface="Noto Sans Symbols"/>
              <a:buNone/>
            </a:pPr>
            <a:r>
              <a:rPr lang="es-ES" dirty="0"/>
              <a:t>Fomentando la transparencia salarial en las empresas.</a:t>
            </a:r>
          </a:p>
          <a:p>
            <a:pPr marL="0" lvl="0" indent="0" algn="l" rtl="0">
              <a:spcBef>
                <a:spcPts val="0"/>
              </a:spcBef>
              <a:spcAft>
                <a:spcPts val="0"/>
              </a:spcAft>
              <a:buClr>
                <a:schemeClr val="dk1"/>
              </a:buClr>
              <a:buSzPts val="1200"/>
              <a:buFont typeface="Noto Sans Symbols"/>
              <a:buNone/>
            </a:pPr>
            <a:r>
              <a:rPr lang="es-ES" dirty="0"/>
              <a:t>Apoyando políticas que animen a las mujeres a entrar en sectores tradicionalmente dominados por los hombres, como la tecnología y la ingeniería.</a:t>
            </a:r>
          </a:p>
          <a:p>
            <a:pPr marL="0" lvl="0" indent="0" algn="l" rtl="0">
              <a:spcBef>
                <a:spcPts val="0"/>
              </a:spcBef>
              <a:spcAft>
                <a:spcPts val="0"/>
              </a:spcAft>
              <a:buClr>
                <a:schemeClr val="dk1"/>
              </a:buClr>
              <a:buSzPts val="1200"/>
              <a:buFont typeface="Noto Sans Symbols"/>
              <a:buNone/>
            </a:pPr>
            <a:r>
              <a:rPr lang="es-ES" dirty="0"/>
              <a:t>Animando a las empresas a crear entornos de trabajo más flexibles que ayuden a las mujeres a conciliar los compromisos familiares y laborales.</a:t>
            </a:r>
          </a:p>
          <a:p>
            <a:pPr marL="0" lvl="0" indent="0" algn="l" rtl="0">
              <a:spcBef>
                <a:spcPts val="0"/>
              </a:spcBef>
              <a:spcAft>
                <a:spcPts val="0"/>
              </a:spcAft>
              <a:buClr>
                <a:schemeClr val="dk1"/>
              </a:buClr>
              <a:buSzPts val="1200"/>
              <a:buFont typeface="Noto Sans Symbols"/>
              <a:buNone/>
            </a:pPr>
            <a:endParaRPr lang="es-ES" dirty="0"/>
          </a:p>
          <a:p>
            <a:pPr marL="0" lvl="0" indent="0" algn="l" rtl="0">
              <a:spcBef>
                <a:spcPts val="0"/>
              </a:spcBef>
              <a:spcAft>
                <a:spcPts val="0"/>
              </a:spcAft>
              <a:buClr>
                <a:schemeClr val="dk1"/>
              </a:buClr>
              <a:buSzPts val="1200"/>
              <a:buFont typeface="Noto Sans Symbols"/>
              <a:buNone/>
            </a:pPr>
            <a:r>
              <a:rPr lang="es-ES" dirty="0"/>
              <a:t>2. Mujeres en puestos directivos:</a:t>
            </a:r>
          </a:p>
          <a:p>
            <a:pPr marL="0" lvl="0" indent="0" algn="l" rtl="0">
              <a:spcBef>
                <a:spcPts val="0"/>
              </a:spcBef>
              <a:spcAft>
                <a:spcPts val="0"/>
              </a:spcAft>
              <a:buClr>
                <a:schemeClr val="dk1"/>
              </a:buClr>
              <a:buSzPts val="1200"/>
              <a:buFont typeface="Noto Sans Symbols"/>
              <a:buNone/>
            </a:pPr>
            <a:endParaRPr lang="es-ES" dirty="0"/>
          </a:p>
          <a:p>
            <a:pPr marL="0" lvl="0" indent="0" algn="l" rtl="0">
              <a:spcBef>
                <a:spcPts val="0"/>
              </a:spcBef>
              <a:spcAft>
                <a:spcPts val="0"/>
              </a:spcAft>
              <a:buClr>
                <a:schemeClr val="dk1"/>
              </a:buClr>
              <a:buSzPts val="1200"/>
              <a:buFont typeface="Noto Sans Symbols"/>
              <a:buNone/>
            </a:pPr>
            <a:r>
              <a:rPr lang="es-ES" dirty="0"/>
              <a:t>La UE fomenta la representación de las mujeres en los puestos decisorios:</a:t>
            </a:r>
          </a:p>
          <a:p>
            <a:pPr marL="0" lvl="0" indent="0" algn="l" rtl="0">
              <a:spcBef>
                <a:spcPts val="0"/>
              </a:spcBef>
              <a:spcAft>
                <a:spcPts val="0"/>
              </a:spcAft>
              <a:buClr>
                <a:schemeClr val="dk1"/>
              </a:buClr>
              <a:buSzPts val="1200"/>
              <a:buFont typeface="Noto Sans Symbols"/>
              <a:buNone/>
            </a:pPr>
            <a:r>
              <a:rPr lang="es-ES" dirty="0"/>
              <a:t>La Directiva sobre la presencia de mujeres en los consejos de administración exige que las grandes empresas tengan al menos un 40% de mujeres en puestos de directoras no ejecutivas para 2026.</a:t>
            </a:r>
          </a:p>
          <a:p>
            <a:pPr marL="0" lvl="0" indent="0" algn="l" rtl="0">
              <a:spcBef>
                <a:spcPts val="0"/>
              </a:spcBef>
              <a:spcAft>
                <a:spcPts val="0"/>
              </a:spcAft>
              <a:buClr>
                <a:schemeClr val="dk1"/>
              </a:buClr>
              <a:buSzPts val="1200"/>
              <a:buFont typeface="Noto Sans Symbols"/>
              <a:buNone/>
            </a:pPr>
            <a:r>
              <a:rPr lang="es-ES" dirty="0"/>
              <a:t>La UE anima a los partidos y organizaciones políticas a proponer a más mujeres para puestos de liderazgo, lo que contribuye a aumentar la participación femenina en la política y la empresa.</a:t>
            </a:r>
          </a:p>
          <a:p>
            <a:pPr marL="0" lvl="0" indent="0" algn="l" rtl="0">
              <a:spcBef>
                <a:spcPts val="0"/>
              </a:spcBef>
              <a:spcAft>
                <a:spcPts val="0"/>
              </a:spcAft>
              <a:buClr>
                <a:schemeClr val="dk1"/>
              </a:buClr>
              <a:buSzPts val="1200"/>
              <a:buFont typeface="Noto Sans Symbols"/>
              <a:buNone/>
            </a:pPr>
            <a:endParaRPr lang="es-ES" dirty="0"/>
          </a:p>
          <a:p>
            <a:pPr marL="0" lvl="0" indent="0" algn="l" rtl="0">
              <a:spcBef>
                <a:spcPts val="0"/>
              </a:spcBef>
              <a:spcAft>
                <a:spcPts val="0"/>
              </a:spcAft>
              <a:buClr>
                <a:schemeClr val="dk1"/>
              </a:buClr>
              <a:buSzPts val="1200"/>
              <a:buFont typeface="Noto Sans Symbols"/>
              <a:buNone/>
            </a:pPr>
            <a:r>
              <a:rPr lang="es-ES" dirty="0"/>
              <a:t>3.Violencia de género:</a:t>
            </a:r>
          </a:p>
          <a:p>
            <a:pPr marL="0" lvl="0" indent="0" algn="l" rtl="0">
              <a:spcBef>
                <a:spcPts val="0"/>
              </a:spcBef>
              <a:spcAft>
                <a:spcPts val="0"/>
              </a:spcAft>
              <a:buClr>
                <a:schemeClr val="dk1"/>
              </a:buClr>
              <a:buSzPts val="1200"/>
              <a:buFont typeface="Noto Sans Symbols"/>
              <a:buNone/>
            </a:pPr>
            <a:endParaRPr lang="es-ES" dirty="0"/>
          </a:p>
          <a:p>
            <a:pPr marL="0" lvl="0" indent="0" algn="l" rtl="0">
              <a:spcBef>
                <a:spcPts val="0"/>
              </a:spcBef>
              <a:spcAft>
                <a:spcPts val="0"/>
              </a:spcAft>
              <a:buClr>
                <a:schemeClr val="dk1"/>
              </a:buClr>
              <a:buSzPts val="1200"/>
              <a:buFont typeface="Noto Sans Symbols"/>
              <a:buNone/>
            </a:pPr>
            <a:r>
              <a:rPr lang="es-ES" dirty="0"/>
              <a:t>La UE se compromete a acabar con la violencia de género, como el maltrato doméstico, el acoso sexual y la trata de seres humanos. El maltrato doméstico se da cuando alguien es herido o controlado por un miembro de la familia, y el acoso sexual cuando alguien es tratado de mala manera a causa de su sexo, como acoso o falta de respeto.</a:t>
            </a:r>
          </a:p>
          <a:p>
            <a:pPr marL="0" lvl="0" indent="0" algn="l" rtl="0">
              <a:spcBef>
                <a:spcPts val="0"/>
              </a:spcBef>
              <a:spcAft>
                <a:spcPts val="0"/>
              </a:spcAft>
              <a:buClr>
                <a:schemeClr val="dk1"/>
              </a:buClr>
              <a:buSzPts val="1200"/>
              <a:buFont typeface="Noto Sans Symbols"/>
              <a:buNone/>
            </a:pPr>
            <a:endParaRPr lang="es-ES" dirty="0"/>
          </a:p>
          <a:p>
            <a:pPr marL="0" lvl="0" indent="0" algn="l" rtl="0">
              <a:spcBef>
                <a:spcPts val="0"/>
              </a:spcBef>
              <a:spcAft>
                <a:spcPts val="0"/>
              </a:spcAft>
              <a:buClr>
                <a:schemeClr val="dk1"/>
              </a:buClr>
              <a:buSzPts val="1200"/>
              <a:buFont typeface="Noto Sans Symbols"/>
              <a:buNone/>
            </a:pPr>
            <a:r>
              <a:rPr lang="es-ES" dirty="0"/>
              <a:t>La trata de seres humanos es cuando las personas son obligadas a trabajar o a hacer cosas en contra de su voluntad.</a:t>
            </a:r>
          </a:p>
          <a:p>
            <a:pPr marL="0" lvl="0" indent="0" algn="l" rtl="0">
              <a:spcBef>
                <a:spcPts val="0"/>
              </a:spcBef>
              <a:spcAft>
                <a:spcPts val="0"/>
              </a:spcAft>
              <a:buClr>
                <a:schemeClr val="dk1"/>
              </a:buClr>
              <a:buSzPts val="1200"/>
              <a:buFont typeface="Noto Sans Symbols"/>
              <a:buNone/>
            </a:pPr>
            <a:endParaRPr lang="es-ES" dirty="0"/>
          </a:p>
          <a:p>
            <a:pPr marL="0" lvl="0" indent="0" algn="l" rtl="0">
              <a:spcBef>
                <a:spcPts val="0"/>
              </a:spcBef>
              <a:spcAft>
                <a:spcPts val="0"/>
              </a:spcAft>
              <a:buClr>
                <a:schemeClr val="dk1"/>
              </a:buClr>
              <a:buSzPts val="1200"/>
              <a:buFont typeface="Noto Sans Symbols"/>
              <a:buNone/>
            </a:pPr>
            <a:r>
              <a:rPr lang="es-ES" dirty="0"/>
              <a:t>4.Promover la igualdad de género en la educación y el empleo:</a:t>
            </a:r>
          </a:p>
          <a:p>
            <a:pPr marL="0" lvl="0" indent="0" algn="l" rtl="0">
              <a:spcBef>
                <a:spcPts val="0"/>
              </a:spcBef>
              <a:spcAft>
                <a:spcPts val="0"/>
              </a:spcAft>
              <a:buClr>
                <a:schemeClr val="dk1"/>
              </a:buClr>
              <a:buSzPts val="1200"/>
              <a:buFont typeface="Noto Sans Symbols"/>
              <a:buNone/>
            </a:pPr>
            <a:endParaRPr lang="es-ES" dirty="0"/>
          </a:p>
          <a:p>
            <a:pPr marL="0" lvl="0" indent="0" algn="l" rtl="0">
              <a:spcBef>
                <a:spcPts val="0"/>
              </a:spcBef>
              <a:spcAft>
                <a:spcPts val="0"/>
              </a:spcAft>
              <a:buClr>
                <a:schemeClr val="dk1"/>
              </a:buClr>
              <a:buSzPts val="1200"/>
              <a:buFont typeface="Noto Sans Symbols"/>
              <a:buNone/>
            </a:pPr>
            <a:r>
              <a:rPr lang="es-ES" dirty="0"/>
              <a:t>La UE fomenta la igualdad de acceso de niños y niñas a la educación, sobre todo en campos como las ciencias, la tecnología, la ingeniería y las matemáticas (STEM), en los que las mujeres están infrarrepresentadas.</a:t>
            </a:r>
          </a:p>
          <a:p>
            <a:pPr marL="0" lvl="0" indent="0" algn="l" rtl="0">
              <a:spcBef>
                <a:spcPts val="0"/>
              </a:spcBef>
              <a:spcAft>
                <a:spcPts val="0"/>
              </a:spcAft>
              <a:buClr>
                <a:schemeClr val="dk1"/>
              </a:buClr>
              <a:buSzPts val="1200"/>
              <a:buFont typeface="Noto Sans Symbols"/>
              <a:buNone/>
            </a:pPr>
            <a:r>
              <a:rPr lang="es-ES" dirty="0"/>
              <a:t>Apoya políticas que ayuden a las mujeres a avanzar en sus carreras, incluido el acceso a servicios de guardería, permisos parentales y oportunidades de aprendizaje permanente.</a:t>
            </a:r>
          </a:p>
          <a:p>
            <a:pPr marL="0" lvl="0" indent="0" algn="l" rtl="0">
              <a:spcBef>
                <a:spcPts val="0"/>
              </a:spcBef>
              <a:spcAft>
                <a:spcPts val="0"/>
              </a:spcAft>
              <a:buClr>
                <a:schemeClr val="dk1"/>
              </a:buClr>
              <a:buSzPts val="1200"/>
              <a:buFont typeface="Noto Sans Symbols"/>
              <a:buNone/>
            </a:pPr>
            <a:endParaRPr lang="es-ES" dirty="0"/>
          </a:p>
          <a:p>
            <a:pPr marL="0" lvl="0" indent="0" algn="l" rtl="0">
              <a:spcBef>
                <a:spcPts val="0"/>
              </a:spcBef>
              <a:spcAft>
                <a:spcPts val="0"/>
              </a:spcAft>
              <a:buClr>
                <a:schemeClr val="dk1"/>
              </a:buClr>
              <a:buSzPts val="1200"/>
              <a:buFont typeface="Noto Sans Symbols"/>
              <a:buNone/>
            </a:pPr>
            <a:r>
              <a:rPr lang="es-ES" dirty="0"/>
              <a:t>5. Interseccionalidad e inclusión:</a:t>
            </a:r>
          </a:p>
          <a:p>
            <a:pPr marL="0" lvl="0" indent="0" algn="l" rtl="0">
              <a:spcBef>
                <a:spcPts val="0"/>
              </a:spcBef>
              <a:spcAft>
                <a:spcPts val="0"/>
              </a:spcAft>
              <a:buClr>
                <a:schemeClr val="dk1"/>
              </a:buClr>
              <a:buSzPts val="1200"/>
              <a:buFont typeface="Noto Sans Symbols"/>
              <a:buNone/>
            </a:pPr>
            <a:endParaRPr lang="es-ES" dirty="0"/>
          </a:p>
          <a:p>
            <a:pPr marL="0" lvl="0" indent="0" algn="l" rtl="0">
              <a:spcBef>
                <a:spcPts val="0"/>
              </a:spcBef>
              <a:spcAft>
                <a:spcPts val="0"/>
              </a:spcAft>
              <a:buClr>
                <a:schemeClr val="dk1"/>
              </a:buClr>
              <a:buSzPts val="1200"/>
              <a:buFont typeface="Noto Sans Symbols"/>
              <a:buNone/>
            </a:pPr>
            <a:r>
              <a:rPr lang="es-ES" dirty="0"/>
              <a:t>La UE también reconoce que la desigualdad de género puede verse agravada por otras formas de discriminación, como la raza, la edad, la discapacidad o la orientación sexual. Las políticas de la UE pretenden crear un entorno inclusivo en el que todas las mujeres, independientemente de su origen, tengan las mismas oportunidades.</a:t>
            </a:r>
          </a:p>
          <a:p>
            <a:pPr marL="0" lvl="0" indent="0" algn="l" rtl="0">
              <a:spcBef>
                <a:spcPts val="0"/>
              </a:spcBef>
              <a:spcAft>
                <a:spcPts val="0"/>
              </a:spcAft>
              <a:buClr>
                <a:schemeClr val="dk1"/>
              </a:buClr>
              <a:buSzPts val="1200"/>
              <a:buFont typeface="Noto Sans Symbols"/>
              <a:buNone/>
            </a:pPr>
            <a:endParaRPr lang="es-ES" dirty="0"/>
          </a:p>
          <a:p>
            <a:pPr marL="0" lvl="0" indent="0" algn="l" rtl="0">
              <a:spcBef>
                <a:spcPts val="0"/>
              </a:spcBef>
              <a:spcAft>
                <a:spcPts val="0"/>
              </a:spcAft>
              <a:buClr>
                <a:schemeClr val="dk1"/>
              </a:buClr>
              <a:buSzPts val="1200"/>
              <a:buFont typeface="Noto Sans Symbols"/>
              <a:buNone/>
            </a:pPr>
            <a:r>
              <a:rPr lang="es-ES" dirty="0"/>
              <a:t>6. Defensa mundial de la igualdad de género:</a:t>
            </a:r>
          </a:p>
          <a:p>
            <a:pPr marL="0" lvl="0" indent="0" algn="l" rtl="0">
              <a:spcBef>
                <a:spcPts val="0"/>
              </a:spcBef>
              <a:spcAft>
                <a:spcPts val="0"/>
              </a:spcAft>
              <a:buClr>
                <a:schemeClr val="dk1"/>
              </a:buClr>
              <a:buSzPts val="1200"/>
              <a:buFont typeface="Noto Sans Symbols"/>
              <a:buNone/>
            </a:pPr>
            <a:endParaRPr lang="es-ES" dirty="0"/>
          </a:p>
          <a:p>
            <a:pPr marL="0" lvl="0" indent="0" algn="l" rtl="0">
              <a:spcBef>
                <a:spcPts val="0"/>
              </a:spcBef>
              <a:spcAft>
                <a:spcPts val="0"/>
              </a:spcAft>
              <a:buClr>
                <a:schemeClr val="dk1"/>
              </a:buClr>
              <a:buSzPts val="1200"/>
              <a:buFont typeface="Noto Sans Symbols"/>
              <a:buNone/>
            </a:pPr>
            <a:r>
              <a:rPr lang="es-ES" dirty="0"/>
              <a:t>La UE también aboga por la igualdad de género en la escena mundial, promoviendo los derechos de la mujer a través de su política exterior y sus programas internacionales de desarrollo.</a:t>
            </a:r>
          </a:p>
          <a:p>
            <a:pPr marL="0" lvl="0" indent="0" algn="l" rtl="0">
              <a:spcBef>
                <a:spcPts val="0"/>
              </a:spcBef>
              <a:spcAft>
                <a:spcPts val="0"/>
              </a:spcAft>
              <a:buClr>
                <a:schemeClr val="dk1"/>
              </a:buClr>
              <a:buSzPts val="1200"/>
              <a:buFont typeface="Noto Sans Symbols"/>
              <a:buNone/>
            </a:pPr>
            <a:r>
              <a:rPr lang="es-ES" dirty="0"/>
              <a:t>Colabora con organizaciones internacionales como las Naciones Unidas para apoyar la igualdad de género en zonas afectadas por la pobreza o los conflictos.</a:t>
            </a:r>
            <a:endParaRPr dirty="0"/>
          </a:p>
        </p:txBody>
      </p:sp>
      <p:sp>
        <p:nvSpPr>
          <p:cNvPr id="1424" name="Google Shape;1424;p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0"/>
        <p:cNvGrpSpPr/>
        <p:nvPr/>
      </p:nvGrpSpPr>
      <p:grpSpPr>
        <a:xfrm>
          <a:off x="0" y="0"/>
          <a:ext cx="0" cy="0"/>
          <a:chOff x="0" y="0"/>
          <a:chExt cx="0" cy="0"/>
        </a:xfrm>
      </p:grpSpPr>
      <p:sp>
        <p:nvSpPr>
          <p:cNvPr id="1491" name="Google Shape;1491;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2" name="Google Shape;1492;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rgbClr val="3D2007"/>
              </a:buClr>
              <a:buSzPts val="1200"/>
              <a:buFont typeface="Noto Sans Symbols"/>
              <a:buChar char="☺"/>
            </a:pPr>
            <a:r>
              <a:rPr lang="es-ES" sz="1200" dirty="0">
                <a:solidFill>
                  <a:srgbClr val="3D2007"/>
                </a:solidFill>
                <a:latin typeface="Times New Roman"/>
                <a:ea typeface="Times New Roman"/>
                <a:cs typeface="Times New Roman"/>
                <a:sym typeface="Times New Roman"/>
              </a:rPr>
              <a:t>Un ciudadano global entiende cómo están conectadas las personas, la historia y las culturas, y trabaja para hacer del mundo un lugar mejor respetando la diversidad y apoyando valores comunes como la justicia y la sostenibilidad.</a:t>
            </a:r>
          </a:p>
          <a:p>
            <a:pPr marL="171450" marR="0" lvl="0" indent="-171450" algn="l" rtl="0">
              <a:lnSpc>
                <a:spcPct val="100000"/>
              </a:lnSpc>
              <a:spcBef>
                <a:spcPts val="0"/>
              </a:spcBef>
              <a:spcAft>
                <a:spcPts val="0"/>
              </a:spcAft>
              <a:buClr>
                <a:srgbClr val="3D2007"/>
              </a:buClr>
              <a:buSzPts val="1200"/>
              <a:buFontTx/>
              <a:buChar char="-"/>
            </a:pPr>
            <a:r>
              <a:rPr lang="es-ES" sz="1200" dirty="0">
                <a:solidFill>
                  <a:srgbClr val="3D2007"/>
                </a:solidFill>
                <a:latin typeface="Times New Roman"/>
                <a:ea typeface="Times New Roman"/>
                <a:cs typeface="Times New Roman"/>
                <a:sym typeface="Times New Roman"/>
              </a:rPr>
              <a:t>Comprender la Historia Imagina que estás jugando a un juego de mesa, pero no conoces las reglas o cómo se jugaba en el pasado. Sin conocer la historia del juego, podrías cometer errores o no disfrutar plenamente de la partida. Del mismo modo, comprender la historia nos ayuda a aprender de los errores del pasado, a apreciar cómo han cambiado las cosas y a tomar mejores decisiones para el futuro. Por ejemplo, conocer acontecimientos históricos como el Movimiento por los Derechos Civiles nos ayuda a comprender la importancia de la igualdad y el esfuerzo que supuso introducir cambios en la sociedad.</a:t>
            </a:r>
          </a:p>
          <a:p>
            <a:pPr marL="171450" marR="0" lvl="0" indent="-171450" algn="l" rtl="0">
              <a:lnSpc>
                <a:spcPct val="100000"/>
              </a:lnSpc>
              <a:spcBef>
                <a:spcPts val="0"/>
              </a:spcBef>
              <a:spcAft>
                <a:spcPts val="0"/>
              </a:spcAft>
              <a:buClr>
                <a:srgbClr val="3D2007"/>
              </a:buClr>
              <a:buSzPts val="1200"/>
              <a:buFontTx/>
              <a:buChar char="-"/>
            </a:pPr>
            <a:r>
              <a:rPr lang="es-ES" sz="1200" dirty="0">
                <a:solidFill>
                  <a:srgbClr val="3D2007"/>
                </a:solidFill>
                <a:latin typeface="Times New Roman"/>
                <a:ea typeface="Times New Roman"/>
                <a:cs typeface="Times New Roman"/>
                <a:sym typeface="Times New Roman"/>
              </a:rPr>
              <a:t>Comprender culturas diferentes:</a:t>
            </a:r>
          </a:p>
          <a:p>
            <a:pPr marL="0" marR="0" lvl="0" indent="0" algn="l" rtl="0">
              <a:lnSpc>
                <a:spcPct val="100000"/>
              </a:lnSpc>
              <a:spcBef>
                <a:spcPts val="0"/>
              </a:spcBef>
              <a:spcAft>
                <a:spcPts val="0"/>
              </a:spcAft>
              <a:buClr>
                <a:srgbClr val="3D2007"/>
              </a:buClr>
              <a:buSzPts val="1200"/>
              <a:buFontTx/>
              <a:buNone/>
            </a:pPr>
            <a:r>
              <a:rPr lang="es-ES" sz="1200" dirty="0">
                <a:solidFill>
                  <a:srgbClr val="3D2007"/>
                </a:solidFill>
                <a:latin typeface="Times New Roman"/>
                <a:ea typeface="Times New Roman"/>
                <a:cs typeface="Times New Roman"/>
                <a:sym typeface="Times New Roman"/>
              </a:rPr>
              <a:t>Piensa en conocer a un amigo de otro país con costumbres y tradiciones diferentes. Si entiendes su cultura, podrás apreciar mejor su modo de vida único y evitar malentendidos. Por ejemplo, si sabes que en algunas culturas la gente se saluda con una reverencia en vez de con un apretón de manos, no te sentirás incómodo ni irrespetuoso. Comprender las distintas culturas nos ayuda a entablar amistades, a respetar las diferencias de los demás y a trabajar juntos con más fluidez.</a:t>
            </a:r>
          </a:p>
          <a:p>
            <a:pPr marL="171450" marR="0" lvl="0" indent="-171450" algn="l" rtl="0">
              <a:lnSpc>
                <a:spcPct val="100000"/>
              </a:lnSpc>
              <a:spcBef>
                <a:spcPts val="0"/>
              </a:spcBef>
              <a:spcAft>
                <a:spcPts val="0"/>
              </a:spcAft>
              <a:buClr>
                <a:srgbClr val="3D2007"/>
              </a:buClr>
              <a:buSzPts val="1200"/>
              <a:buFont typeface="Noto Sans Symbols"/>
              <a:buChar char="☺"/>
            </a:pPr>
            <a:endParaRPr lang="es-ES" sz="1200" dirty="0">
              <a:solidFill>
                <a:srgbClr val="3D2007"/>
              </a:solidFill>
              <a:latin typeface="Times New Roman"/>
              <a:cs typeface="Times New Roman"/>
              <a:sym typeface="Times New Roman"/>
            </a:endParaRPr>
          </a:p>
          <a:p>
            <a:pPr marL="0" marR="0" lvl="0" indent="0" algn="l" rtl="0">
              <a:lnSpc>
                <a:spcPct val="100000"/>
              </a:lnSpc>
              <a:spcBef>
                <a:spcPts val="0"/>
              </a:spcBef>
              <a:spcAft>
                <a:spcPts val="0"/>
              </a:spcAft>
              <a:buClr>
                <a:srgbClr val="3D2007"/>
              </a:buClr>
              <a:buSzPts val="1200"/>
              <a:buFont typeface="Noto Sans Symbols"/>
              <a:buNone/>
            </a:pPr>
            <a:r>
              <a:rPr lang="es-ES" dirty="0"/>
              <a:t>Conocer la cultura y la historia de las personas permite comprenderlas mucho mejor. Saber de dónde vienen y cuáles son sus tradiciones te ayuda a entender por qué piensan y actúan como lo hacen. Esto puede ayudarte a evitar malentendidos y a llevarte mejor con ellos. También facilita una convivencia feliz y pacífica, porque se respetan y aprecian las diferencias y las experiencias compartidas.</a:t>
            </a:r>
          </a:p>
          <a:p>
            <a:pPr marL="0" marR="0" lvl="0" indent="0" algn="l" rtl="0">
              <a:lnSpc>
                <a:spcPct val="100000"/>
              </a:lnSpc>
              <a:spcBef>
                <a:spcPts val="0"/>
              </a:spcBef>
              <a:spcAft>
                <a:spcPts val="0"/>
              </a:spcAft>
              <a:buClr>
                <a:srgbClr val="3D2007"/>
              </a:buClr>
              <a:buSzPts val="1200"/>
              <a:buFont typeface="Noto Sans Symbols"/>
              <a:buNone/>
            </a:pPr>
            <a:endParaRPr lang="es-ES" dirty="0"/>
          </a:p>
          <a:p>
            <a:pPr marL="0" marR="0" lvl="0" indent="0" algn="l" rtl="0">
              <a:lnSpc>
                <a:spcPct val="100000"/>
              </a:lnSpc>
              <a:spcBef>
                <a:spcPts val="0"/>
              </a:spcBef>
              <a:spcAft>
                <a:spcPts val="0"/>
              </a:spcAft>
              <a:buClr>
                <a:srgbClr val="3D2007"/>
              </a:buClr>
              <a:buSzPts val="1200"/>
              <a:buFont typeface="Noto Sans Symbols"/>
              <a:buNone/>
            </a:pPr>
            <a:r>
              <a:rPr lang="es-ES" dirty="0"/>
              <a:t>Pasa a la siguiente diapositiva</a:t>
            </a:r>
            <a:endParaRPr dirty="0"/>
          </a:p>
        </p:txBody>
      </p:sp>
      <p:sp>
        <p:nvSpPr>
          <p:cNvPr id="1493" name="Google Shape;1493;p4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3"/>
        <p:cNvGrpSpPr/>
        <p:nvPr/>
      </p:nvGrpSpPr>
      <p:grpSpPr>
        <a:xfrm>
          <a:off x="0" y="0"/>
          <a:ext cx="0" cy="0"/>
          <a:chOff x="0" y="0"/>
          <a:chExt cx="0" cy="0"/>
        </a:xfrm>
      </p:grpSpPr>
      <p:sp>
        <p:nvSpPr>
          <p:cNvPr id="1554" name="Google Shape;1554;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5" name="Google Shape;1555;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s-ES" b="1" dirty="0"/>
              <a:t>☺ </a:t>
            </a:r>
            <a:r>
              <a:rPr lang="es-ES" b="0" dirty="0"/>
              <a:t>¡A jugar! Y a divertirse</a:t>
            </a:r>
          </a:p>
          <a:p>
            <a:pPr marL="0" lvl="0" indent="0" algn="l" rtl="0">
              <a:spcBef>
                <a:spcPts val="0"/>
              </a:spcBef>
              <a:spcAft>
                <a:spcPts val="0"/>
              </a:spcAft>
              <a:buNone/>
            </a:pPr>
            <a:endParaRPr lang="es-ES" b="1" dirty="0"/>
          </a:p>
          <a:p>
            <a:pPr marL="0" lvl="0" indent="0" algn="l" rtl="0">
              <a:spcBef>
                <a:spcPts val="0"/>
              </a:spcBef>
              <a:spcAft>
                <a:spcPts val="0"/>
              </a:spcAft>
              <a:buNone/>
            </a:pPr>
            <a:r>
              <a:rPr lang="es-ES" b="1" dirty="0"/>
              <a:t>Juego de rol: «Intercambio de culturas e historias»</a:t>
            </a:r>
          </a:p>
          <a:p>
            <a:pPr marL="0" lvl="0" indent="0" algn="l" rtl="0">
              <a:spcBef>
                <a:spcPts val="0"/>
              </a:spcBef>
              <a:spcAft>
                <a:spcPts val="0"/>
              </a:spcAft>
              <a:buNone/>
            </a:pPr>
            <a:endParaRPr lang="es-ES" b="1" dirty="0"/>
          </a:p>
          <a:p>
            <a:pPr marL="0" lvl="0" indent="0" algn="l" rtl="0">
              <a:spcBef>
                <a:spcPts val="0"/>
              </a:spcBef>
              <a:spcAft>
                <a:spcPts val="0"/>
              </a:spcAft>
              <a:buNone/>
            </a:pPr>
            <a:r>
              <a:rPr lang="es-ES" b="1" dirty="0"/>
              <a:t>Objetivo: </a:t>
            </a:r>
            <a:r>
              <a:rPr lang="es-ES" b="0" dirty="0"/>
              <a:t>Ayudar a los alumnos a comprender y apreciar diferentes culturas e historias a través de una divertida actividad de juego de rol.</a:t>
            </a:r>
          </a:p>
          <a:p>
            <a:pPr marL="0" lvl="0" indent="0" algn="l" rtl="0">
              <a:spcBef>
                <a:spcPts val="0"/>
              </a:spcBef>
              <a:spcAft>
                <a:spcPts val="0"/>
              </a:spcAft>
              <a:buNone/>
            </a:pPr>
            <a:r>
              <a:rPr lang="es-ES" b="1" dirty="0"/>
              <a:t>Materiales necesarios: </a:t>
            </a:r>
            <a:r>
              <a:rPr lang="es-ES" b="0" dirty="0"/>
              <a:t>Tarjetas sencillas de juego de rol (cada una con una breve situación relacionada con una cultura o un acontecimiento histórico diferente)</a:t>
            </a:r>
          </a:p>
          <a:p>
            <a:pPr marL="0" lvl="0" indent="0" algn="l" rtl="0">
              <a:spcBef>
                <a:spcPts val="0"/>
              </a:spcBef>
              <a:spcAft>
                <a:spcPts val="0"/>
              </a:spcAft>
              <a:buNone/>
            </a:pPr>
            <a:r>
              <a:rPr lang="es-ES" b="0" dirty="0"/>
              <a:t>Instrucciones:</a:t>
            </a:r>
          </a:p>
          <a:p>
            <a:pPr marL="0" lvl="0" indent="0" algn="l" rtl="0">
              <a:spcBef>
                <a:spcPts val="0"/>
              </a:spcBef>
              <a:spcAft>
                <a:spcPts val="0"/>
              </a:spcAft>
              <a:buNone/>
            </a:pPr>
            <a:r>
              <a:rPr lang="es-ES" b="1" dirty="0"/>
              <a:t>Introducción (5 minutos): </a:t>
            </a:r>
          </a:p>
          <a:p>
            <a:pPr marL="0" lvl="0" indent="0" algn="l" rtl="0">
              <a:spcBef>
                <a:spcPts val="0"/>
              </a:spcBef>
              <a:spcAft>
                <a:spcPts val="0"/>
              </a:spcAft>
              <a:buNone/>
            </a:pPr>
            <a:r>
              <a:rPr lang="es-ES" b="0" dirty="0"/>
              <a:t>Explícales que el juego de rol de hoy les ayudará a aprender sobre diferentes culturas e historias. Tendrán que representar situaciones que muestren cómo la comprensión de estos temas puede ayudarnos a llevarnos mejor con los demás.</a:t>
            </a:r>
          </a:p>
          <a:p>
            <a:pPr marL="0" lvl="0" indent="0" algn="l" rtl="0">
              <a:spcBef>
                <a:spcPts val="0"/>
              </a:spcBef>
              <a:spcAft>
                <a:spcPts val="0"/>
              </a:spcAft>
              <a:buNone/>
            </a:pPr>
            <a:endParaRPr lang="es-ES" b="1" dirty="0"/>
          </a:p>
          <a:p>
            <a:pPr marL="0" lvl="0" indent="0" algn="l" rtl="0">
              <a:spcBef>
                <a:spcPts val="0"/>
              </a:spcBef>
              <a:spcAft>
                <a:spcPts val="0"/>
              </a:spcAft>
              <a:buNone/>
            </a:pPr>
            <a:r>
              <a:rPr lang="es-ES" b="1" dirty="0"/>
              <a:t>Preparación del juego de rol (5 minutos):</a:t>
            </a:r>
          </a:p>
          <a:p>
            <a:pPr marL="0" lvl="0" indent="0" algn="l" rtl="0">
              <a:spcBef>
                <a:spcPts val="0"/>
              </a:spcBef>
              <a:spcAft>
                <a:spcPts val="0"/>
              </a:spcAft>
              <a:buNone/>
            </a:pPr>
            <a:r>
              <a:rPr lang="es-ES" b="0" dirty="0"/>
              <a:t>Divide a los alumnos en pequeños grupos.</a:t>
            </a:r>
          </a:p>
          <a:p>
            <a:pPr marL="0" lvl="0" indent="0" algn="l" rtl="0">
              <a:spcBef>
                <a:spcPts val="0"/>
              </a:spcBef>
              <a:spcAft>
                <a:spcPts val="0"/>
              </a:spcAft>
              <a:buNone/>
            </a:pPr>
            <a:r>
              <a:rPr lang="es-ES" b="0" dirty="0"/>
              <a:t>Entrega a cada grupo una tarjeta con una situación. Cada tarjeta describe una situación sencilla relacionada con un contexto cultural o histórico. </a:t>
            </a:r>
          </a:p>
          <a:p>
            <a:pPr marL="0" lvl="0" indent="0" algn="l" rtl="0">
              <a:spcBef>
                <a:spcPts val="0"/>
              </a:spcBef>
              <a:spcAft>
                <a:spcPts val="0"/>
              </a:spcAft>
              <a:buNone/>
            </a:pPr>
            <a:endParaRPr lang="es-ES" b="1" dirty="0"/>
          </a:p>
          <a:p>
            <a:pPr marL="0" lvl="0" indent="0" algn="l" rtl="0">
              <a:spcBef>
                <a:spcPts val="0"/>
              </a:spcBef>
              <a:spcAft>
                <a:spcPts val="0"/>
              </a:spcAft>
              <a:buNone/>
            </a:pPr>
            <a:r>
              <a:rPr lang="es-ES" b="1" dirty="0"/>
              <a:t>Por ejemplo</a:t>
            </a:r>
          </a:p>
          <a:p>
            <a:pPr marL="0" lvl="0" indent="0" algn="l" rtl="0">
              <a:spcBef>
                <a:spcPts val="0"/>
              </a:spcBef>
              <a:spcAft>
                <a:spcPts val="0"/>
              </a:spcAft>
              <a:buNone/>
            </a:pPr>
            <a:r>
              <a:rPr lang="es-ES" b="1" dirty="0"/>
              <a:t>Tarjeta de situación: </a:t>
            </a:r>
            <a:r>
              <a:rPr lang="es-ES" b="0" dirty="0"/>
              <a:t>«Estás organizando una cena internacional. Va a venir un invitado de Japón. ¿Cómo te asegurarás de que se sienta bienvenido?».</a:t>
            </a:r>
          </a:p>
          <a:p>
            <a:pPr marL="0" lvl="0" indent="0" algn="l" rtl="0">
              <a:spcBef>
                <a:spcPts val="0"/>
              </a:spcBef>
              <a:spcAft>
                <a:spcPts val="0"/>
              </a:spcAft>
              <a:buNone/>
            </a:pPr>
            <a:r>
              <a:rPr lang="es-ES" b="1" dirty="0"/>
              <a:t>Tarjeta de situación: </a:t>
            </a:r>
            <a:r>
              <a:rPr lang="es-ES" b="0" dirty="0"/>
              <a:t>«Estás aprendiendo sobre el antiguo Egipto en la escuela. ¿Cómo puedes explicar a tus amigos por qué las pirámides eran tan importantes?».</a:t>
            </a:r>
          </a:p>
          <a:p>
            <a:pPr marL="0" lvl="0" indent="0" algn="l" rtl="0">
              <a:spcBef>
                <a:spcPts val="0"/>
              </a:spcBef>
              <a:spcAft>
                <a:spcPts val="0"/>
              </a:spcAft>
              <a:buNone/>
            </a:pPr>
            <a:endParaRPr lang="es-ES" b="1" dirty="0"/>
          </a:p>
          <a:p>
            <a:pPr marL="0" lvl="0" indent="0" algn="l" rtl="0">
              <a:spcBef>
                <a:spcPts val="0"/>
              </a:spcBef>
              <a:spcAft>
                <a:spcPts val="0"/>
              </a:spcAft>
              <a:buNone/>
            </a:pPr>
            <a:r>
              <a:rPr lang="es-ES" b="1" dirty="0"/>
              <a:t>Actividad de escenificación (15 minutos):</a:t>
            </a:r>
          </a:p>
          <a:p>
            <a:pPr marL="0" lvl="0" indent="0" algn="l" rtl="0">
              <a:spcBef>
                <a:spcPts val="0"/>
              </a:spcBef>
              <a:spcAft>
                <a:spcPts val="0"/>
              </a:spcAft>
              <a:buNone/>
            </a:pPr>
            <a:r>
              <a:rPr lang="es-ES" b="0" dirty="0"/>
              <a:t>Cada grupo dispone de 5 minutos para preparar y representar su situación. Deben mostrar cómo manejarían la situación comprendiendo y respetando el contexto cultural o histórico.</a:t>
            </a:r>
          </a:p>
          <a:p>
            <a:pPr marL="0" lvl="0" indent="0" algn="l" rtl="0">
              <a:spcBef>
                <a:spcPts val="0"/>
              </a:spcBef>
              <a:spcAft>
                <a:spcPts val="0"/>
              </a:spcAft>
              <a:buNone/>
            </a:pPr>
            <a:r>
              <a:rPr lang="es-ES" b="0" dirty="0"/>
              <a:t>Por ejemplo, en el primer escenario, el grupo podría mostrar cómo saludar cortésmente al invitado e incluir platos japoneses. En el segundo caso, podrían explicar el significado de las pirámides de forma divertida.</a:t>
            </a:r>
          </a:p>
          <a:p>
            <a:pPr marL="0" lvl="0" indent="0" algn="l" rtl="0">
              <a:spcBef>
                <a:spcPts val="0"/>
              </a:spcBef>
              <a:spcAft>
                <a:spcPts val="0"/>
              </a:spcAft>
              <a:buNone/>
            </a:pPr>
            <a:endParaRPr lang="es-ES" b="1" dirty="0"/>
          </a:p>
          <a:p>
            <a:pPr marL="0" lvl="0" indent="0" algn="l" rtl="0">
              <a:spcBef>
                <a:spcPts val="0"/>
              </a:spcBef>
              <a:spcAft>
                <a:spcPts val="0"/>
              </a:spcAft>
              <a:buNone/>
            </a:pPr>
            <a:r>
              <a:rPr lang="es-ES" b="1" dirty="0"/>
              <a:t>Puesta en común y debate (15 minutos):</a:t>
            </a:r>
          </a:p>
          <a:p>
            <a:pPr marL="0" lvl="0" indent="0" algn="l" rtl="0">
              <a:spcBef>
                <a:spcPts val="0"/>
              </a:spcBef>
              <a:spcAft>
                <a:spcPts val="0"/>
              </a:spcAft>
              <a:buNone/>
            </a:pPr>
            <a:endParaRPr lang="es-ES" b="1" dirty="0"/>
          </a:p>
          <a:p>
            <a:pPr marL="0" lvl="0" indent="0" algn="l" rtl="0">
              <a:spcBef>
                <a:spcPts val="0"/>
              </a:spcBef>
              <a:spcAft>
                <a:spcPts val="0"/>
              </a:spcAft>
              <a:buNone/>
            </a:pPr>
            <a:r>
              <a:rPr lang="es-ES" dirty="0"/>
              <a:t>Una vez que todos los grupos hayan actuado, pídeles que compartan lo que han aprendido de su situación.</a:t>
            </a:r>
          </a:p>
          <a:p>
            <a:pPr marL="0" lvl="0" indent="0" algn="l" rtl="0">
              <a:spcBef>
                <a:spcPts val="0"/>
              </a:spcBef>
              <a:spcAft>
                <a:spcPts val="0"/>
              </a:spcAft>
              <a:buNone/>
            </a:pPr>
            <a:r>
              <a:rPr lang="es-ES" dirty="0"/>
              <a:t>Debatan en clase cómo la comprensión de las diferentes culturas e historias nos ayuda a comunicarnos mejor y a entablar amistades.</a:t>
            </a:r>
          </a:p>
          <a:p>
            <a:pPr marL="0" lvl="0" indent="0" algn="l" rtl="0">
              <a:spcBef>
                <a:spcPts val="0"/>
              </a:spcBef>
              <a:spcAft>
                <a:spcPts val="0"/>
              </a:spcAft>
              <a:buNone/>
            </a:pPr>
            <a:endParaRPr lang="es-ES" dirty="0"/>
          </a:p>
          <a:p>
            <a:pPr marL="0" lvl="0" indent="0" algn="l" rtl="0">
              <a:spcBef>
                <a:spcPts val="0"/>
              </a:spcBef>
              <a:spcAft>
                <a:spcPts val="0"/>
              </a:spcAft>
              <a:buNone/>
            </a:pPr>
            <a:r>
              <a:rPr lang="es-ES" b="1" dirty="0"/>
              <a:t>Conclusión (5 minutos):</a:t>
            </a:r>
          </a:p>
          <a:p>
            <a:pPr marL="0" lvl="0" indent="0" algn="l" rtl="0">
              <a:spcBef>
                <a:spcPts val="0"/>
              </a:spcBef>
              <a:spcAft>
                <a:spcPts val="0"/>
              </a:spcAft>
              <a:buNone/>
            </a:pPr>
            <a:endParaRPr lang="es-ES" b="1" dirty="0"/>
          </a:p>
          <a:p>
            <a:pPr marL="0" lvl="0" indent="0" algn="l" rtl="0">
              <a:spcBef>
                <a:spcPts val="0"/>
              </a:spcBef>
              <a:spcAft>
                <a:spcPts val="0"/>
              </a:spcAft>
              <a:buNone/>
            </a:pPr>
            <a:r>
              <a:rPr lang="es-ES" dirty="0"/>
              <a:t>Resume explicando que conocer y respetar las diferentes culturas e historias nos ayuda a llevarnos bien con los demás y a convivir más armoniosamente.</a:t>
            </a:r>
          </a:p>
          <a:p>
            <a:pPr marL="0" lvl="0" indent="0" algn="l" rtl="0">
              <a:spcBef>
                <a:spcPts val="0"/>
              </a:spcBef>
              <a:spcAft>
                <a:spcPts val="0"/>
              </a:spcAft>
              <a:buNone/>
            </a:pPr>
            <a:endParaRPr lang="es-ES" dirty="0"/>
          </a:p>
          <a:p>
            <a:pPr marL="0" lvl="0" indent="0" algn="l" rtl="0">
              <a:spcBef>
                <a:spcPts val="0"/>
              </a:spcBef>
              <a:spcAft>
                <a:spcPts val="0"/>
              </a:spcAft>
              <a:buNone/>
            </a:pPr>
            <a:r>
              <a:rPr lang="es-ES" dirty="0"/>
              <a:t>Haz alguna reflexión sobre el juego que han jugado y luego pasa a la siguiente diapositiva</a:t>
            </a:r>
            <a:endParaRPr dirty="0"/>
          </a:p>
        </p:txBody>
      </p:sp>
      <p:sp>
        <p:nvSpPr>
          <p:cNvPr id="1556" name="Google Shape;1556;p4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4"/>
        <p:cNvGrpSpPr/>
        <p:nvPr/>
      </p:nvGrpSpPr>
      <p:grpSpPr>
        <a:xfrm>
          <a:off x="0" y="0"/>
          <a:ext cx="0" cy="0"/>
          <a:chOff x="0" y="0"/>
          <a:chExt cx="0" cy="0"/>
        </a:xfrm>
      </p:grpSpPr>
      <p:sp>
        <p:nvSpPr>
          <p:cNvPr id="1575" name="Google Shape;1575;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76" name="Google Shape;1576;p4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s-ES" b="1" dirty="0"/>
              <a:t>Oportunidades de proyectos europeos</a:t>
            </a:r>
            <a:endParaRPr dirty="0"/>
          </a:p>
          <a:p>
            <a:pPr marL="0" lvl="0" indent="0" algn="l" rtl="0">
              <a:spcBef>
                <a:spcPts val="0"/>
              </a:spcBef>
              <a:spcAft>
                <a:spcPts val="0"/>
              </a:spcAft>
              <a:buClr>
                <a:schemeClr val="dk1"/>
              </a:buClr>
              <a:buSzPts val="1200"/>
              <a:buFont typeface="Noto Sans Symbols"/>
              <a:buNone/>
            </a:pPr>
            <a:r>
              <a:rPr lang="es-ES" dirty="0"/>
              <a:t>Los proyectos europeos, como Erasmus+ y el Cuerpo Europeo de Solidaridad, ofrecen a los ciudadanos la posibilidad de participar en programas en toda Europa.</a:t>
            </a:r>
            <a:endParaRPr dirty="0"/>
          </a:p>
        </p:txBody>
      </p:sp>
      <p:sp>
        <p:nvSpPr>
          <p:cNvPr id="1577" name="Google Shape;1577;p4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3"/>
        <p:cNvGrpSpPr/>
        <p:nvPr/>
      </p:nvGrpSpPr>
      <p:grpSpPr>
        <a:xfrm>
          <a:off x="0" y="0"/>
          <a:ext cx="0" cy="0"/>
          <a:chOff x="0" y="0"/>
          <a:chExt cx="0" cy="0"/>
        </a:xfrm>
      </p:grpSpPr>
      <p:sp>
        <p:nvSpPr>
          <p:cNvPr id="1594" name="Google Shape;1594;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5" name="Google Shape;1595;p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tkinson Hyperlegible"/>
              <a:buNone/>
            </a:pPr>
            <a:r>
              <a:rPr lang="en-US" sz="1200" dirty="0">
                <a:solidFill>
                  <a:srgbClr val="000000"/>
                </a:solidFill>
                <a:latin typeface="Atkinson Hyperlegible"/>
                <a:ea typeface="Atkinson Hyperlegible"/>
                <a:cs typeface="Atkinson Hyperlegible"/>
                <a:sym typeface="Atkinson Hyperlegible"/>
              </a:rPr>
              <a:t>☺ </a:t>
            </a:r>
            <a:r>
              <a:rPr lang="es-ES" sz="1200" dirty="0">
                <a:solidFill>
                  <a:srgbClr val="000000"/>
                </a:solidFill>
                <a:latin typeface="Atkinson Hyperlegible"/>
                <a:ea typeface="Atkinson Hyperlegible"/>
                <a:cs typeface="Atkinson Hyperlegible"/>
                <a:sym typeface="Atkinson Hyperlegible"/>
              </a:rPr>
              <a:t>Los Proyectos Europeos son programas financiados por la Unión Europea (UE) cuyo objetivo es reunir a personas de distintos países europeos. Ofrecen oportunidades de aprender, trabajar y experimentar cosas nuevas. Piensa en ellos como en grandes proyectos escolares, pero a escala europea.</a:t>
            </a:r>
            <a:endParaRPr dirty="0"/>
          </a:p>
        </p:txBody>
      </p:sp>
      <p:sp>
        <p:nvSpPr>
          <p:cNvPr id="1596" name="Google Shape;1596;p4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3"/>
        <p:cNvGrpSpPr/>
        <p:nvPr/>
      </p:nvGrpSpPr>
      <p:grpSpPr>
        <a:xfrm>
          <a:off x="0" y="0"/>
          <a:ext cx="0" cy="0"/>
          <a:chOff x="0" y="0"/>
          <a:chExt cx="0" cy="0"/>
        </a:xfrm>
      </p:grpSpPr>
      <p:sp>
        <p:nvSpPr>
          <p:cNvPr id="1624" name="Google Shape;1624;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25" name="Google Shape;1625;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402B2B"/>
              </a:buClr>
              <a:buSzPts val="1200"/>
              <a:buFont typeface="Play"/>
              <a:buNone/>
            </a:pPr>
            <a:r>
              <a:rPr lang="en-US" sz="1200" b="1" dirty="0">
                <a:solidFill>
                  <a:srgbClr val="402B2B"/>
                </a:solidFill>
                <a:latin typeface="Play"/>
                <a:ea typeface="Play"/>
                <a:cs typeface="Play"/>
                <a:sym typeface="Play"/>
              </a:rPr>
              <a:t>☺ </a:t>
            </a:r>
            <a:r>
              <a:rPr lang="en-US" sz="1200" b="1" dirty="0" err="1">
                <a:solidFill>
                  <a:srgbClr val="402B2B"/>
                </a:solidFill>
                <a:latin typeface="Play"/>
                <a:ea typeface="Play"/>
                <a:cs typeface="Play"/>
                <a:sym typeface="Play"/>
              </a:rPr>
              <a:t>Proyectos</a:t>
            </a:r>
            <a:r>
              <a:rPr lang="en-US" sz="1200" b="1" dirty="0">
                <a:solidFill>
                  <a:srgbClr val="402B2B"/>
                </a:solidFill>
                <a:latin typeface="Play"/>
                <a:ea typeface="Play"/>
                <a:cs typeface="Play"/>
                <a:sym typeface="Play"/>
              </a:rPr>
              <a:t> de </a:t>
            </a:r>
            <a:r>
              <a:rPr lang="en-US" sz="1200" b="1" dirty="0" err="1">
                <a:solidFill>
                  <a:srgbClr val="402B2B"/>
                </a:solidFill>
                <a:latin typeface="Play"/>
                <a:ea typeface="Play"/>
                <a:cs typeface="Play"/>
                <a:sym typeface="Play"/>
              </a:rPr>
              <a:t>solidaridad</a:t>
            </a:r>
            <a:r>
              <a:rPr lang="en-US" sz="1200" b="1" dirty="0">
                <a:solidFill>
                  <a:srgbClr val="402B2B"/>
                </a:solidFill>
                <a:latin typeface="Play"/>
                <a:ea typeface="Play"/>
                <a:cs typeface="Play"/>
                <a:sym typeface="Play"/>
              </a:rPr>
              <a:t>:</a:t>
            </a:r>
            <a:endParaRPr dirty="0"/>
          </a:p>
          <a:p>
            <a:pPr marL="0" lvl="0" indent="0" algn="l" rtl="0">
              <a:lnSpc>
                <a:spcPct val="256583"/>
              </a:lnSpc>
              <a:spcBef>
                <a:spcPts val="0"/>
              </a:spcBef>
              <a:spcAft>
                <a:spcPts val="0"/>
              </a:spcAft>
              <a:buNone/>
            </a:pPr>
            <a:r>
              <a:rPr lang="es-ES" sz="1200" b="1" dirty="0">
                <a:solidFill>
                  <a:srgbClr val="402B2B"/>
                </a:solidFill>
                <a:latin typeface="Atkinson Hyperlegible"/>
                <a:ea typeface="Atkinson Hyperlegible"/>
                <a:cs typeface="Atkinson Hyperlegible"/>
                <a:sym typeface="Atkinson Hyperlegible"/>
              </a:rPr>
              <a:t>El Cuerpo Europeo de Solidaridad (CES) </a:t>
            </a:r>
            <a:r>
              <a:rPr lang="es-ES" sz="1200" b="0" dirty="0">
                <a:solidFill>
                  <a:srgbClr val="402B2B"/>
                </a:solidFill>
                <a:latin typeface="Atkinson Hyperlegible"/>
                <a:ea typeface="Atkinson Hyperlegible"/>
                <a:cs typeface="Atkinson Hyperlegible"/>
                <a:sym typeface="Atkinson Hyperlegible"/>
              </a:rPr>
              <a:t>es una iniciativa emblemática destinada a implicar a los jóvenes en trabajos de voluntariado y proyectos solidarios que beneficien a comunidades de toda Europa. Estos proyectos se centran en ayudar a comunidades y personas necesitadas.  Los ciudadanos pueden ofrecerse voluntarios para ayudar en cuestiones sociales como la protección del medio ambiente o el apoyo a quienes se encuentran en situaciones difíciles. Es una oportunidad de adquirir experiencia.</a:t>
            </a:r>
          </a:p>
          <a:p>
            <a:pPr marL="0" lvl="0" indent="0" algn="l" rtl="0">
              <a:lnSpc>
                <a:spcPct val="256583"/>
              </a:lnSpc>
              <a:spcBef>
                <a:spcPts val="0"/>
              </a:spcBef>
              <a:spcAft>
                <a:spcPts val="0"/>
              </a:spcAft>
              <a:buNone/>
            </a:pPr>
            <a:endParaRPr lang="es-ES" sz="1200" b="1" dirty="0">
              <a:solidFill>
                <a:srgbClr val="402B2B"/>
              </a:solidFill>
              <a:latin typeface="Atkinson Hyperlegible"/>
              <a:sym typeface="Atkinson Hyperlegible"/>
            </a:endParaRPr>
          </a:p>
          <a:p>
            <a:pPr marL="0" lvl="0" indent="0" algn="l" rtl="0">
              <a:lnSpc>
                <a:spcPct val="256583"/>
              </a:lnSpc>
              <a:spcBef>
                <a:spcPts val="0"/>
              </a:spcBef>
              <a:spcAft>
                <a:spcPts val="0"/>
              </a:spcAft>
              <a:buNone/>
            </a:pPr>
            <a:r>
              <a:rPr lang="en-US" b="1" dirty="0"/>
              <a:t>¿Por </a:t>
            </a:r>
            <a:r>
              <a:rPr lang="en-US" b="1" dirty="0" err="1"/>
              <a:t>qué</a:t>
            </a:r>
            <a:r>
              <a:rPr lang="en-US" b="1" dirty="0"/>
              <a:t> </a:t>
            </a:r>
            <a:r>
              <a:rPr lang="en-US" b="1" dirty="0" err="1"/>
              <a:t>participar</a:t>
            </a:r>
            <a:r>
              <a:rPr lang="en-US" b="1" dirty="0"/>
              <a:t>?</a:t>
            </a:r>
            <a:endParaRPr dirty="0"/>
          </a:p>
          <a:p>
            <a:pPr marL="228600" lvl="0" indent="-228600" algn="l" rtl="0">
              <a:spcBef>
                <a:spcPts val="0"/>
              </a:spcBef>
              <a:spcAft>
                <a:spcPts val="0"/>
              </a:spcAft>
              <a:buAutoNum type="arabicPeriod"/>
            </a:pPr>
            <a:r>
              <a:rPr lang="es-ES" b="1" dirty="0"/>
              <a:t>Impacto social: </a:t>
            </a:r>
            <a:r>
              <a:rPr lang="es-ES" b="0" dirty="0"/>
              <a:t>Marcar una diferencia real en las comunidades abordando acuciantes retos sociales y fomentando la solidaridad entre poblaciones diversas.</a:t>
            </a:r>
          </a:p>
          <a:p>
            <a:pPr marL="228600" lvl="0" indent="-228600" algn="l" rtl="0">
              <a:spcBef>
                <a:spcPts val="0"/>
              </a:spcBef>
              <a:spcAft>
                <a:spcPts val="0"/>
              </a:spcAft>
              <a:buAutoNum type="arabicPeriod"/>
            </a:pPr>
            <a:r>
              <a:rPr lang="es-ES" b="1" dirty="0"/>
              <a:t>Desarrollo personal: </a:t>
            </a:r>
            <a:r>
              <a:rPr lang="es-ES" b="0" dirty="0"/>
              <a:t>Adquiere habilidades esenciales como el trabajo en equipo, el liderazgo y la resolución de problemas, todo ello mientras sales de tu zona de confort.</a:t>
            </a:r>
          </a:p>
          <a:p>
            <a:pPr marL="228600" lvl="0" indent="-228600" algn="l" rtl="0">
              <a:spcBef>
                <a:spcPts val="0"/>
              </a:spcBef>
              <a:spcAft>
                <a:spcPts val="0"/>
              </a:spcAft>
              <a:buAutoNum type="arabicPeriod"/>
            </a:pPr>
            <a:r>
              <a:rPr lang="es-ES" b="1" dirty="0"/>
              <a:t>Experiencia cultural: </a:t>
            </a:r>
            <a:r>
              <a:rPr lang="es-ES" b="0" dirty="0"/>
              <a:t>Sumérgete en diferentes culturas, aprende nuevos idiomas y haz amistades duraderas con compañeros de toda Europa.</a:t>
            </a:r>
          </a:p>
          <a:p>
            <a:pPr marL="228600" lvl="0" indent="-228600" algn="l" rtl="0">
              <a:spcBef>
                <a:spcPts val="0"/>
              </a:spcBef>
              <a:spcAft>
                <a:spcPts val="0"/>
              </a:spcAft>
              <a:buAutoNum type="arabicPeriod"/>
            </a:pPr>
            <a:r>
              <a:rPr lang="es-ES" b="1" dirty="0"/>
              <a:t>Ayuda económica: </a:t>
            </a:r>
            <a:r>
              <a:rPr lang="es-ES" b="0" dirty="0"/>
              <a:t>La ESC cubre los gastos de viaje, alojamiento y manutención, haciendo que estas oportunidades sean accesibles para todos los adolescentes.</a:t>
            </a:r>
          </a:p>
          <a:p>
            <a:pPr marL="228600" lvl="0" indent="-228600" algn="l" rtl="0">
              <a:spcBef>
                <a:spcPts val="0"/>
              </a:spcBef>
              <a:spcAft>
                <a:spcPts val="0"/>
              </a:spcAft>
              <a:buAutoNum type="arabicPeriod"/>
            </a:pPr>
            <a:r>
              <a:rPr lang="es-ES" b="1" dirty="0"/>
              <a:t>Mejora profesional: </a:t>
            </a:r>
            <a:r>
              <a:rPr lang="es-ES" b="0" dirty="0"/>
              <a:t>Participar en un proyecto de la CES enriquece tu currículum, ya que demuestra tu compromiso con las cuestiones sociales y tu capacidad para trabajar en entornos diversos.</a:t>
            </a:r>
          </a:p>
          <a:p>
            <a:pPr marL="0" lvl="0" indent="0" algn="l" rtl="0">
              <a:spcBef>
                <a:spcPts val="0"/>
              </a:spcBef>
              <a:spcAft>
                <a:spcPts val="0"/>
              </a:spcAft>
              <a:buNone/>
            </a:pPr>
            <a:endParaRPr lang="es-ES" b="1" dirty="0"/>
          </a:p>
          <a:p>
            <a:pPr marL="0" lvl="0" indent="0" algn="l" rtl="0">
              <a:spcBef>
                <a:spcPts val="0"/>
              </a:spcBef>
              <a:spcAft>
                <a:spcPts val="0"/>
              </a:spcAft>
              <a:buNone/>
            </a:pPr>
            <a:endParaRPr b="1" dirty="0"/>
          </a:p>
          <a:p>
            <a:pPr marL="0" lvl="0" indent="0" algn="l" rtl="0">
              <a:spcBef>
                <a:spcPts val="0"/>
              </a:spcBef>
              <a:spcAft>
                <a:spcPts val="0"/>
              </a:spcAft>
              <a:buNone/>
            </a:pPr>
            <a:r>
              <a:rPr lang="es-ES" b="1" dirty="0"/>
              <a:t>Cómo participar</a:t>
            </a:r>
            <a:endParaRPr dirty="0"/>
          </a:p>
          <a:p>
            <a:pPr marL="0" lvl="0" indent="0" algn="l" rtl="0">
              <a:spcBef>
                <a:spcPts val="0"/>
              </a:spcBef>
              <a:spcAft>
                <a:spcPts val="0"/>
              </a:spcAft>
              <a:buNone/>
            </a:pPr>
            <a:r>
              <a:rPr lang="es-ES" dirty="0"/>
              <a:t>Los adolescentes interesados en los proyectos de la ESC pueden explorar las oportunidades a través del sitio web oficial de la ESC o de las organizaciones juveniles locales. El proceso de solicitud suele consistir en encontrar un proyecto que se ajuste a tus intereses y aptitudes, presentar una solicitud y prepararte para una aventura que no sólo cambiará tu vida, sino también la de los </a:t>
            </a:r>
            <a:r>
              <a:rPr lang="es-ES" dirty="0" err="1"/>
              <a:t>demás.¡Aprovecha</a:t>
            </a:r>
            <a:r>
              <a:rPr lang="es-ES" dirty="0"/>
              <a:t> la oportunidad de explorar Europa, desarrollarte personal y profesionalmente, y tener un impacto positivo en el mundo a través del Cuerpo Europeo de Solidaridad!</a:t>
            </a:r>
            <a:endParaRPr sz="1200" dirty="0">
              <a:solidFill>
                <a:srgbClr val="402B2B"/>
              </a:solidFill>
              <a:latin typeface="Atkinson Hyperlegible"/>
              <a:ea typeface="Atkinson Hyperlegible"/>
              <a:cs typeface="Atkinson Hyperlegible"/>
              <a:sym typeface="Atkinson Hyperlegible"/>
            </a:endParaRPr>
          </a:p>
          <a:p>
            <a:pPr marL="0" lvl="0" indent="0" algn="l" rtl="0">
              <a:lnSpc>
                <a:spcPct val="256583"/>
              </a:lnSpc>
              <a:spcBef>
                <a:spcPts val="0"/>
              </a:spcBef>
              <a:spcAft>
                <a:spcPts val="0"/>
              </a:spcAft>
              <a:buNone/>
            </a:pPr>
            <a:endParaRPr sz="1200" dirty="0">
              <a:solidFill>
                <a:srgbClr val="402B2B"/>
              </a:solidFill>
              <a:latin typeface="Atkinson Hyperlegible"/>
              <a:ea typeface="Atkinson Hyperlegible"/>
              <a:cs typeface="Atkinson Hyperlegible"/>
              <a:sym typeface="Atkinson Hyperlegible"/>
            </a:endParaRPr>
          </a:p>
          <a:p>
            <a:pPr marL="0" lvl="0" indent="0" algn="l" rtl="0">
              <a:lnSpc>
                <a:spcPct val="350000"/>
              </a:lnSpc>
              <a:spcBef>
                <a:spcPts val="0"/>
              </a:spcBef>
              <a:spcAft>
                <a:spcPts val="0"/>
              </a:spcAft>
              <a:buNone/>
            </a:pPr>
            <a:r>
              <a:rPr lang="en-US" sz="1200" b="1" dirty="0">
                <a:solidFill>
                  <a:srgbClr val="402B2B"/>
                </a:solidFill>
                <a:latin typeface="Play"/>
                <a:ea typeface="Play"/>
                <a:cs typeface="Play"/>
                <a:sym typeface="Play"/>
              </a:rPr>
              <a:t>☺ </a:t>
            </a:r>
            <a:r>
              <a:rPr lang="en-US" sz="1200" b="1" dirty="0" err="1">
                <a:solidFill>
                  <a:srgbClr val="402B2B"/>
                </a:solidFill>
                <a:latin typeface="Play"/>
                <a:ea typeface="Play"/>
                <a:cs typeface="Play"/>
                <a:sym typeface="Play"/>
              </a:rPr>
              <a:t>Mobilidad</a:t>
            </a:r>
            <a:r>
              <a:rPr lang="en-US" sz="1200" b="1" dirty="0">
                <a:solidFill>
                  <a:srgbClr val="402B2B"/>
                </a:solidFill>
                <a:latin typeface="Play"/>
                <a:ea typeface="Play"/>
                <a:cs typeface="Play"/>
                <a:sym typeface="Play"/>
              </a:rPr>
              <a:t> Erasmus+ </a:t>
            </a:r>
          </a:p>
          <a:p>
            <a:pPr marL="0" lvl="0" indent="0" algn="l" rtl="0">
              <a:lnSpc>
                <a:spcPct val="350000"/>
              </a:lnSpc>
              <a:spcBef>
                <a:spcPts val="0"/>
              </a:spcBef>
              <a:spcAft>
                <a:spcPts val="0"/>
              </a:spcAft>
              <a:buNone/>
            </a:pPr>
            <a:r>
              <a:rPr lang="en-US" sz="1200" b="1" dirty="0">
                <a:solidFill>
                  <a:srgbClr val="402B2B"/>
                </a:solidFill>
                <a:latin typeface="Atkinson Hyperlegible"/>
                <a:ea typeface="Atkinson Hyperlegible"/>
                <a:cs typeface="Atkinson Hyperlegible"/>
                <a:sym typeface="Atkinson Hyperlegible"/>
              </a:rPr>
              <a:t>Erasmus+</a:t>
            </a:r>
            <a:r>
              <a:rPr lang="en-US" sz="1200" dirty="0">
                <a:solidFill>
                  <a:srgbClr val="402B2B"/>
                </a:solidFill>
                <a:latin typeface="Atkinson Hyperlegible"/>
                <a:ea typeface="Atkinson Hyperlegible"/>
                <a:cs typeface="Atkinson Hyperlegible"/>
                <a:sym typeface="Atkinson Hyperlegible"/>
              </a:rPr>
              <a:t> </a:t>
            </a:r>
            <a:r>
              <a:rPr lang="es-ES" sz="1200" dirty="0">
                <a:solidFill>
                  <a:srgbClr val="402B2B"/>
                </a:solidFill>
                <a:latin typeface="Atkinson Hyperlegible"/>
                <a:ea typeface="Atkinson Hyperlegible"/>
                <a:cs typeface="Atkinson Hyperlegible"/>
                <a:sym typeface="Atkinson Hyperlegible"/>
              </a:rPr>
              <a:t>es un programa que ayuda a estudiantes y jóvenes a estudiar, trabajar o formarse en distintos países de la UE. Es como tener la oportunidad de estudiar en el extranjero o hacer prácticas, pero con el apoyo de la UE. Los ciudadanos pueden tener la oportunidad de estudiar o trabajar en otro país europeo, aprender un nuevo idioma y conocer una nueva cultura.</a:t>
            </a:r>
            <a:endParaRPr sz="1200" dirty="0">
              <a:solidFill>
                <a:srgbClr val="402B2B"/>
              </a:solidFill>
              <a:latin typeface="Atkinson Hyperlegible"/>
              <a:ea typeface="Atkinson Hyperlegible"/>
              <a:cs typeface="Atkinson Hyperlegible"/>
              <a:sym typeface="Atkinson Hyperlegible"/>
            </a:endParaRPr>
          </a:p>
          <a:p>
            <a:pPr marL="0" lvl="0" indent="0" algn="l" rtl="0">
              <a:spcBef>
                <a:spcPts val="0"/>
              </a:spcBef>
              <a:spcAft>
                <a:spcPts val="0"/>
              </a:spcAft>
              <a:buNone/>
            </a:pPr>
            <a:endParaRPr dirty="0"/>
          </a:p>
          <a:p>
            <a:pPr marL="0" lvl="0" indent="0" algn="l" rtl="0">
              <a:spcBef>
                <a:spcPts val="0"/>
              </a:spcBef>
              <a:spcAft>
                <a:spcPts val="0"/>
              </a:spcAft>
              <a:buNone/>
            </a:pPr>
            <a:r>
              <a:rPr lang="es-ES" b="1" dirty="0"/>
              <a:t>Cómo participar en un proyecto Erasmus+</a:t>
            </a:r>
            <a:endParaRPr dirty="0"/>
          </a:p>
          <a:p>
            <a:pPr marL="0" lvl="0" indent="0" algn="l" rtl="0">
              <a:spcBef>
                <a:spcPts val="0"/>
              </a:spcBef>
              <a:spcAft>
                <a:spcPts val="0"/>
              </a:spcAft>
              <a:buNone/>
            </a:pPr>
            <a:r>
              <a:rPr lang="es-ES" dirty="0"/>
              <a:t>Erasmus+ permite a los jóvenes viajar a otros países para estudiar, hacer voluntariado o participar en proyectos divertidos. </a:t>
            </a:r>
          </a:p>
          <a:p>
            <a:pPr marL="0" lvl="0" indent="0" algn="l" rtl="0">
              <a:spcBef>
                <a:spcPts val="0"/>
              </a:spcBef>
              <a:spcAft>
                <a:spcPts val="0"/>
              </a:spcAft>
              <a:buNone/>
            </a:pPr>
            <a:r>
              <a:rPr lang="es-ES" dirty="0"/>
              <a:t>He aquí cómo participar:</a:t>
            </a:r>
          </a:p>
          <a:p>
            <a:pPr marL="0" lvl="0" indent="0" algn="l" rtl="0">
              <a:spcBef>
                <a:spcPts val="0"/>
              </a:spcBef>
              <a:spcAft>
                <a:spcPts val="0"/>
              </a:spcAft>
              <a:buNone/>
            </a:pPr>
            <a:r>
              <a:rPr lang="es-ES" dirty="0"/>
              <a:t>1. Comprueba si puedes participar</a:t>
            </a:r>
          </a:p>
          <a:p>
            <a:pPr marL="0" lvl="0" indent="0" algn="l" rtl="0">
              <a:spcBef>
                <a:spcPts val="0"/>
              </a:spcBef>
              <a:spcAft>
                <a:spcPts val="0"/>
              </a:spcAft>
              <a:buNone/>
            </a:pPr>
            <a:r>
              <a:rPr lang="es-ES" dirty="0"/>
              <a:t>Puedes participar si eres estudiante, profesor o joven (13-30 años).</a:t>
            </a:r>
          </a:p>
          <a:p>
            <a:pPr marL="0" lvl="0" indent="0" algn="l" rtl="0">
              <a:spcBef>
                <a:spcPts val="0"/>
              </a:spcBef>
              <a:spcAft>
                <a:spcPts val="0"/>
              </a:spcAft>
              <a:buNone/>
            </a:pPr>
            <a:r>
              <a:rPr lang="es-ES" dirty="0"/>
              <a:t>2. Busca oportunidades</a:t>
            </a:r>
          </a:p>
          <a:p>
            <a:pPr marL="0" lvl="0" indent="0" algn="l" rtl="0">
              <a:spcBef>
                <a:spcPts val="0"/>
              </a:spcBef>
              <a:spcAft>
                <a:spcPts val="0"/>
              </a:spcAft>
              <a:buNone/>
            </a:pPr>
            <a:r>
              <a:rPr lang="es-ES" dirty="0"/>
              <a:t>Los proyectos incluyen intercambios juveniles, programas de estudio o voluntariado. Pregunta en tu centro de estudios o a tu grupo juvenil local sobre los proyectos disponibles.</a:t>
            </a:r>
          </a:p>
          <a:p>
            <a:pPr marL="0" lvl="0" indent="0" algn="l" rtl="0">
              <a:spcBef>
                <a:spcPts val="0"/>
              </a:spcBef>
              <a:spcAft>
                <a:spcPts val="0"/>
              </a:spcAft>
              <a:buNone/>
            </a:pPr>
            <a:r>
              <a:rPr lang="es-ES" dirty="0"/>
              <a:t>3. Solicita financiación</a:t>
            </a:r>
          </a:p>
          <a:p>
            <a:pPr marL="0" lvl="0" indent="0" algn="l" rtl="0">
              <a:spcBef>
                <a:spcPts val="0"/>
              </a:spcBef>
              <a:spcAft>
                <a:spcPts val="0"/>
              </a:spcAft>
              <a:buNone/>
            </a:pPr>
            <a:r>
              <a:rPr lang="es-ES" dirty="0"/>
              <a:t>Erasmus+ cubre los gastos de viaje y manutención, por lo que recibirás ayuda económica.</a:t>
            </a:r>
          </a:p>
          <a:p>
            <a:pPr marL="0" lvl="0" indent="0" algn="l" rtl="0">
              <a:spcBef>
                <a:spcPts val="0"/>
              </a:spcBef>
              <a:spcAft>
                <a:spcPts val="0"/>
              </a:spcAft>
              <a:buNone/>
            </a:pPr>
            <a:r>
              <a:rPr lang="es-ES" dirty="0"/>
              <a:t>4. Prepárate</a:t>
            </a:r>
          </a:p>
          <a:p>
            <a:pPr marL="0" lvl="0" indent="0" algn="l" rtl="0">
              <a:spcBef>
                <a:spcPts val="0"/>
              </a:spcBef>
              <a:spcAft>
                <a:spcPts val="0"/>
              </a:spcAft>
              <a:buNone/>
            </a:pPr>
            <a:r>
              <a:rPr lang="es-ES" dirty="0"/>
              <a:t>Prepara tu viaje informándote sobre el país y las actividades.</a:t>
            </a:r>
            <a:endParaRPr sz="1200" dirty="0">
              <a:solidFill>
                <a:srgbClr val="402B2B"/>
              </a:solidFill>
              <a:latin typeface="Atkinson Hyperlegible"/>
              <a:ea typeface="Atkinson Hyperlegible"/>
              <a:cs typeface="Atkinson Hyperlegible"/>
              <a:sym typeface="Atkinson Hyperlegible"/>
            </a:endParaRPr>
          </a:p>
          <a:p>
            <a:pPr marL="0" lvl="0" indent="0" algn="l" rtl="0">
              <a:lnSpc>
                <a:spcPct val="256583"/>
              </a:lnSpc>
              <a:spcBef>
                <a:spcPts val="0"/>
              </a:spcBef>
              <a:spcAft>
                <a:spcPts val="0"/>
              </a:spcAft>
              <a:buNone/>
            </a:pPr>
            <a:endParaRPr sz="1200" dirty="0">
              <a:solidFill>
                <a:srgbClr val="402B2B"/>
              </a:solidFill>
              <a:latin typeface="Atkinson Hyperlegible"/>
              <a:ea typeface="Atkinson Hyperlegible"/>
              <a:cs typeface="Atkinson Hyperlegible"/>
              <a:sym typeface="Atkinson Hyperlegible"/>
            </a:endParaRPr>
          </a:p>
          <a:p>
            <a:pPr marL="0" marR="0" lvl="0" indent="0" algn="l" rtl="0">
              <a:lnSpc>
                <a:spcPct val="256583"/>
              </a:lnSpc>
              <a:spcBef>
                <a:spcPts val="0"/>
              </a:spcBef>
              <a:spcAft>
                <a:spcPts val="0"/>
              </a:spcAft>
              <a:buClr>
                <a:srgbClr val="402B2B"/>
              </a:buClr>
              <a:buSzPts val="1200"/>
              <a:buFont typeface="Play"/>
              <a:buNone/>
            </a:pPr>
            <a:r>
              <a:rPr lang="en-US" sz="1200" b="1" dirty="0">
                <a:solidFill>
                  <a:srgbClr val="402B2B"/>
                </a:solidFill>
                <a:latin typeface="Play"/>
                <a:ea typeface="Play"/>
                <a:cs typeface="Play"/>
                <a:sym typeface="Play"/>
              </a:rPr>
              <a:t>☺ Ot</a:t>
            </a:r>
            <a:r>
              <a:rPr lang="es-ES" sz="1200" b="1" dirty="0">
                <a:solidFill>
                  <a:srgbClr val="402B2B"/>
                </a:solidFill>
                <a:latin typeface="Play"/>
                <a:ea typeface="Play"/>
                <a:cs typeface="Play"/>
                <a:sym typeface="Play"/>
              </a:rPr>
              <a:t>ras oportunidades</a:t>
            </a:r>
          </a:p>
          <a:p>
            <a:pPr marL="0" marR="0" lvl="0" indent="0" algn="l" rtl="0">
              <a:lnSpc>
                <a:spcPct val="256583"/>
              </a:lnSpc>
              <a:spcBef>
                <a:spcPts val="0"/>
              </a:spcBef>
              <a:spcAft>
                <a:spcPts val="0"/>
              </a:spcAft>
              <a:buClr>
                <a:srgbClr val="402B2B"/>
              </a:buClr>
              <a:buSzPts val="1200"/>
              <a:buFont typeface="Play"/>
              <a:buNone/>
            </a:pPr>
            <a:endParaRPr dirty="0"/>
          </a:p>
          <a:p>
            <a:pPr marL="0" lvl="0" indent="0" algn="l" rtl="0">
              <a:lnSpc>
                <a:spcPct val="256583"/>
              </a:lnSpc>
              <a:spcBef>
                <a:spcPts val="0"/>
              </a:spcBef>
              <a:spcAft>
                <a:spcPts val="0"/>
              </a:spcAft>
              <a:buNone/>
            </a:pPr>
            <a:r>
              <a:rPr lang="es-ES" sz="1200" b="1" dirty="0">
                <a:solidFill>
                  <a:srgbClr val="402B2B"/>
                </a:solidFill>
                <a:latin typeface="Atkinson Hyperlegible"/>
                <a:ea typeface="Atkinson Hyperlegible"/>
                <a:cs typeface="Atkinson Hyperlegible"/>
                <a:sym typeface="Atkinson Hyperlegible"/>
              </a:rPr>
              <a:t>Horizonte Europa: </a:t>
            </a:r>
            <a:r>
              <a:rPr lang="es-ES" sz="1200" b="0" dirty="0">
                <a:solidFill>
                  <a:srgbClr val="402B2B"/>
                </a:solidFill>
                <a:latin typeface="Atkinson Hyperlegible"/>
                <a:ea typeface="Atkinson Hyperlegible"/>
                <a:cs typeface="Atkinson Hyperlegible"/>
                <a:sym typeface="Atkinson Hyperlegible"/>
              </a:rPr>
              <a:t>Este programa es la principal iniciativa de financiación de la UE para la investigación y la innovación. Apoya proyectos que abordan retos globales e impulsan avances tecnológicos y científicos. </a:t>
            </a:r>
          </a:p>
          <a:p>
            <a:pPr marL="0" lvl="0" indent="0" algn="l" rtl="0">
              <a:lnSpc>
                <a:spcPct val="256583"/>
              </a:lnSpc>
              <a:spcBef>
                <a:spcPts val="0"/>
              </a:spcBef>
              <a:spcAft>
                <a:spcPts val="0"/>
              </a:spcAft>
              <a:buNone/>
            </a:pPr>
            <a:endParaRPr lang="es-ES" sz="1200" b="1" dirty="0">
              <a:solidFill>
                <a:srgbClr val="402B2B"/>
              </a:solidFill>
              <a:latin typeface="Atkinson Hyperlegible"/>
              <a:ea typeface="Atkinson Hyperlegible"/>
              <a:cs typeface="Atkinson Hyperlegible"/>
              <a:sym typeface="Atkinson Hyperlegible"/>
            </a:endParaRPr>
          </a:p>
          <a:p>
            <a:pPr marL="0" lvl="0" indent="0" algn="l" rtl="0">
              <a:lnSpc>
                <a:spcPct val="256583"/>
              </a:lnSpc>
              <a:spcBef>
                <a:spcPts val="0"/>
              </a:spcBef>
              <a:spcAft>
                <a:spcPts val="0"/>
              </a:spcAft>
              <a:buNone/>
            </a:pPr>
            <a:r>
              <a:rPr lang="es-ES" sz="1200" b="1" dirty="0">
                <a:solidFill>
                  <a:srgbClr val="402B2B"/>
                </a:solidFill>
                <a:latin typeface="Atkinson Hyperlegible"/>
                <a:ea typeface="Atkinson Hyperlegible"/>
                <a:cs typeface="Atkinson Hyperlegible"/>
                <a:sym typeface="Atkinson Hyperlegible"/>
              </a:rPr>
              <a:t>Europa Creativa: </a:t>
            </a:r>
            <a:r>
              <a:rPr lang="es-ES" sz="1200" b="0" dirty="0">
                <a:solidFill>
                  <a:srgbClr val="402B2B"/>
                </a:solidFill>
                <a:latin typeface="Atkinson Hyperlegible"/>
                <a:ea typeface="Atkinson Hyperlegible"/>
                <a:cs typeface="Atkinson Hyperlegible"/>
                <a:sym typeface="Atkinson Hyperlegible"/>
              </a:rPr>
              <a:t>Este programa tiene como objetivo apoyar y promover los sectores cultural y creativo. Fomenta la colaboración artística y potencia la diversidad cultural de Europa.</a:t>
            </a:r>
            <a:endParaRPr sz="1200" b="0" dirty="0">
              <a:solidFill>
                <a:srgbClr val="402B2B"/>
              </a:solidFill>
              <a:latin typeface="Atkinson Hyperlegible"/>
              <a:ea typeface="Atkinson Hyperlegible"/>
              <a:cs typeface="Atkinson Hyperlegible"/>
              <a:sym typeface="Atkinson Hyperlegible"/>
            </a:endParaRPr>
          </a:p>
          <a:p>
            <a:pPr marL="0" lvl="0" indent="0" algn="l" rtl="0">
              <a:lnSpc>
                <a:spcPct val="350000"/>
              </a:lnSpc>
              <a:spcBef>
                <a:spcPts val="0"/>
              </a:spcBef>
              <a:spcAft>
                <a:spcPts val="0"/>
              </a:spcAft>
              <a:buNone/>
            </a:pPr>
            <a:endParaRPr sz="1200" b="1" dirty="0">
              <a:solidFill>
                <a:srgbClr val="402B2B"/>
              </a:solidFill>
              <a:latin typeface="Play"/>
              <a:ea typeface="Play"/>
              <a:cs typeface="Play"/>
              <a:sym typeface="Play"/>
            </a:endParaRPr>
          </a:p>
          <a:p>
            <a:pPr marL="0" lvl="0" indent="0" algn="l" rtl="0">
              <a:lnSpc>
                <a:spcPct val="256583"/>
              </a:lnSpc>
              <a:spcBef>
                <a:spcPts val="0"/>
              </a:spcBef>
              <a:spcAft>
                <a:spcPts val="0"/>
              </a:spcAft>
              <a:buNone/>
            </a:pPr>
            <a:endParaRPr sz="1200" dirty="0">
              <a:solidFill>
                <a:srgbClr val="402B2B"/>
              </a:solidFill>
              <a:latin typeface="Atkinson Hyperlegible"/>
              <a:ea typeface="Atkinson Hyperlegible"/>
              <a:cs typeface="Atkinson Hyperlegible"/>
              <a:sym typeface="Atkinson Hyperlegible"/>
            </a:endParaRPr>
          </a:p>
          <a:p>
            <a:pPr marL="0" marR="0" lvl="0" indent="0" algn="l" rtl="0">
              <a:lnSpc>
                <a:spcPct val="100000"/>
              </a:lnSpc>
              <a:spcBef>
                <a:spcPts val="0"/>
              </a:spcBef>
              <a:spcAft>
                <a:spcPts val="0"/>
              </a:spcAft>
              <a:buClr>
                <a:schemeClr val="dk1"/>
              </a:buClr>
              <a:buSzPts val="1200"/>
              <a:buFont typeface="Arial"/>
              <a:buNone/>
            </a:pPr>
            <a:endParaRPr sz="1200" dirty="0">
              <a:solidFill>
                <a:srgbClr val="402B2B"/>
              </a:solidFill>
              <a:latin typeface="Play"/>
              <a:ea typeface="Play"/>
              <a:cs typeface="Play"/>
              <a:sym typeface="Play"/>
            </a:endParaRPr>
          </a:p>
          <a:p>
            <a:pPr marL="0" lvl="0" indent="0" algn="l" rtl="0">
              <a:spcBef>
                <a:spcPts val="0"/>
              </a:spcBef>
              <a:spcAft>
                <a:spcPts val="0"/>
              </a:spcAft>
              <a:buNone/>
            </a:pPr>
            <a:endParaRPr dirty="0"/>
          </a:p>
        </p:txBody>
      </p:sp>
      <p:sp>
        <p:nvSpPr>
          <p:cNvPr id="1626" name="Google Shape;1626;p4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3"/>
        <p:cNvGrpSpPr/>
        <p:nvPr/>
      </p:nvGrpSpPr>
      <p:grpSpPr>
        <a:xfrm>
          <a:off x="0" y="0"/>
          <a:ext cx="0" cy="0"/>
          <a:chOff x="0" y="0"/>
          <a:chExt cx="0" cy="0"/>
        </a:xfrm>
      </p:grpSpPr>
      <p:sp>
        <p:nvSpPr>
          <p:cNvPr id="1654" name="Google Shape;1654;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5" name="Google Shape;1655;p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233333"/>
              </a:lnSpc>
              <a:spcBef>
                <a:spcPts val="0"/>
              </a:spcBef>
              <a:spcAft>
                <a:spcPts val="0"/>
              </a:spcAft>
              <a:buNone/>
            </a:pPr>
            <a:r>
              <a:rPr lang="es-ES" b="1" dirty="0"/>
              <a:t>☺Serena, de 25 años, </a:t>
            </a:r>
            <a:r>
              <a:rPr lang="es-ES" dirty="0"/>
              <a:t>se encuentra actualmente en Rotterdam (Países Bajos), donde apoya las iniciativas de la Fundación Lava </a:t>
            </a:r>
            <a:r>
              <a:rPr lang="es-ES" dirty="0" err="1"/>
              <a:t>Legato</a:t>
            </a:r>
            <a:r>
              <a:rPr lang="es-ES" dirty="0"/>
              <a:t>, que opera en el campo de la asistencia a personas con discapacidad, tanto niños como </a:t>
            </a:r>
            <a:r>
              <a:rPr lang="es-ES" dirty="0" err="1"/>
              <a:t>adultos.A</a:t>
            </a:r>
            <a:r>
              <a:rPr lang="es-ES" dirty="0"/>
              <a:t> través de su proyecto, Serena apoya diversas actividades recreativas diarias promovidas por organizaciones locales coordinadas por su fundación, como deportes, cocina y jardinería.</a:t>
            </a:r>
          </a:p>
          <a:p>
            <a:pPr marL="0" lvl="0" indent="0" algn="l" rtl="0">
              <a:lnSpc>
                <a:spcPct val="233333"/>
              </a:lnSpc>
              <a:spcBef>
                <a:spcPts val="0"/>
              </a:spcBef>
              <a:spcAft>
                <a:spcPts val="0"/>
              </a:spcAft>
              <a:buNone/>
            </a:pPr>
            <a:endParaRPr lang="es-ES" dirty="0"/>
          </a:p>
          <a:p>
            <a:pPr marL="0" lvl="0" indent="0" algn="l" rtl="0">
              <a:lnSpc>
                <a:spcPct val="233333"/>
              </a:lnSpc>
              <a:spcBef>
                <a:spcPts val="0"/>
              </a:spcBef>
              <a:spcAft>
                <a:spcPts val="0"/>
              </a:spcAft>
              <a:buNone/>
            </a:pPr>
            <a:r>
              <a:rPr lang="es-ES" b="1" dirty="0"/>
              <a:t>☺Enrico tiene 20 años </a:t>
            </a:r>
            <a:r>
              <a:rPr lang="es-ES" dirty="0"/>
              <a:t>y actualmente se encuentra en Clermont-Ferrand, Francia, participando en el proyecto CES «¡Desafiar la miseria construyendo y aprendiendo juntos!» en </a:t>
            </a:r>
            <a:r>
              <a:rPr lang="es-ES" dirty="0" err="1"/>
              <a:t>Compagnons</a:t>
            </a:r>
            <a:r>
              <a:rPr lang="es-ES" dirty="0"/>
              <a:t> </a:t>
            </a:r>
            <a:r>
              <a:rPr lang="es-ES" dirty="0" err="1"/>
              <a:t>Bâtisseurs</a:t>
            </a:r>
            <a:r>
              <a:rPr lang="es-ES" dirty="0"/>
              <a:t> </a:t>
            </a:r>
            <a:r>
              <a:rPr lang="es-ES" dirty="0" err="1"/>
              <a:t>Auvergne</a:t>
            </a:r>
            <a:r>
              <a:rPr lang="es-ES" dirty="0"/>
              <a:t>. El proyecto dura 9 meses, y aquí, junto con otros voluntarios, presta asistencia a familias que afrontan dificultades sociales y económicas para mejorar sus condiciones de vida</a:t>
            </a:r>
          </a:p>
          <a:p>
            <a:pPr marL="0" lvl="0" indent="0" algn="l" rtl="0">
              <a:lnSpc>
                <a:spcPct val="233333"/>
              </a:lnSpc>
              <a:spcBef>
                <a:spcPts val="0"/>
              </a:spcBef>
              <a:spcAft>
                <a:spcPts val="0"/>
              </a:spcAft>
              <a:buNone/>
            </a:pPr>
            <a:endParaRPr lang="es-ES" dirty="0"/>
          </a:p>
          <a:p>
            <a:pPr marL="0" lvl="0" indent="0" algn="l" rtl="0">
              <a:lnSpc>
                <a:spcPct val="233333"/>
              </a:lnSpc>
              <a:spcBef>
                <a:spcPts val="0"/>
              </a:spcBef>
              <a:spcAft>
                <a:spcPts val="0"/>
              </a:spcAft>
              <a:buNone/>
            </a:pPr>
            <a:r>
              <a:rPr lang="es-ES" b="1" dirty="0"/>
              <a:t>☺Marika, de 23 años</a:t>
            </a:r>
            <a:r>
              <a:rPr lang="es-ES" dirty="0"/>
              <a:t>, lleva unos meses en Almería (España). Allí gestiona los canales de redes sociales de «La Guajira», una asociación sociocultural centrada en los valores de la colaboración y el arte como motor de cambio positivo.</a:t>
            </a:r>
            <a:endParaRPr sz="1200" dirty="0">
              <a:solidFill>
                <a:srgbClr val="402B2B"/>
              </a:solidFill>
              <a:latin typeface="Atkinson Hyperlegible"/>
              <a:ea typeface="Atkinson Hyperlegible"/>
              <a:cs typeface="Atkinson Hyperlegible"/>
              <a:sym typeface="Atkinson Hyperlegible"/>
            </a:endParaRPr>
          </a:p>
          <a:p>
            <a:pPr marL="0" lvl="0" indent="0" algn="l" rtl="0">
              <a:spcBef>
                <a:spcPts val="0"/>
              </a:spcBef>
              <a:spcAft>
                <a:spcPts val="0"/>
              </a:spcAft>
              <a:buNone/>
            </a:pPr>
            <a:endParaRPr dirty="0"/>
          </a:p>
        </p:txBody>
      </p:sp>
      <p:sp>
        <p:nvSpPr>
          <p:cNvPr id="1656" name="Google Shape;1656;p5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4"/>
        <p:cNvGrpSpPr/>
        <p:nvPr/>
      </p:nvGrpSpPr>
      <p:grpSpPr>
        <a:xfrm>
          <a:off x="0" y="0"/>
          <a:ext cx="0" cy="0"/>
          <a:chOff x="0" y="0"/>
          <a:chExt cx="0" cy="0"/>
        </a:xfrm>
      </p:grpSpPr>
      <p:sp>
        <p:nvSpPr>
          <p:cNvPr id="1705" name="Google Shape;1705;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6" name="Google Shape;1706;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256583"/>
              </a:lnSpc>
              <a:spcBef>
                <a:spcPts val="0"/>
              </a:spcBef>
              <a:spcAft>
                <a:spcPts val="0"/>
              </a:spcAft>
              <a:buNone/>
            </a:pPr>
            <a:r>
              <a:rPr lang="es-ES" b="1" dirty="0"/>
              <a:t>☺Emily, de 22 </a:t>
            </a:r>
            <a:r>
              <a:rPr lang="es-ES" dirty="0"/>
              <a:t>años, participa en un proyecto de CES de larga duración en Helsinki con la asociación </a:t>
            </a:r>
            <a:r>
              <a:rPr lang="es-ES" dirty="0" err="1"/>
              <a:t>Sininauhasaatio</a:t>
            </a:r>
            <a:r>
              <a:rPr lang="es-ES" dirty="0"/>
              <a:t> desde septiembre de 2023. El objetivo principal de la organización es apoyar a las personas vulnerables del área metropolitana: personas sin hogar, en situación de riesgo, adictos a sustancias e inmigrantes.</a:t>
            </a:r>
          </a:p>
          <a:p>
            <a:pPr marL="0" lvl="0" indent="0" algn="l" rtl="0">
              <a:lnSpc>
                <a:spcPct val="256583"/>
              </a:lnSpc>
              <a:spcBef>
                <a:spcPts val="0"/>
              </a:spcBef>
              <a:spcAft>
                <a:spcPts val="0"/>
              </a:spcAft>
              <a:buNone/>
            </a:pPr>
            <a:endParaRPr lang="es-ES" b="1" dirty="0"/>
          </a:p>
          <a:p>
            <a:pPr marL="0" lvl="0" indent="0" algn="l" rtl="0">
              <a:lnSpc>
                <a:spcPct val="256583"/>
              </a:lnSpc>
              <a:spcBef>
                <a:spcPts val="0"/>
              </a:spcBef>
              <a:spcAft>
                <a:spcPts val="0"/>
              </a:spcAft>
              <a:buNone/>
            </a:pPr>
            <a:r>
              <a:rPr lang="es-ES" b="1" dirty="0"/>
              <a:t>☺Azzurra </a:t>
            </a:r>
            <a:r>
              <a:rPr lang="es-ES" dirty="0"/>
              <a:t>está en Amberes, Bélgica. Aquí, en la asociación </a:t>
            </a:r>
            <a:r>
              <a:rPr lang="es-ES" dirty="0" err="1"/>
              <a:t>Moving</a:t>
            </a:r>
            <a:r>
              <a:rPr lang="es-ES" dirty="0"/>
              <a:t> </a:t>
            </a:r>
            <a:r>
              <a:rPr lang="es-ES" dirty="0" err="1"/>
              <a:t>Ground</a:t>
            </a:r>
            <a:r>
              <a:rPr lang="es-ES" dirty="0"/>
              <a:t>, trabaja en un proyecto de apoyo a la comunicación, que implica fotografiar y filmar eventos, así como gestionar las redes sociales.</a:t>
            </a:r>
          </a:p>
          <a:p>
            <a:pPr marL="0" lvl="0" indent="0" algn="l" rtl="0">
              <a:lnSpc>
                <a:spcPct val="256583"/>
              </a:lnSpc>
              <a:spcBef>
                <a:spcPts val="0"/>
              </a:spcBef>
              <a:spcAft>
                <a:spcPts val="0"/>
              </a:spcAft>
              <a:buNone/>
            </a:pPr>
            <a:endParaRPr lang="es-ES" dirty="0"/>
          </a:p>
          <a:p>
            <a:pPr marL="0" lvl="0" indent="0" algn="l" rtl="0">
              <a:lnSpc>
                <a:spcPct val="256583"/>
              </a:lnSpc>
              <a:spcBef>
                <a:spcPts val="0"/>
              </a:spcBef>
              <a:spcAft>
                <a:spcPts val="0"/>
              </a:spcAft>
              <a:buNone/>
            </a:pPr>
            <a:r>
              <a:rPr lang="es-ES" b="1" dirty="0"/>
              <a:t>☺Andrea </a:t>
            </a:r>
            <a:r>
              <a:rPr lang="es-ES" b="1" dirty="0" err="1"/>
              <a:t>Carlotta</a:t>
            </a:r>
            <a:r>
              <a:rPr lang="es-ES" b="1" dirty="0"/>
              <a:t> </a:t>
            </a:r>
            <a:r>
              <a:rPr lang="es-ES" dirty="0"/>
              <a:t>está en Lleida (España), donde trabaja en el proyecto de CES «</a:t>
            </a:r>
            <a:r>
              <a:rPr lang="es-ES" dirty="0" err="1"/>
              <a:t>Energeia</a:t>
            </a:r>
            <a:r>
              <a:rPr lang="es-ES" dirty="0"/>
              <a:t>», dedicado a la inclusión social en las escuelas, junto con otra chica.</a:t>
            </a:r>
          </a:p>
          <a:p>
            <a:pPr marL="0" lvl="0" indent="0" algn="l" rtl="0">
              <a:lnSpc>
                <a:spcPct val="256583"/>
              </a:lnSpc>
              <a:spcBef>
                <a:spcPts val="0"/>
              </a:spcBef>
              <a:spcAft>
                <a:spcPts val="0"/>
              </a:spcAft>
              <a:buNone/>
            </a:pPr>
            <a:r>
              <a:rPr lang="es-ES" dirty="0"/>
              <a:t>El proyecto </a:t>
            </a:r>
            <a:r>
              <a:rPr lang="es-ES" dirty="0" err="1"/>
              <a:t>Energeia</a:t>
            </a:r>
            <a:r>
              <a:rPr lang="es-ES" dirty="0"/>
              <a:t> se centra en la inclusión social y se desarrolla dentro de las escuelas, donde proporcionamos apoyo durante las clases y a través de actividades extraescolares.</a:t>
            </a:r>
            <a:endParaRPr sz="1200" dirty="0">
              <a:solidFill>
                <a:srgbClr val="402B2B"/>
              </a:solidFill>
              <a:latin typeface="Atkinson Hyperlegible"/>
              <a:ea typeface="Atkinson Hyperlegible"/>
              <a:cs typeface="Atkinson Hyperlegible"/>
              <a:sym typeface="Atkinson Hyperlegible"/>
            </a:endParaRPr>
          </a:p>
          <a:p>
            <a:pPr marL="0" lvl="0" indent="0" algn="l" rtl="0">
              <a:lnSpc>
                <a:spcPct val="256583"/>
              </a:lnSpc>
              <a:spcBef>
                <a:spcPts val="0"/>
              </a:spcBef>
              <a:spcAft>
                <a:spcPts val="0"/>
              </a:spcAft>
              <a:buNone/>
            </a:pPr>
            <a:endParaRPr sz="1200" dirty="0">
              <a:solidFill>
                <a:srgbClr val="402B2B"/>
              </a:solidFill>
              <a:latin typeface="Atkinson Hyperlegible"/>
              <a:ea typeface="Atkinson Hyperlegible"/>
              <a:cs typeface="Atkinson Hyperlegible"/>
              <a:sym typeface="Atkinson Hyperlegible"/>
            </a:endParaRPr>
          </a:p>
          <a:p>
            <a:pPr marL="0" lvl="0" indent="0" algn="l" rtl="0">
              <a:spcBef>
                <a:spcPts val="0"/>
              </a:spcBef>
              <a:spcAft>
                <a:spcPts val="0"/>
              </a:spcAft>
              <a:buNone/>
            </a:pPr>
            <a:endParaRPr dirty="0"/>
          </a:p>
        </p:txBody>
      </p:sp>
      <p:sp>
        <p:nvSpPr>
          <p:cNvPr id="1707" name="Google Shape;1707;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5"/>
        <p:cNvGrpSpPr/>
        <p:nvPr/>
      </p:nvGrpSpPr>
      <p:grpSpPr>
        <a:xfrm>
          <a:off x="0" y="0"/>
          <a:ext cx="0" cy="0"/>
          <a:chOff x="0" y="0"/>
          <a:chExt cx="0" cy="0"/>
        </a:xfrm>
      </p:grpSpPr>
      <p:sp>
        <p:nvSpPr>
          <p:cNvPr id="1756" name="Google Shape;1756;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57" name="Google Shape;1757;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 </a:t>
            </a:r>
            <a:r>
              <a:rPr lang="es-ES" dirty="0"/>
              <a:t>Tómate un momento para que los alumnos reflexionen. Es importante que recuerden y consoliden los conocimientos y habilidades que han adquirido en las últimas lecciones.</a:t>
            </a:r>
          </a:p>
          <a:p>
            <a:pPr marL="0" lvl="0" indent="0" algn="l" rtl="0">
              <a:spcBef>
                <a:spcPts val="0"/>
              </a:spcBef>
              <a:spcAft>
                <a:spcPts val="0"/>
              </a:spcAft>
              <a:buNone/>
            </a:pPr>
            <a:endParaRPr lang="es-ES" dirty="0"/>
          </a:p>
          <a:p>
            <a:pPr marL="0" lvl="0" indent="0" algn="l" rtl="0">
              <a:spcBef>
                <a:spcPts val="0"/>
              </a:spcBef>
              <a:spcAft>
                <a:spcPts val="0"/>
              </a:spcAft>
              <a:buNone/>
            </a:pPr>
            <a:r>
              <a:rPr lang="es-ES" dirty="0"/>
              <a:t>Le animamos a que formule a los alumnos algunas preguntas específicas que les ayuden a evaluar su comprensión y retención del material. </a:t>
            </a:r>
          </a:p>
          <a:p>
            <a:pPr marL="0" lvl="0" indent="0" algn="l" rtl="0">
              <a:spcBef>
                <a:spcPts val="0"/>
              </a:spcBef>
              <a:spcAft>
                <a:spcPts val="0"/>
              </a:spcAft>
              <a:buNone/>
            </a:pPr>
            <a:endParaRPr lang="es-ES" dirty="0"/>
          </a:p>
          <a:p>
            <a:pPr marL="0" lvl="0" indent="0" algn="l" rtl="0">
              <a:spcBef>
                <a:spcPts val="0"/>
              </a:spcBef>
              <a:spcAft>
                <a:spcPts val="0"/>
              </a:spcAft>
              <a:buNone/>
            </a:pPr>
            <a:r>
              <a:rPr lang="es-ES" dirty="0"/>
              <a:t>Esto no sólo refuerza su aprendizaje, sino que también identifica las áreas en las que pueden necesitar apoyo adicional. Si surgen dudas en su comprensión, proporcionaremos los recursos y la orientación necesarios para que repasen el material.</a:t>
            </a:r>
            <a:endParaRPr dirty="0"/>
          </a:p>
        </p:txBody>
      </p:sp>
      <p:sp>
        <p:nvSpPr>
          <p:cNvPr id="1758" name="Google Shape;1758;p5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6"/>
        <p:cNvGrpSpPr/>
        <p:nvPr/>
      </p:nvGrpSpPr>
      <p:grpSpPr>
        <a:xfrm>
          <a:off x="0" y="0"/>
          <a:ext cx="0" cy="0"/>
          <a:chOff x="0" y="0"/>
          <a:chExt cx="0" cy="0"/>
        </a:xfrm>
      </p:grpSpPr>
      <p:sp>
        <p:nvSpPr>
          <p:cNvPr id="1787" name="Google Shape;1787;p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88" name="Google Shape;1788;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7"/>
        <p:cNvGrpSpPr/>
        <p:nvPr/>
      </p:nvGrpSpPr>
      <p:grpSpPr>
        <a:xfrm>
          <a:off x="0" y="0"/>
          <a:ext cx="0" cy="0"/>
          <a:chOff x="0" y="0"/>
          <a:chExt cx="0" cy="0"/>
        </a:xfrm>
      </p:grpSpPr>
      <p:sp>
        <p:nvSpPr>
          <p:cNvPr id="1798" name="Google Shape;1798;p54:notes"/>
          <p:cNvSpPr>
            <a:spLocks noGrp="1" noRot="1" noChangeAspect="1"/>
          </p:cNvSpPr>
          <p:nvPr>
            <p:ph type="sldImg" idx="2"/>
          </p:nvPr>
        </p:nvSpPr>
        <p:spPr>
          <a:xfrm>
            <a:off x="1141413" y="1143000"/>
            <a:ext cx="4575175" cy="25733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99" name="Google Shape;1799;p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800" name="Google Shape;1800;p5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54</a:t>
            </a:fld>
            <a:endParaRPr kumimoji="0" sz="12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00DA57-665D-BBB6-1C89-D46FA3B585F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4B40F5D5-81A8-DD58-96AF-747296FB89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3E572BD7-CE3F-5141-3B38-02E2179BBFC6}"/>
              </a:ext>
            </a:extLst>
          </p:cNvPr>
          <p:cNvSpPr>
            <a:spLocks noGrp="1"/>
          </p:cNvSpPr>
          <p:nvPr>
            <p:ph type="dt" sz="half" idx="10"/>
          </p:nvPr>
        </p:nvSpPr>
        <p:spPr/>
        <p:txBody>
          <a:bodyPr/>
          <a:lstStyle/>
          <a:p>
            <a:fld id="{C9FE2FDF-82F9-4D70-A1FC-01434941F2A2}" type="datetimeFigureOut">
              <a:rPr lang="es-ES" smtClean="0"/>
              <a:t>13/01/2025</a:t>
            </a:fld>
            <a:endParaRPr lang="es-ES"/>
          </a:p>
        </p:txBody>
      </p:sp>
      <p:sp>
        <p:nvSpPr>
          <p:cNvPr id="5" name="Marcador de pie de página 4">
            <a:extLst>
              <a:ext uri="{FF2B5EF4-FFF2-40B4-BE49-F238E27FC236}">
                <a16:creationId xmlns:a16="http://schemas.microsoft.com/office/drawing/2014/main" id="{465D8E2D-727D-019D-28EA-73A8F9CD59A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FEF9394-780B-A104-6962-C33EF4C026F1}"/>
              </a:ext>
            </a:extLst>
          </p:cNvPr>
          <p:cNvSpPr>
            <a:spLocks noGrp="1"/>
          </p:cNvSpPr>
          <p:nvPr>
            <p:ph type="sldNum" sz="quarter" idx="12"/>
          </p:nvPr>
        </p:nvSpPr>
        <p:spPr/>
        <p:txBody>
          <a:bodyPr/>
          <a:lstStyle/>
          <a:p>
            <a:fld id="{9ACD5150-38FB-41A8-9ABE-B20FF4F5B440}" type="slidenum">
              <a:rPr lang="es-ES" smtClean="0"/>
              <a:t>‹#›</a:t>
            </a:fld>
            <a:endParaRPr lang="es-ES"/>
          </a:p>
        </p:txBody>
      </p:sp>
    </p:spTree>
    <p:extLst>
      <p:ext uri="{BB962C8B-B14F-4D97-AF65-F5344CB8AC3E}">
        <p14:creationId xmlns:p14="http://schemas.microsoft.com/office/powerpoint/2010/main" val="1755289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A59531-BFD5-5928-E86A-2B6BB12EF3C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44B83DD-74DB-9379-A2C9-1C9F77F466A4}"/>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34640A7-BC33-A556-7209-BA493EBAD21D}"/>
              </a:ext>
            </a:extLst>
          </p:cNvPr>
          <p:cNvSpPr>
            <a:spLocks noGrp="1"/>
          </p:cNvSpPr>
          <p:nvPr>
            <p:ph type="dt" sz="half" idx="10"/>
          </p:nvPr>
        </p:nvSpPr>
        <p:spPr/>
        <p:txBody>
          <a:bodyPr/>
          <a:lstStyle/>
          <a:p>
            <a:fld id="{C9FE2FDF-82F9-4D70-A1FC-01434941F2A2}" type="datetimeFigureOut">
              <a:rPr lang="es-ES" smtClean="0"/>
              <a:t>13/01/2025</a:t>
            </a:fld>
            <a:endParaRPr lang="es-ES"/>
          </a:p>
        </p:txBody>
      </p:sp>
      <p:sp>
        <p:nvSpPr>
          <p:cNvPr id="5" name="Marcador de pie de página 4">
            <a:extLst>
              <a:ext uri="{FF2B5EF4-FFF2-40B4-BE49-F238E27FC236}">
                <a16:creationId xmlns:a16="http://schemas.microsoft.com/office/drawing/2014/main" id="{EBDC3AED-850E-D914-8356-DC03654167F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2656B2-A56B-EBDF-62A6-4276F81ECC5E}"/>
              </a:ext>
            </a:extLst>
          </p:cNvPr>
          <p:cNvSpPr>
            <a:spLocks noGrp="1"/>
          </p:cNvSpPr>
          <p:nvPr>
            <p:ph type="sldNum" sz="quarter" idx="12"/>
          </p:nvPr>
        </p:nvSpPr>
        <p:spPr/>
        <p:txBody>
          <a:bodyPr/>
          <a:lstStyle/>
          <a:p>
            <a:fld id="{9ACD5150-38FB-41A8-9ABE-B20FF4F5B440}" type="slidenum">
              <a:rPr lang="es-ES" smtClean="0"/>
              <a:t>‹#›</a:t>
            </a:fld>
            <a:endParaRPr lang="es-ES"/>
          </a:p>
        </p:txBody>
      </p:sp>
    </p:spTree>
    <p:extLst>
      <p:ext uri="{BB962C8B-B14F-4D97-AF65-F5344CB8AC3E}">
        <p14:creationId xmlns:p14="http://schemas.microsoft.com/office/powerpoint/2010/main" val="17872613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C2A299-5813-AF35-2016-AF733064795A}"/>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5D84CC05-EEF1-9CA6-1655-0FD69AE589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E9D9CD1-3809-3DBB-A187-E680CDABE3F4}"/>
              </a:ext>
            </a:extLst>
          </p:cNvPr>
          <p:cNvSpPr>
            <a:spLocks noGrp="1"/>
          </p:cNvSpPr>
          <p:nvPr>
            <p:ph type="dt" sz="half" idx="10"/>
          </p:nvPr>
        </p:nvSpPr>
        <p:spPr/>
        <p:txBody>
          <a:bodyPr/>
          <a:lstStyle/>
          <a:p>
            <a:fld id="{C9FE2FDF-82F9-4D70-A1FC-01434941F2A2}" type="datetimeFigureOut">
              <a:rPr lang="es-ES" smtClean="0"/>
              <a:t>13/01/2025</a:t>
            </a:fld>
            <a:endParaRPr lang="es-ES"/>
          </a:p>
        </p:txBody>
      </p:sp>
      <p:sp>
        <p:nvSpPr>
          <p:cNvPr id="5" name="Marcador de pie de página 4">
            <a:extLst>
              <a:ext uri="{FF2B5EF4-FFF2-40B4-BE49-F238E27FC236}">
                <a16:creationId xmlns:a16="http://schemas.microsoft.com/office/drawing/2014/main" id="{0BB8E86B-6856-F5CD-8C4E-875DA48E35E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8BAD0B0-CB13-7D13-74C8-6DE876D3FA68}"/>
              </a:ext>
            </a:extLst>
          </p:cNvPr>
          <p:cNvSpPr>
            <a:spLocks noGrp="1"/>
          </p:cNvSpPr>
          <p:nvPr>
            <p:ph type="sldNum" sz="quarter" idx="12"/>
          </p:nvPr>
        </p:nvSpPr>
        <p:spPr/>
        <p:txBody>
          <a:bodyPr/>
          <a:lstStyle/>
          <a:p>
            <a:fld id="{9ACD5150-38FB-41A8-9ABE-B20FF4F5B440}" type="slidenum">
              <a:rPr lang="es-ES" smtClean="0"/>
              <a:t>‹#›</a:t>
            </a:fld>
            <a:endParaRPr lang="es-ES"/>
          </a:p>
        </p:txBody>
      </p:sp>
    </p:spTree>
    <p:extLst>
      <p:ext uri="{BB962C8B-B14F-4D97-AF65-F5344CB8AC3E}">
        <p14:creationId xmlns:p14="http://schemas.microsoft.com/office/powerpoint/2010/main" val="20615351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8D843E-6000-7486-DAAF-9F8D08BF9C75}"/>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4B415E8-2017-AF82-6670-9583E03943E3}"/>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F084FCA7-38A3-211F-0BBD-B7E515DE109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972AD71D-88D4-3066-1312-182613ED84BF}"/>
              </a:ext>
            </a:extLst>
          </p:cNvPr>
          <p:cNvSpPr>
            <a:spLocks noGrp="1"/>
          </p:cNvSpPr>
          <p:nvPr>
            <p:ph type="dt" sz="half" idx="10"/>
          </p:nvPr>
        </p:nvSpPr>
        <p:spPr/>
        <p:txBody>
          <a:bodyPr/>
          <a:lstStyle/>
          <a:p>
            <a:fld id="{C9FE2FDF-82F9-4D70-A1FC-01434941F2A2}" type="datetimeFigureOut">
              <a:rPr lang="es-ES" smtClean="0"/>
              <a:t>13/01/2025</a:t>
            </a:fld>
            <a:endParaRPr lang="es-ES"/>
          </a:p>
        </p:txBody>
      </p:sp>
      <p:sp>
        <p:nvSpPr>
          <p:cNvPr id="6" name="Marcador de pie de página 5">
            <a:extLst>
              <a:ext uri="{FF2B5EF4-FFF2-40B4-BE49-F238E27FC236}">
                <a16:creationId xmlns:a16="http://schemas.microsoft.com/office/drawing/2014/main" id="{DFE9E3B9-D6A5-43A7-FDB0-EF3665564C8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513EB42E-41EA-83F0-E108-E3F23EA73F23}"/>
              </a:ext>
            </a:extLst>
          </p:cNvPr>
          <p:cNvSpPr>
            <a:spLocks noGrp="1"/>
          </p:cNvSpPr>
          <p:nvPr>
            <p:ph type="sldNum" sz="quarter" idx="12"/>
          </p:nvPr>
        </p:nvSpPr>
        <p:spPr/>
        <p:txBody>
          <a:bodyPr/>
          <a:lstStyle/>
          <a:p>
            <a:fld id="{9ACD5150-38FB-41A8-9ABE-B20FF4F5B440}" type="slidenum">
              <a:rPr lang="es-ES" smtClean="0"/>
              <a:t>‹#›</a:t>
            </a:fld>
            <a:endParaRPr lang="es-ES"/>
          </a:p>
        </p:txBody>
      </p:sp>
    </p:spTree>
    <p:extLst>
      <p:ext uri="{BB962C8B-B14F-4D97-AF65-F5344CB8AC3E}">
        <p14:creationId xmlns:p14="http://schemas.microsoft.com/office/powerpoint/2010/main" val="782430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9AB7F-F822-BF7E-EBF3-64EBF0366C20}"/>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1CA162B0-656C-3E88-AFF4-CFC9D117370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64C8649F-5E79-4EBB-642B-12F682B95682}"/>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102F7DA3-1A12-95B1-57E0-60C93BE777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B0005E7-AEAC-9E49-4A1C-AF93D887422D}"/>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1BB58D03-552D-EBC8-83ED-3D4C48906995}"/>
              </a:ext>
            </a:extLst>
          </p:cNvPr>
          <p:cNvSpPr>
            <a:spLocks noGrp="1"/>
          </p:cNvSpPr>
          <p:nvPr>
            <p:ph type="dt" sz="half" idx="10"/>
          </p:nvPr>
        </p:nvSpPr>
        <p:spPr/>
        <p:txBody>
          <a:bodyPr/>
          <a:lstStyle/>
          <a:p>
            <a:fld id="{C9FE2FDF-82F9-4D70-A1FC-01434941F2A2}" type="datetimeFigureOut">
              <a:rPr lang="es-ES" smtClean="0"/>
              <a:t>13/01/2025</a:t>
            </a:fld>
            <a:endParaRPr lang="es-ES"/>
          </a:p>
        </p:txBody>
      </p:sp>
      <p:sp>
        <p:nvSpPr>
          <p:cNvPr id="8" name="Marcador de pie de página 7">
            <a:extLst>
              <a:ext uri="{FF2B5EF4-FFF2-40B4-BE49-F238E27FC236}">
                <a16:creationId xmlns:a16="http://schemas.microsoft.com/office/drawing/2014/main" id="{27300051-3404-B0FA-AF4F-336274BE76AB}"/>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C8300B8-BD10-99FD-1184-F7AE0BBA7F82}"/>
              </a:ext>
            </a:extLst>
          </p:cNvPr>
          <p:cNvSpPr>
            <a:spLocks noGrp="1"/>
          </p:cNvSpPr>
          <p:nvPr>
            <p:ph type="sldNum" sz="quarter" idx="12"/>
          </p:nvPr>
        </p:nvSpPr>
        <p:spPr/>
        <p:txBody>
          <a:bodyPr/>
          <a:lstStyle/>
          <a:p>
            <a:fld id="{9ACD5150-38FB-41A8-9ABE-B20FF4F5B440}" type="slidenum">
              <a:rPr lang="es-ES" smtClean="0"/>
              <a:t>‹#›</a:t>
            </a:fld>
            <a:endParaRPr lang="es-ES"/>
          </a:p>
        </p:txBody>
      </p:sp>
    </p:spTree>
    <p:extLst>
      <p:ext uri="{BB962C8B-B14F-4D97-AF65-F5344CB8AC3E}">
        <p14:creationId xmlns:p14="http://schemas.microsoft.com/office/powerpoint/2010/main" val="2283346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82EEBF-6FC6-3410-748E-7A54371569F3}"/>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AEFFC1E7-B605-07B7-FDBC-944AFE7A1D3F}"/>
              </a:ext>
            </a:extLst>
          </p:cNvPr>
          <p:cNvSpPr>
            <a:spLocks noGrp="1"/>
          </p:cNvSpPr>
          <p:nvPr>
            <p:ph type="dt" sz="half" idx="10"/>
          </p:nvPr>
        </p:nvSpPr>
        <p:spPr/>
        <p:txBody>
          <a:bodyPr/>
          <a:lstStyle/>
          <a:p>
            <a:fld id="{C9FE2FDF-82F9-4D70-A1FC-01434941F2A2}" type="datetimeFigureOut">
              <a:rPr lang="es-ES" smtClean="0"/>
              <a:t>13/01/2025</a:t>
            </a:fld>
            <a:endParaRPr lang="es-ES"/>
          </a:p>
        </p:txBody>
      </p:sp>
      <p:sp>
        <p:nvSpPr>
          <p:cNvPr id="4" name="Marcador de pie de página 3">
            <a:extLst>
              <a:ext uri="{FF2B5EF4-FFF2-40B4-BE49-F238E27FC236}">
                <a16:creationId xmlns:a16="http://schemas.microsoft.com/office/drawing/2014/main" id="{AE23E52E-41D9-4352-0AFB-A4F26572AFBD}"/>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6D0DBCE8-72C1-7D58-91EA-AA74F2655E39}"/>
              </a:ext>
            </a:extLst>
          </p:cNvPr>
          <p:cNvSpPr>
            <a:spLocks noGrp="1"/>
          </p:cNvSpPr>
          <p:nvPr>
            <p:ph type="sldNum" sz="quarter" idx="12"/>
          </p:nvPr>
        </p:nvSpPr>
        <p:spPr/>
        <p:txBody>
          <a:bodyPr/>
          <a:lstStyle/>
          <a:p>
            <a:fld id="{9ACD5150-38FB-41A8-9ABE-B20FF4F5B440}" type="slidenum">
              <a:rPr lang="es-ES" smtClean="0"/>
              <a:t>‹#›</a:t>
            </a:fld>
            <a:endParaRPr lang="es-ES"/>
          </a:p>
        </p:txBody>
      </p:sp>
    </p:spTree>
    <p:extLst>
      <p:ext uri="{BB962C8B-B14F-4D97-AF65-F5344CB8AC3E}">
        <p14:creationId xmlns:p14="http://schemas.microsoft.com/office/powerpoint/2010/main" val="38472839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6F58512-6FF5-645A-7B22-5CC2BBF49FD8}"/>
              </a:ext>
            </a:extLst>
          </p:cNvPr>
          <p:cNvSpPr>
            <a:spLocks noGrp="1"/>
          </p:cNvSpPr>
          <p:nvPr>
            <p:ph type="dt" sz="half" idx="10"/>
          </p:nvPr>
        </p:nvSpPr>
        <p:spPr/>
        <p:txBody>
          <a:bodyPr/>
          <a:lstStyle/>
          <a:p>
            <a:fld id="{C9FE2FDF-82F9-4D70-A1FC-01434941F2A2}" type="datetimeFigureOut">
              <a:rPr lang="es-ES" smtClean="0"/>
              <a:t>13/01/2025</a:t>
            </a:fld>
            <a:endParaRPr lang="es-ES"/>
          </a:p>
        </p:txBody>
      </p:sp>
      <p:sp>
        <p:nvSpPr>
          <p:cNvPr id="3" name="Marcador de pie de página 2">
            <a:extLst>
              <a:ext uri="{FF2B5EF4-FFF2-40B4-BE49-F238E27FC236}">
                <a16:creationId xmlns:a16="http://schemas.microsoft.com/office/drawing/2014/main" id="{BB787C7A-D0F5-A22A-B116-B44A0F477AFE}"/>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44DD98E5-CDE2-ECC2-3531-E9372CC67BEC}"/>
              </a:ext>
            </a:extLst>
          </p:cNvPr>
          <p:cNvSpPr>
            <a:spLocks noGrp="1"/>
          </p:cNvSpPr>
          <p:nvPr>
            <p:ph type="sldNum" sz="quarter" idx="12"/>
          </p:nvPr>
        </p:nvSpPr>
        <p:spPr/>
        <p:txBody>
          <a:bodyPr/>
          <a:lstStyle/>
          <a:p>
            <a:fld id="{9ACD5150-38FB-41A8-9ABE-B20FF4F5B440}" type="slidenum">
              <a:rPr lang="es-ES" smtClean="0"/>
              <a:t>‹#›</a:t>
            </a:fld>
            <a:endParaRPr lang="es-ES"/>
          </a:p>
        </p:txBody>
      </p:sp>
    </p:spTree>
    <p:extLst>
      <p:ext uri="{BB962C8B-B14F-4D97-AF65-F5344CB8AC3E}">
        <p14:creationId xmlns:p14="http://schemas.microsoft.com/office/powerpoint/2010/main" val="41137517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68A466-C42C-6CD2-4307-4B228C422EB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354BE33-D224-0EC4-691A-DB75DBF884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0D66BC66-CF9C-9765-07C9-476D9A0E4F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1DCDB2C-69DA-DEBD-4DEC-05394662C0AA}"/>
              </a:ext>
            </a:extLst>
          </p:cNvPr>
          <p:cNvSpPr>
            <a:spLocks noGrp="1"/>
          </p:cNvSpPr>
          <p:nvPr>
            <p:ph type="dt" sz="half" idx="10"/>
          </p:nvPr>
        </p:nvSpPr>
        <p:spPr/>
        <p:txBody>
          <a:bodyPr/>
          <a:lstStyle/>
          <a:p>
            <a:fld id="{C9FE2FDF-82F9-4D70-A1FC-01434941F2A2}" type="datetimeFigureOut">
              <a:rPr lang="es-ES" smtClean="0"/>
              <a:t>13/01/2025</a:t>
            </a:fld>
            <a:endParaRPr lang="es-ES"/>
          </a:p>
        </p:txBody>
      </p:sp>
      <p:sp>
        <p:nvSpPr>
          <p:cNvPr id="6" name="Marcador de pie de página 5">
            <a:extLst>
              <a:ext uri="{FF2B5EF4-FFF2-40B4-BE49-F238E27FC236}">
                <a16:creationId xmlns:a16="http://schemas.microsoft.com/office/drawing/2014/main" id="{3CBB919C-46FA-8EE2-50C4-ADA04E284FAD}"/>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1D3F162-E8AC-9027-F7EF-FCAC837183D6}"/>
              </a:ext>
            </a:extLst>
          </p:cNvPr>
          <p:cNvSpPr>
            <a:spLocks noGrp="1"/>
          </p:cNvSpPr>
          <p:nvPr>
            <p:ph type="sldNum" sz="quarter" idx="12"/>
          </p:nvPr>
        </p:nvSpPr>
        <p:spPr/>
        <p:txBody>
          <a:bodyPr/>
          <a:lstStyle/>
          <a:p>
            <a:fld id="{9ACD5150-38FB-41A8-9ABE-B20FF4F5B440}" type="slidenum">
              <a:rPr lang="es-ES" smtClean="0"/>
              <a:t>‹#›</a:t>
            </a:fld>
            <a:endParaRPr lang="es-ES"/>
          </a:p>
        </p:txBody>
      </p:sp>
    </p:spTree>
    <p:extLst>
      <p:ext uri="{BB962C8B-B14F-4D97-AF65-F5344CB8AC3E}">
        <p14:creationId xmlns:p14="http://schemas.microsoft.com/office/powerpoint/2010/main" val="9677911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292734-9F56-1A24-9BE6-33A6B8324C0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AC552B52-0D06-7556-D7DA-BC5B5B4E249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62AC4153-5505-A092-B3F6-98B6F81AD1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92189DA-B06A-BB9E-7CD5-863DF458E45D}"/>
              </a:ext>
            </a:extLst>
          </p:cNvPr>
          <p:cNvSpPr>
            <a:spLocks noGrp="1"/>
          </p:cNvSpPr>
          <p:nvPr>
            <p:ph type="dt" sz="half" idx="10"/>
          </p:nvPr>
        </p:nvSpPr>
        <p:spPr/>
        <p:txBody>
          <a:bodyPr/>
          <a:lstStyle/>
          <a:p>
            <a:fld id="{C9FE2FDF-82F9-4D70-A1FC-01434941F2A2}" type="datetimeFigureOut">
              <a:rPr lang="es-ES" smtClean="0"/>
              <a:t>13/01/2025</a:t>
            </a:fld>
            <a:endParaRPr lang="es-ES"/>
          </a:p>
        </p:txBody>
      </p:sp>
      <p:sp>
        <p:nvSpPr>
          <p:cNvPr id="6" name="Marcador de pie de página 5">
            <a:extLst>
              <a:ext uri="{FF2B5EF4-FFF2-40B4-BE49-F238E27FC236}">
                <a16:creationId xmlns:a16="http://schemas.microsoft.com/office/drawing/2014/main" id="{4CCDAC5D-5ADB-3996-80E4-CECA6DDEF83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71A4907-C8F7-A774-1870-1B4934B087BF}"/>
              </a:ext>
            </a:extLst>
          </p:cNvPr>
          <p:cNvSpPr>
            <a:spLocks noGrp="1"/>
          </p:cNvSpPr>
          <p:nvPr>
            <p:ph type="sldNum" sz="quarter" idx="12"/>
          </p:nvPr>
        </p:nvSpPr>
        <p:spPr/>
        <p:txBody>
          <a:bodyPr/>
          <a:lstStyle/>
          <a:p>
            <a:fld id="{9ACD5150-38FB-41A8-9ABE-B20FF4F5B440}" type="slidenum">
              <a:rPr lang="es-ES" smtClean="0"/>
              <a:t>‹#›</a:t>
            </a:fld>
            <a:endParaRPr lang="es-ES"/>
          </a:p>
        </p:txBody>
      </p:sp>
    </p:spTree>
    <p:extLst>
      <p:ext uri="{BB962C8B-B14F-4D97-AF65-F5344CB8AC3E}">
        <p14:creationId xmlns:p14="http://schemas.microsoft.com/office/powerpoint/2010/main" val="20109059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D7F428B-BE99-0E46-8801-62E249288A78}"/>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7F62116-77E3-0AF7-79AF-D9A42C4ECDA9}"/>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4B6289D-8994-724D-9B23-C11F4CB3ACAD}"/>
              </a:ext>
            </a:extLst>
          </p:cNvPr>
          <p:cNvSpPr>
            <a:spLocks noGrp="1"/>
          </p:cNvSpPr>
          <p:nvPr>
            <p:ph type="dt" sz="half" idx="10"/>
          </p:nvPr>
        </p:nvSpPr>
        <p:spPr/>
        <p:txBody>
          <a:bodyPr/>
          <a:lstStyle/>
          <a:p>
            <a:fld id="{C9FE2FDF-82F9-4D70-A1FC-01434941F2A2}" type="datetimeFigureOut">
              <a:rPr lang="es-ES" smtClean="0"/>
              <a:t>13/01/2025</a:t>
            </a:fld>
            <a:endParaRPr lang="es-ES"/>
          </a:p>
        </p:txBody>
      </p:sp>
      <p:sp>
        <p:nvSpPr>
          <p:cNvPr id="5" name="Marcador de pie de página 4">
            <a:extLst>
              <a:ext uri="{FF2B5EF4-FFF2-40B4-BE49-F238E27FC236}">
                <a16:creationId xmlns:a16="http://schemas.microsoft.com/office/drawing/2014/main" id="{8EDE59E8-E99B-8ED0-5384-8EB1738AFF6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11EF7EE-6440-AFE4-1A51-67FC2251461C}"/>
              </a:ext>
            </a:extLst>
          </p:cNvPr>
          <p:cNvSpPr>
            <a:spLocks noGrp="1"/>
          </p:cNvSpPr>
          <p:nvPr>
            <p:ph type="sldNum" sz="quarter" idx="12"/>
          </p:nvPr>
        </p:nvSpPr>
        <p:spPr/>
        <p:txBody>
          <a:bodyPr/>
          <a:lstStyle/>
          <a:p>
            <a:fld id="{9ACD5150-38FB-41A8-9ABE-B20FF4F5B440}" type="slidenum">
              <a:rPr lang="es-ES" smtClean="0"/>
              <a:t>‹#›</a:t>
            </a:fld>
            <a:endParaRPr lang="es-ES"/>
          </a:p>
        </p:txBody>
      </p:sp>
    </p:spTree>
    <p:extLst>
      <p:ext uri="{BB962C8B-B14F-4D97-AF65-F5344CB8AC3E}">
        <p14:creationId xmlns:p14="http://schemas.microsoft.com/office/powerpoint/2010/main" val="42698777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6794F416-5BCF-816A-D2B7-692693FB81CD}"/>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B4A7B3B-3457-6F42-1D36-FEDB02904E50}"/>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DB02463-84FE-B24A-7847-DE3E6EDBAE08}"/>
              </a:ext>
            </a:extLst>
          </p:cNvPr>
          <p:cNvSpPr>
            <a:spLocks noGrp="1"/>
          </p:cNvSpPr>
          <p:nvPr>
            <p:ph type="dt" sz="half" idx="10"/>
          </p:nvPr>
        </p:nvSpPr>
        <p:spPr/>
        <p:txBody>
          <a:bodyPr/>
          <a:lstStyle/>
          <a:p>
            <a:fld id="{C9FE2FDF-82F9-4D70-A1FC-01434941F2A2}" type="datetimeFigureOut">
              <a:rPr lang="es-ES" smtClean="0"/>
              <a:t>13/01/2025</a:t>
            </a:fld>
            <a:endParaRPr lang="es-ES"/>
          </a:p>
        </p:txBody>
      </p:sp>
      <p:sp>
        <p:nvSpPr>
          <p:cNvPr id="5" name="Marcador de pie de página 4">
            <a:extLst>
              <a:ext uri="{FF2B5EF4-FFF2-40B4-BE49-F238E27FC236}">
                <a16:creationId xmlns:a16="http://schemas.microsoft.com/office/drawing/2014/main" id="{8ACA5743-0067-E847-9486-A9A2DF646B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AF68DDF-A2CE-AFEF-D587-C5874E900BFD}"/>
              </a:ext>
            </a:extLst>
          </p:cNvPr>
          <p:cNvSpPr>
            <a:spLocks noGrp="1"/>
          </p:cNvSpPr>
          <p:nvPr>
            <p:ph type="sldNum" sz="quarter" idx="12"/>
          </p:nvPr>
        </p:nvSpPr>
        <p:spPr/>
        <p:txBody>
          <a:bodyPr/>
          <a:lstStyle/>
          <a:p>
            <a:fld id="{9ACD5150-38FB-41A8-9ABE-B20FF4F5B440}" type="slidenum">
              <a:rPr lang="es-ES" smtClean="0"/>
              <a:t>‹#›</a:t>
            </a:fld>
            <a:endParaRPr lang="es-ES"/>
          </a:p>
        </p:txBody>
      </p:sp>
    </p:spTree>
    <p:extLst>
      <p:ext uri="{BB962C8B-B14F-4D97-AF65-F5344CB8AC3E}">
        <p14:creationId xmlns:p14="http://schemas.microsoft.com/office/powerpoint/2010/main" val="41329132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56"/>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56"/>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56"/>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8552397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9"/>
        <p:cNvGrpSpPr/>
        <p:nvPr/>
      </p:nvGrpSpPr>
      <p:grpSpPr>
        <a:xfrm>
          <a:off x="0" y="0"/>
          <a:ext cx="0" cy="0"/>
          <a:chOff x="0" y="0"/>
          <a:chExt cx="0" cy="0"/>
        </a:xfrm>
      </p:grpSpPr>
      <p:sp>
        <p:nvSpPr>
          <p:cNvPr id="20" name="Google Shape;20;p59"/>
          <p:cNvSpPr txBox="1">
            <a:spLocks noGrp="1"/>
          </p:cNvSpPr>
          <p:nvPr>
            <p:ph type="ctrTitle"/>
          </p:nvPr>
        </p:nvSpPr>
        <p:spPr>
          <a:xfrm>
            <a:off x="457200" y="1420283"/>
            <a:ext cx="5181600" cy="98001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59"/>
          <p:cNvSpPr txBox="1">
            <a:spLocks noGrp="1"/>
          </p:cNvSpPr>
          <p:nvPr>
            <p:ph type="subTitle" idx="1"/>
          </p:nvPr>
        </p:nvSpPr>
        <p:spPr>
          <a:xfrm>
            <a:off x="914400" y="2590800"/>
            <a:ext cx="4267200" cy="1168400"/>
          </a:xfrm>
          <a:prstGeom prst="rect">
            <a:avLst/>
          </a:prstGeom>
          <a:noFill/>
          <a:ln>
            <a:noFill/>
          </a:ln>
        </p:spPr>
        <p:txBody>
          <a:bodyPr spcFirstLastPara="1" wrap="square" lIns="91425" tIns="45700" rIns="91425" bIns="45700" anchor="t" anchorCtr="0">
            <a:normAutofit/>
          </a:bodyPr>
          <a:lstStyle>
            <a:lvl1pPr lvl="0" algn="ctr">
              <a:spcBef>
                <a:spcPts val="427"/>
              </a:spcBef>
              <a:spcAft>
                <a:spcPts val="0"/>
              </a:spcAft>
              <a:buClr>
                <a:srgbClr val="888888"/>
              </a:buClr>
              <a:buSzPts val="3200"/>
              <a:buNone/>
              <a:defRPr>
                <a:solidFill>
                  <a:srgbClr val="888888"/>
                </a:solidFill>
              </a:defRPr>
            </a:lvl1pPr>
            <a:lvl2pPr lvl="1" algn="ctr">
              <a:spcBef>
                <a:spcPts val="373"/>
              </a:spcBef>
              <a:spcAft>
                <a:spcPts val="0"/>
              </a:spcAft>
              <a:buClr>
                <a:srgbClr val="888888"/>
              </a:buClr>
              <a:buSzPts val="2800"/>
              <a:buNone/>
              <a:defRPr>
                <a:solidFill>
                  <a:srgbClr val="888888"/>
                </a:solidFill>
              </a:defRPr>
            </a:lvl2pPr>
            <a:lvl3pPr lvl="2" algn="ctr">
              <a:spcBef>
                <a:spcPts val="320"/>
              </a:spcBef>
              <a:spcAft>
                <a:spcPts val="0"/>
              </a:spcAft>
              <a:buClr>
                <a:srgbClr val="888888"/>
              </a:buClr>
              <a:buSzPts val="2400"/>
              <a:buNone/>
              <a:defRPr>
                <a:solidFill>
                  <a:srgbClr val="888888"/>
                </a:solidFill>
              </a:defRPr>
            </a:lvl3pPr>
            <a:lvl4pPr lvl="3" algn="ctr">
              <a:spcBef>
                <a:spcPts val="267"/>
              </a:spcBef>
              <a:spcAft>
                <a:spcPts val="0"/>
              </a:spcAft>
              <a:buClr>
                <a:srgbClr val="888888"/>
              </a:buClr>
              <a:buSzPts val="2000"/>
              <a:buNone/>
              <a:defRPr>
                <a:solidFill>
                  <a:srgbClr val="888888"/>
                </a:solidFill>
              </a:defRPr>
            </a:lvl4pPr>
            <a:lvl5pPr lvl="4" algn="ctr">
              <a:spcBef>
                <a:spcPts val="267"/>
              </a:spcBef>
              <a:spcAft>
                <a:spcPts val="0"/>
              </a:spcAft>
              <a:buClr>
                <a:srgbClr val="888888"/>
              </a:buClr>
              <a:buSzPts val="2000"/>
              <a:buNone/>
              <a:defRPr>
                <a:solidFill>
                  <a:srgbClr val="888888"/>
                </a:solidFill>
              </a:defRPr>
            </a:lvl5pPr>
            <a:lvl6pPr lvl="5" algn="ctr">
              <a:spcBef>
                <a:spcPts val="267"/>
              </a:spcBef>
              <a:spcAft>
                <a:spcPts val="0"/>
              </a:spcAft>
              <a:buClr>
                <a:srgbClr val="888888"/>
              </a:buClr>
              <a:buSzPts val="2000"/>
              <a:buNone/>
              <a:defRPr>
                <a:solidFill>
                  <a:srgbClr val="888888"/>
                </a:solidFill>
              </a:defRPr>
            </a:lvl6pPr>
            <a:lvl7pPr lvl="6" algn="ctr">
              <a:spcBef>
                <a:spcPts val="267"/>
              </a:spcBef>
              <a:spcAft>
                <a:spcPts val="0"/>
              </a:spcAft>
              <a:buClr>
                <a:srgbClr val="888888"/>
              </a:buClr>
              <a:buSzPts val="2000"/>
              <a:buNone/>
              <a:defRPr>
                <a:solidFill>
                  <a:srgbClr val="888888"/>
                </a:solidFill>
              </a:defRPr>
            </a:lvl7pPr>
            <a:lvl8pPr lvl="7" algn="ctr">
              <a:spcBef>
                <a:spcPts val="267"/>
              </a:spcBef>
              <a:spcAft>
                <a:spcPts val="0"/>
              </a:spcAft>
              <a:buClr>
                <a:srgbClr val="888888"/>
              </a:buClr>
              <a:buSzPts val="2000"/>
              <a:buNone/>
              <a:defRPr>
                <a:solidFill>
                  <a:srgbClr val="888888"/>
                </a:solidFill>
              </a:defRPr>
            </a:lvl8pPr>
            <a:lvl9pPr lvl="8" algn="ctr">
              <a:spcBef>
                <a:spcPts val="267"/>
              </a:spcBef>
              <a:spcAft>
                <a:spcPts val="0"/>
              </a:spcAft>
              <a:buClr>
                <a:srgbClr val="888888"/>
              </a:buClr>
              <a:buSzPts val="2000"/>
              <a:buNone/>
              <a:defRPr>
                <a:solidFill>
                  <a:srgbClr val="888888"/>
                </a:solidFill>
              </a:defRPr>
            </a:lvl9pPr>
          </a:lstStyle>
          <a:p>
            <a:endParaRPr/>
          </a:p>
        </p:txBody>
      </p:sp>
      <p:sp>
        <p:nvSpPr>
          <p:cNvPr id="22" name="Google Shape;22;p59"/>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59"/>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59"/>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8400758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5"/>
        <p:cNvGrpSpPr/>
        <p:nvPr/>
      </p:nvGrpSpPr>
      <p:grpSpPr>
        <a:xfrm>
          <a:off x="0" y="0"/>
          <a:ext cx="0" cy="0"/>
          <a:chOff x="0" y="0"/>
          <a:chExt cx="0" cy="0"/>
        </a:xfrm>
      </p:grpSpPr>
      <p:sp>
        <p:nvSpPr>
          <p:cNvPr id="26" name="Google Shape;26;p60"/>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60"/>
          <p:cNvSpPr txBox="1">
            <a:spLocks noGrp="1"/>
          </p:cNvSpPr>
          <p:nvPr>
            <p:ph type="body" idx="1"/>
          </p:nvPr>
        </p:nvSpPr>
        <p:spPr>
          <a:xfrm>
            <a:off x="304800" y="1066800"/>
            <a:ext cx="5486400" cy="3017309"/>
          </a:xfrm>
          <a:prstGeom prst="rect">
            <a:avLst/>
          </a:prstGeom>
          <a:noFill/>
          <a:ln>
            <a:noFill/>
          </a:ln>
        </p:spPr>
        <p:txBody>
          <a:bodyPr spcFirstLastPara="1" wrap="square" lIns="91425" tIns="45700" rIns="91425" bIns="45700" anchor="t" anchorCtr="0">
            <a:normAutofit/>
          </a:bodyPr>
          <a:lstStyle>
            <a:lvl1pPr marL="304815" lvl="0" indent="-228611" algn="l">
              <a:spcBef>
                <a:spcPts val="240"/>
              </a:spcBef>
              <a:spcAft>
                <a:spcPts val="0"/>
              </a:spcAft>
              <a:buClr>
                <a:schemeClr val="dk1"/>
              </a:buClr>
              <a:buSzPts val="1800"/>
              <a:buChar char="•"/>
              <a:defRPr/>
            </a:lvl1pPr>
            <a:lvl2pPr marL="609630" lvl="1" indent="-228611" algn="l">
              <a:spcBef>
                <a:spcPts val="240"/>
              </a:spcBef>
              <a:spcAft>
                <a:spcPts val="0"/>
              </a:spcAft>
              <a:buClr>
                <a:schemeClr val="dk1"/>
              </a:buClr>
              <a:buSzPts val="1800"/>
              <a:buChar char="–"/>
              <a:defRPr/>
            </a:lvl2pPr>
            <a:lvl3pPr marL="914446" lvl="2" indent="-228611" algn="l">
              <a:spcBef>
                <a:spcPts val="240"/>
              </a:spcBef>
              <a:spcAft>
                <a:spcPts val="0"/>
              </a:spcAft>
              <a:buClr>
                <a:schemeClr val="dk1"/>
              </a:buClr>
              <a:buSzPts val="1800"/>
              <a:buChar char="•"/>
              <a:defRPr/>
            </a:lvl3pPr>
            <a:lvl4pPr marL="1219261" lvl="3" indent="-228611" algn="l">
              <a:spcBef>
                <a:spcPts val="240"/>
              </a:spcBef>
              <a:spcAft>
                <a:spcPts val="0"/>
              </a:spcAft>
              <a:buClr>
                <a:schemeClr val="dk1"/>
              </a:buClr>
              <a:buSzPts val="1800"/>
              <a:buChar char="–"/>
              <a:defRPr/>
            </a:lvl4pPr>
            <a:lvl5pPr marL="1524076" lvl="4" indent="-228611" algn="l">
              <a:spcBef>
                <a:spcPts val="240"/>
              </a:spcBef>
              <a:spcAft>
                <a:spcPts val="0"/>
              </a:spcAft>
              <a:buClr>
                <a:schemeClr val="dk1"/>
              </a:buClr>
              <a:buSzPts val="1800"/>
              <a:buChar char="»"/>
              <a:defRPr/>
            </a:lvl5pPr>
            <a:lvl6pPr marL="1828891" lvl="5" indent="-228611" algn="l">
              <a:spcBef>
                <a:spcPts val="240"/>
              </a:spcBef>
              <a:spcAft>
                <a:spcPts val="0"/>
              </a:spcAft>
              <a:buClr>
                <a:schemeClr val="dk1"/>
              </a:buClr>
              <a:buSzPts val="1800"/>
              <a:buChar char="•"/>
              <a:defRPr/>
            </a:lvl6pPr>
            <a:lvl7pPr marL="2133707" lvl="6" indent="-228611" algn="l">
              <a:spcBef>
                <a:spcPts val="240"/>
              </a:spcBef>
              <a:spcAft>
                <a:spcPts val="0"/>
              </a:spcAft>
              <a:buClr>
                <a:schemeClr val="dk1"/>
              </a:buClr>
              <a:buSzPts val="1800"/>
              <a:buChar char="•"/>
              <a:defRPr/>
            </a:lvl7pPr>
            <a:lvl8pPr marL="2438522" lvl="7" indent="-228611" algn="l">
              <a:spcBef>
                <a:spcPts val="240"/>
              </a:spcBef>
              <a:spcAft>
                <a:spcPts val="0"/>
              </a:spcAft>
              <a:buClr>
                <a:schemeClr val="dk1"/>
              </a:buClr>
              <a:buSzPts val="1800"/>
              <a:buChar char="•"/>
              <a:defRPr/>
            </a:lvl8pPr>
            <a:lvl9pPr marL="2743337" lvl="8" indent="-228611" algn="l">
              <a:spcBef>
                <a:spcPts val="240"/>
              </a:spcBef>
              <a:spcAft>
                <a:spcPts val="0"/>
              </a:spcAft>
              <a:buClr>
                <a:schemeClr val="dk1"/>
              </a:buClr>
              <a:buSzPts val="1800"/>
              <a:buChar char="•"/>
              <a:defRPr/>
            </a:lvl9pPr>
          </a:lstStyle>
          <a:p>
            <a:endParaRPr/>
          </a:p>
        </p:txBody>
      </p:sp>
      <p:sp>
        <p:nvSpPr>
          <p:cNvPr id="28" name="Google Shape;28;p60"/>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60"/>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60"/>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6158394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1"/>
        <p:cNvGrpSpPr/>
        <p:nvPr/>
      </p:nvGrpSpPr>
      <p:grpSpPr>
        <a:xfrm>
          <a:off x="0" y="0"/>
          <a:ext cx="0" cy="0"/>
          <a:chOff x="0" y="0"/>
          <a:chExt cx="0" cy="0"/>
        </a:xfrm>
      </p:grpSpPr>
      <p:sp>
        <p:nvSpPr>
          <p:cNvPr id="32" name="Google Shape;32;p61"/>
          <p:cNvSpPr txBox="1">
            <a:spLocks noGrp="1"/>
          </p:cNvSpPr>
          <p:nvPr>
            <p:ph type="title"/>
          </p:nvPr>
        </p:nvSpPr>
        <p:spPr>
          <a:xfrm>
            <a:off x="481542" y="2937934"/>
            <a:ext cx="5181600" cy="90805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2667"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61"/>
          <p:cNvSpPr txBox="1">
            <a:spLocks noGrp="1"/>
          </p:cNvSpPr>
          <p:nvPr>
            <p:ph type="body" idx="1"/>
          </p:nvPr>
        </p:nvSpPr>
        <p:spPr>
          <a:xfrm>
            <a:off x="481542" y="1937809"/>
            <a:ext cx="5181600" cy="1000125"/>
          </a:xfrm>
          <a:prstGeom prst="rect">
            <a:avLst/>
          </a:prstGeom>
          <a:noFill/>
          <a:ln>
            <a:noFill/>
          </a:ln>
        </p:spPr>
        <p:txBody>
          <a:bodyPr spcFirstLastPara="1" wrap="square" lIns="91425" tIns="45700" rIns="91425" bIns="45700" anchor="b" anchorCtr="0">
            <a:normAutofit/>
          </a:bodyPr>
          <a:lstStyle>
            <a:lvl1pPr marL="304815" lvl="0" indent="-152408" algn="l">
              <a:spcBef>
                <a:spcPts val="267"/>
              </a:spcBef>
              <a:spcAft>
                <a:spcPts val="0"/>
              </a:spcAft>
              <a:buClr>
                <a:srgbClr val="888888"/>
              </a:buClr>
              <a:buSzPts val="2000"/>
              <a:buNone/>
              <a:defRPr sz="1333">
                <a:solidFill>
                  <a:srgbClr val="888888"/>
                </a:solidFill>
              </a:defRPr>
            </a:lvl1pPr>
            <a:lvl2pPr marL="609630" lvl="1" indent="-152408" algn="l">
              <a:spcBef>
                <a:spcPts val="240"/>
              </a:spcBef>
              <a:spcAft>
                <a:spcPts val="0"/>
              </a:spcAft>
              <a:buClr>
                <a:srgbClr val="888888"/>
              </a:buClr>
              <a:buSzPts val="1800"/>
              <a:buNone/>
              <a:defRPr sz="1200">
                <a:solidFill>
                  <a:srgbClr val="888888"/>
                </a:solidFill>
              </a:defRPr>
            </a:lvl2pPr>
            <a:lvl3pPr marL="914446" lvl="2" indent="-152408" algn="l">
              <a:spcBef>
                <a:spcPts val="213"/>
              </a:spcBef>
              <a:spcAft>
                <a:spcPts val="0"/>
              </a:spcAft>
              <a:buClr>
                <a:srgbClr val="888888"/>
              </a:buClr>
              <a:buSzPts val="1600"/>
              <a:buNone/>
              <a:defRPr sz="1067">
                <a:solidFill>
                  <a:srgbClr val="888888"/>
                </a:solidFill>
              </a:defRPr>
            </a:lvl3pPr>
            <a:lvl4pPr marL="1219261" lvl="3" indent="-152408" algn="l">
              <a:spcBef>
                <a:spcPts val="187"/>
              </a:spcBef>
              <a:spcAft>
                <a:spcPts val="0"/>
              </a:spcAft>
              <a:buClr>
                <a:srgbClr val="888888"/>
              </a:buClr>
              <a:buSzPts val="1400"/>
              <a:buNone/>
              <a:defRPr sz="933">
                <a:solidFill>
                  <a:srgbClr val="888888"/>
                </a:solidFill>
              </a:defRPr>
            </a:lvl4pPr>
            <a:lvl5pPr marL="1524076" lvl="4" indent="-152408" algn="l">
              <a:spcBef>
                <a:spcPts val="187"/>
              </a:spcBef>
              <a:spcAft>
                <a:spcPts val="0"/>
              </a:spcAft>
              <a:buClr>
                <a:srgbClr val="888888"/>
              </a:buClr>
              <a:buSzPts val="1400"/>
              <a:buNone/>
              <a:defRPr sz="933">
                <a:solidFill>
                  <a:srgbClr val="888888"/>
                </a:solidFill>
              </a:defRPr>
            </a:lvl5pPr>
            <a:lvl6pPr marL="1828891" lvl="5" indent="-152408" algn="l">
              <a:spcBef>
                <a:spcPts val="187"/>
              </a:spcBef>
              <a:spcAft>
                <a:spcPts val="0"/>
              </a:spcAft>
              <a:buClr>
                <a:srgbClr val="888888"/>
              </a:buClr>
              <a:buSzPts val="1400"/>
              <a:buNone/>
              <a:defRPr sz="933">
                <a:solidFill>
                  <a:srgbClr val="888888"/>
                </a:solidFill>
              </a:defRPr>
            </a:lvl6pPr>
            <a:lvl7pPr marL="2133707" lvl="6" indent="-152408" algn="l">
              <a:spcBef>
                <a:spcPts val="187"/>
              </a:spcBef>
              <a:spcAft>
                <a:spcPts val="0"/>
              </a:spcAft>
              <a:buClr>
                <a:srgbClr val="888888"/>
              </a:buClr>
              <a:buSzPts val="1400"/>
              <a:buNone/>
              <a:defRPr sz="933">
                <a:solidFill>
                  <a:srgbClr val="888888"/>
                </a:solidFill>
              </a:defRPr>
            </a:lvl7pPr>
            <a:lvl8pPr marL="2438522" lvl="7" indent="-152408" algn="l">
              <a:spcBef>
                <a:spcPts val="187"/>
              </a:spcBef>
              <a:spcAft>
                <a:spcPts val="0"/>
              </a:spcAft>
              <a:buClr>
                <a:srgbClr val="888888"/>
              </a:buClr>
              <a:buSzPts val="1400"/>
              <a:buNone/>
              <a:defRPr sz="933">
                <a:solidFill>
                  <a:srgbClr val="888888"/>
                </a:solidFill>
              </a:defRPr>
            </a:lvl8pPr>
            <a:lvl9pPr marL="2743337" lvl="8" indent="-152408" algn="l">
              <a:spcBef>
                <a:spcPts val="187"/>
              </a:spcBef>
              <a:spcAft>
                <a:spcPts val="0"/>
              </a:spcAft>
              <a:buClr>
                <a:srgbClr val="888888"/>
              </a:buClr>
              <a:buSzPts val="1400"/>
              <a:buNone/>
              <a:defRPr sz="933">
                <a:solidFill>
                  <a:srgbClr val="888888"/>
                </a:solidFill>
              </a:defRPr>
            </a:lvl9pPr>
          </a:lstStyle>
          <a:p>
            <a:endParaRPr/>
          </a:p>
        </p:txBody>
      </p:sp>
      <p:sp>
        <p:nvSpPr>
          <p:cNvPr id="34" name="Google Shape;34;p61"/>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1"/>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61"/>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7518305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7"/>
        <p:cNvGrpSpPr/>
        <p:nvPr/>
      </p:nvGrpSpPr>
      <p:grpSpPr>
        <a:xfrm>
          <a:off x="0" y="0"/>
          <a:ext cx="0" cy="0"/>
          <a:chOff x="0" y="0"/>
          <a:chExt cx="0" cy="0"/>
        </a:xfrm>
      </p:grpSpPr>
      <p:sp>
        <p:nvSpPr>
          <p:cNvPr id="38" name="Google Shape;38;p62"/>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62"/>
          <p:cNvSpPr txBox="1">
            <a:spLocks noGrp="1"/>
          </p:cNvSpPr>
          <p:nvPr>
            <p:ph type="body" idx="1"/>
          </p:nvPr>
        </p:nvSpPr>
        <p:spPr>
          <a:xfrm>
            <a:off x="304800" y="1066800"/>
            <a:ext cx="2692400" cy="3017309"/>
          </a:xfrm>
          <a:prstGeom prst="rect">
            <a:avLst/>
          </a:prstGeom>
          <a:noFill/>
          <a:ln>
            <a:noFill/>
          </a:ln>
        </p:spPr>
        <p:txBody>
          <a:bodyPr spcFirstLastPara="1" wrap="square" lIns="91425" tIns="45700" rIns="91425" bIns="45700" anchor="t" anchorCtr="0">
            <a:normAutofit/>
          </a:bodyPr>
          <a:lstStyle>
            <a:lvl1pPr marL="304815" lvl="0" indent="-270947" algn="l">
              <a:spcBef>
                <a:spcPts val="373"/>
              </a:spcBef>
              <a:spcAft>
                <a:spcPts val="0"/>
              </a:spcAft>
              <a:buClr>
                <a:schemeClr val="dk1"/>
              </a:buClr>
              <a:buSzPts val="2800"/>
              <a:buChar char="•"/>
              <a:defRPr sz="1867"/>
            </a:lvl1pPr>
            <a:lvl2pPr marL="609630" lvl="1" indent="-254013" algn="l">
              <a:spcBef>
                <a:spcPts val="320"/>
              </a:spcBef>
              <a:spcAft>
                <a:spcPts val="0"/>
              </a:spcAft>
              <a:buClr>
                <a:schemeClr val="dk1"/>
              </a:buClr>
              <a:buSzPts val="2400"/>
              <a:buChar char="–"/>
              <a:defRPr sz="1600"/>
            </a:lvl2pPr>
            <a:lvl3pPr marL="914446" lvl="2" indent="-237079" algn="l">
              <a:spcBef>
                <a:spcPts val="267"/>
              </a:spcBef>
              <a:spcAft>
                <a:spcPts val="0"/>
              </a:spcAft>
              <a:buClr>
                <a:schemeClr val="dk1"/>
              </a:buClr>
              <a:buSzPts val="2000"/>
              <a:buChar char="•"/>
              <a:defRPr sz="1333"/>
            </a:lvl3pPr>
            <a:lvl4pPr marL="1219261" lvl="3" indent="-228611" algn="l">
              <a:spcBef>
                <a:spcPts val="240"/>
              </a:spcBef>
              <a:spcAft>
                <a:spcPts val="0"/>
              </a:spcAft>
              <a:buClr>
                <a:schemeClr val="dk1"/>
              </a:buClr>
              <a:buSzPts val="1800"/>
              <a:buChar char="–"/>
              <a:defRPr sz="1200"/>
            </a:lvl4pPr>
            <a:lvl5pPr marL="1524076" lvl="4" indent="-228611" algn="l">
              <a:spcBef>
                <a:spcPts val="240"/>
              </a:spcBef>
              <a:spcAft>
                <a:spcPts val="0"/>
              </a:spcAft>
              <a:buClr>
                <a:schemeClr val="dk1"/>
              </a:buClr>
              <a:buSzPts val="1800"/>
              <a:buChar char="»"/>
              <a:defRPr sz="1200"/>
            </a:lvl5pPr>
            <a:lvl6pPr marL="1828891" lvl="5" indent="-228611" algn="l">
              <a:spcBef>
                <a:spcPts val="240"/>
              </a:spcBef>
              <a:spcAft>
                <a:spcPts val="0"/>
              </a:spcAft>
              <a:buClr>
                <a:schemeClr val="dk1"/>
              </a:buClr>
              <a:buSzPts val="1800"/>
              <a:buChar char="•"/>
              <a:defRPr sz="1200"/>
            </a:lvl6pPr>
            <a:lvl7pPr marL="2133707" lvl="6" indent="-228611" algn="l">
              <a:spcBef>
                <a:spcPts val="240"/>
              </a:spcBef>
              <a:spcAft>
                <a:spcPts val="0"/>
              </a:spcAft>
              <a:buClr>
                <a:schemeClr val="dk1"/>
              </a:buClr>
              <a:buSzPts val="1800"/>
              <a:buChar char="•"/>
              <a:defRPr sz="1200"/>
            </a:lvl7pPr>
            <a:lvl8pPr marL="2438522" lvl="7" indent="-228611" algn="l">
              <a:spcBef>
                <a:spcPts val="240"/>
              </a:spcBef>
              <a:spcAft>
                <a:spcPts val="0"/>
              </a:spcAft>
              <a:buClr>
                <a:schemeClr val="dk1"/>
              </a:buClr>
              <a:buSzPts val="1800"/>
              <a:buChar char="•"/>
              <a:defRPr sz="1200"/>
            </a:lvl8pPr>
            <a:lvl9pPr marL="2743337" lvl="8" indent="-228611" algn="l">
              <a:spcBef>
                <a:spcPts val="240"/>
              </a:spcBef>
              <a:spcAft>
                <a:spcPts val="0"/>
              </a:spcAft>
              <a:buClr>
                <a:schemeClr val="dk1"/>
              </a:buClr>
              <a:buSzPts val="1800"/>
              <a:buChar char="•"/>
              <a:defRPr sz="1200"/>
            </a:lvl9pPr>
          </a:lstStyle>
          <a:p>
            <a:endParaRPr/>
          </a:p>
        </p:txBody>
      </p:sp>
      <p:sp>
        <p:nvSpPr>
          <p:cNvPr id="40" name="Google Shape;40;p62"/>
          <p:cNvSpPr txBox="1">
            <a:spLocks noGrp="1"/>
          </p:cNvSpPr>
          <p:nvPr>
            <p:ph type="body" idx="2"/>
          </p:nvPr>
        </p:nvSpPr>
        <p:spPr>
          <a:xfrm>
            <a:off x="3098800" y="1066800"/>
            <a:ext cx="2692400" cy="3017309"/>
          </a:xfrm>
          <a:prstGeom prst="rect">
            <a:avLst/>
          </a:prstGeom>
          <a:noFill/>
          <a:ln>
            <a:noFill/>
          </a:ln>
        </p:spPr>
        <p:txBody>
          <a:bodyPr spcFirstLastPara="1" wrap="square" lIns="91425" tIns="45700" rIns="91425" bIns="45700" anchor="t" anchorCtr="0">
            <a:normAutofit/>
          </a:bodyPr>
          <a:lstStyle>
            <a:lvl1pPr marL="304815" lvl="0" indent="-270947" algn="l">
              <a:spcBef>
                <a:spcPts val="373"/>
              </a:spcBef>
              <a:spcAft>
                <a:spcPts val="0"/>
              </a:spcAft>
              <a:buClr>
                <a:schemeClr val="dk1"/>
              </a:buClr>
              <a:buSzPts val="2800"/>
              <a:buChar char="•"/>
              <a:defRPr sz="1867"/>
            </a:lvl1pPr>
            <a:lvl2pPr marL="609630" lvl="1" indent="-254013" algn="l">
              <a:spcBef>
                <a:spcPts val="320"/>
              </a:spcBef>
              <a:spcAft>
                <a:spcPts val="0"/>
              </a:spcAft>
              <a:buClr>
                <a:schemeClr val="dk1"/>
              </a:buClr>
              <a:buSzPts val="2400"/>
              <a:buChar char="–"/>
              <a:defRPr sz="1600"/>
            </a:lvl2pPr>
            <a:lvl3pPr marL="914446" lvl="2" indent="-237079" algn="l">
              <a:spcBef>
                <a:spcPts val="267"/>
              </a:spcBef>
              <a:spcAft>
                <a:spcPts val="0"/>
              </a:spcAft>
              <a:buClr>
                <a:schemeClr val="dk1"/>
              </a:buClr>
              <a:buSzPts val="2000"/>
              <a:buChar char="•"/>
              <a:defRPr sz="1333"/>
            </a:lvl3pPr>
            <a:lvl4pPr marL="1219261" lvl="3" indent="-228611" algn="l">
              <a:spcBef>
                <a:spcPts val="240"/>
              </a:spcBef>
              <a:spcAft>
                <a:spcPts val="0"/>
              </a:spcAft>
              <a:buClr>
                <a:schemeClr val="dk1"/>
              </a:buClr>
              <a:buSzPts val="1800"/>
              <a:buChar char="–"/>
              <a:defRPr sz="1200"/>
            </a:lvl4pPr>
            <a:lvl5pPr marL="1524076" lvl="4" indent="-228611" algn="l">
              <a:spcBef>
                <a:spcPts val="240"/>
              </a:spcBef>
              <a:spcAft>
                <a:spcPts val="0"/>
              </a:spcAft>
              <a:buClr>
                <a:schemeClr val="dk1"/>
              </a:buClr>
              <a:buSzPts val="1800"/>
              <a:buChar char="»"/>
              <a:defRPr sz="1200"/>
            </a:lvl5pPr>
            <a:lvl6pPr marL="1828891" lvl="5" indent="-228611" algn="l">
              <a:spcBef>
                <a:spcPts val="240"/>
              </a:spcBef>
              <a:spcAft>
                <a:spcPts val="0"/>
              </a:spcAft>
              <a:buClr>
                <a:schemeClr val="dk1"/>
              </a:buClr>
              <a:buSzPts val="1800"/>
              <a:buChar char="•"/>
              <a:defRPr sz="1200"/>
            </a:lvl6pPr>
            <a:lvl7pPr marL="2133707" lvl="6" indent="-228611" algn="l">
              <a:spcBef>
                <a:spcPts val="240"/>
              </a:spcBef>
              <a:spcAft>
                <a:spcPts val="0"/>
              </a:spcAft>
              <a:buClr>
                <a:schemeClr val="dk1"/>
              </a:buClr>
              <a:buSzPts val="1800"/>
              <a:buChar char="•"/>
              <a:defRPr sz="1200"/>
            </a:lvl7pPr>
            <a:lvl8pPr marL="2438522" lvl="7" indent="-228611" algn="l">
              <a:spcBef>
                <a:spcPts val="240"/>
              </a:spcBef>
              <a:spcAft>
                <a:spcPts val="0"/>
              </a:spcAft>
              <a:buClr>
                <a:schemeClr val="dk1"/>
              </a:buClr>
              <a:buSzPts val="1800"/>
              <a:buChar char="•"/>
              <a:defRPr sz="1200"/>
            </a:lvl8pPr>
            <a:lvl9pPr marL="2743337" lvl="8" indent="-228611" algn="l">
              <a:spcBef>
                <a:spcPts val="240"/>
              </a:spcBef>
              <a:spcAft>
                <a:spcPts val="0"/>
              </a:spcAft>
              <a:buClr>
                <a:schemeClr val="dk1"/>
              </a:buClr>
              <a:buSzPts val="1800"/>
              <a:buChar char="•"/>
              <a:defRPr sz="1200"/>
            </a:lvl9pPr>
          </a:lstStyle>
          <a:p>
            <a:endParaRPr/>
          </a:p>
        </p:txBody>
      </p:sp>
      <p:sp>
        <p:nvSpPr>
          <p:cNvPr id="41" name="Google Shape;41;p62"/>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62"/>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2"/>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8613110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4"/>
        <p:cNvGrpSpPr/>
        <p:nvPr/>
      </p:nvGrpSpPr>
      <p:grpSpPr>
        <a:xfrm>
          <a:off x="0" y="0"/>
          <a:ext cx="0" cy="0"/>
          <a:chOff x="0" y="0"/>
          <a:chExt cx="0" cy="0"/>
        </a:xfrm>
      </p:grpSpPr>
      <p:sp>
        <p:nvSpPr>
          <p:cNvPr id="45" name="Google Shape;45;p63"/>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63"/>
          <p:cNvSpPr txBox="1">
            <a:spLocks noGrp="1"/>
          </p:cNvSpPr>
          <p:nvPr>
            <p:ph type="body" idx="1"/>
          </p:nvPr>
        </p:nvSpPr>
        <p:spPr>
          <a:xfrm>
            <a:off x="304800" y="1023409"/>
            <a:ext cx="2693459" cy="426508"/>
          </a:xfrm>
          <a:prstGeom prst="rect">
            <a:avLst/>
          </a:prstGeom>
          <a:noFill/>
          <a:ln>
            <a:noFill/>
          </a:ln>
        </p:spPr>
        <p:txBody>
          <a:bodyPr spcFirstLastPara="1" wrap="square" lIns="91425" tIns="45700" rIns="91425" bIns="45700" anchor="b" anchorCtr="0">
            <a:normAutofit/>
          </a:bodyPr>
          <a:lstStyle>
            <a:lvl1pPr marL="304815" lvl="0" indent="-152408" algn="l">
              <a:spcBef>
                <a:spcPts val="320"/>
              </a:spcBef>
              <a:spcAft>
                <a:spcPts val="0"/>
              </a:spcAft>
              <a:buClr>
                <a:schemeClr val="dk1"/>
              </a:buClr>
              <a:buSzPts val="2400"/>
              <a:buNone/>
              <a:defRPr sz="1600" b="1"/>
            </a:lvl1pPr>
            <a:lvl2pPr marL="609630" lvl="1" indent="-152408" algn="l">
              <a:spcBef>
                <a:spcPts val="267"/>
              </a:spcBef>
              <a:spcAft>
                <a:spcPts val="0"/>
              </a:spcAft>
              <a:buClr>
                <a:schemeClr val="dk1"/>
              </a:buClr>
              <a:buSzPts val="2000"/>
              <a:buNone/>
              <a:defRPr sz="1333" b="1"/>
            </a:lvl2pPr>
            <a:lvl3pPr marL="914446" lvl="2" indent="-152408" algn="l">
              <a:spcBef>
                <a:spcPts val="240"/>
              </a:spcBef>
              <a:spcAft>
                <a:spcPts val="0"/>
              </a:spcAft>
              <a:buClr>
                <a:schemeClr val="dk1"/>
              </a:buClr>
              <a:buSzPts val="1800"/>
              <a:buNone/>
              <a:defRPr sz="1200" b="1"/>
            </a:lvl3pPr>
            <a:lvl4pPr marL="1219261" lvl="3" indent="-152408" algn="l">
              <a:spcBef>
                <a:spcPts val="213"/>
              </a:spcBef>
              <a:spcAft>
                <a:spcPts val="0"/>
              </a:spcAft>
              <a:buClr>
                <a:schemeClr val="dk1"/>
              </a:buClr>
              <a:buSzPts val="1600"/>
              <a:buNone/>
              <a:defRPr sz="1067" b="1"/>
            </a:lvl4pPr>
            <a:lvl5pPr marL="1524076" lvl="4" indent="-152408" algn="l">
              <a:spcBef>
                <a:spcPts val="213"/>
              </a:spcBef>
              <a:spcAft>
                <a:spcPts val="0"/>
              </a:spcAft>
              <a:buClr>
                <a:schemeClr val="dk1"/>
              </a:buClr>
              <a:buSzPts val="1600"/>
              <a:buNone/>
              <a:defRPr sz="1067" b="1"/>
            </a:lvl5pPr>
            <a:lvl6pPr marL="1828891" lvl="5" indent="-152408" algn="l">
              <a:spcBef>
                <a:spcPts val="213"/>
              </a:spcBef>
              <a:spcAft>
                <a:spcPts val="0"/>
              </a:spcAft>
              <a:buClr>
                <a:schemeClr val="dk1"/>
              </a:buClr>
              <a:buSzPts val="1600"/>
              <a:buNone/>
              <a:defRPr sz="1067" b="1"/>
            </a:lvl6pPr>
            <a:lvl7pPr marL="2133707" lvl="6" indent="-152408" algn="l">
              <a:spcBef>
                <a:spcPts val="213"/>
              </a:spcBef>
              <a:spcAft>
                <a:spcPts val="0"/>
              </a:spcAft>
              <a:buClr>
                <a:schemeClr val="dk1"/>
              </a:buClr>
              <a:buSzPts val="1600"/>
              <a:buNone/>
              <a:defRPr sz="1067" b="1"/>
            </a:lvl7pPr>
            <a:lvl8pPr marL="2438522" lvl="7" indent="-152408" algn="l">
              <a:spcBef>
                <a:spcPts val="213"/>
              </a:spcBef>
              <a:spcAft>
                <a:spcPts val="0"/>
              </a:spcAft>
              <a:buClr>
                <a:schemeClr val="dk1"/>
              </a:buClr>
              <a:buSzPts val="1600"/>
              <a:buNone/>
              <a:defRPr sz="1067" b="1"/>
            </a:lvl8pPr>
            <a:lvl9pPr marL="2743337" lvl="8" indent="-152408" algn="l">
              <a:spcBef>
                <a:spcPts val="213"/>
              </a:spcBef>
              <a:spcAft>
                <a:spcPts val="0"/>
              </a:spcAft>
              <a:buClr>
                <a:schemeClr val="dk1"/>
              </a:buClr>
              <a:buSzPts val="1600"/>
              <a:buNone/>
              <a:defRPr sz="1067" b="1"/>
            </a:lvl9pPr>
          </a:lstStyle>
          <a:p>
            <a:endParaRPr/>
          </a:p>
        </p:txBody>
      </p:sp>
      <p:sp>
        <p:nvSpPr>
          <p:cNvPr id="47" name="Google Shape;47;p63"/>
          <p:cNvSpPr txBox="1">
            <a:spLocks noGrp="1"/>
          </p:cNvSpPr>
          <p:nvPr>
            <p:ph type="body" idx="2"/>
          </p:nvPr>
        </p:nvSpPr>
        <p:spPr>
          <a:xfrm>
            <a:off x="304800" y="1449917"/>
            <a:ext cx="2693459" cy="2634192"/>
          </a:xfrm>
          <a:prstGeom prst="rect">
            <a:avLst/>
          </a:prstGeom>
          <a:noFill/>
          <a:ln>
            <a:noFill/>
          </a:ln>
        </p:spPr>
        <p:txBody>
          <a:bodyPr spcFirstLastPara="1" wrap="square" lIns="91425" tIns="45700" rIns="91425" bIns="45700" anchor="t" anchorCtr="0">
            <a:normAutofit/>
          </a:bodyPr>
          <a:lstStyle>
            <a:lvl1pPr marL="304815" lvl="0" indent="-254013" algn="l">
              <a:spcBef>
                <a:spcPts val="320"/>
              </a:spcBef>
              <a:spcAft>
                <a:spcPts val="0"/>
              </a:spcAft>
              <a:buClr>
                <a:schemeClr val="dk1"/>
              </a:buClr>
              <a:buSzPts val="2400"/>
              <a:buChar char="•"/>
              <a:defRPr sz="1600"/>
            </a:lvl1pPr>
            <a:lvl2pPr marL="609630" lvl="1" indent="-237079" algn="l">
              <a:spcBef>
                <a:spcPts val="267"/>
              </a:spcBef>
              <a:spcAft>
                <a:spcPts val="0"/>
              </a:spcAft>
              <a:buClr>
                <a:schemeClr val="dk1"/>
              </a:buClr>
              <a:buSzPts val="2000"/>
              <a:buChar char="–"/>
              <a:defRPr sz="1333"/>
            </a:lvl2pPr>
            <a:lvl3pPr marL="914446" lvl="2" indent="-228611" algn="l">
              <a:spcBef>
                <a:spcPts val="240"/>
              </a:spcBef>
              <a:spcAft>
                <a:spcPts val="0"/>
              </a:spcAft>
              <a:buClr>
                <a:schemeClr val="dk1"/>
              </a:buClr>
              <a:buSzPts val="1800"/>
              <a:buChar char="•"/>
              <a:defRPr sz="1200"/>
            </a:lvl3pPr>
            <a:lvl4pPr marL="1219261" lvl="3" indent="-220144" algn="l">
              <a:spcBef>
                <a:spcPts val="213"/>
              </a:spcBef>
              <a:spcAft>
                <a:spcPts val="0"/>
              </a:spcAft>
              <a:buClr>
                <a:schemeClr val="dk1"/>
              </a:buClr>
              <a:buSzPts val="1600"/>
              <a:buChar char="–"/>
              <a:defRPr sz="1067"/>
            </a:lvl4pPr>
            <a:lvl5pPr marL="1524076" lvl="4" indent="-220144" algn="l">
              <a:spcBef>
                <a:spcPts val="213"/>
              </a:spcBef>
              <a:spcAft>
                <a:spcPts val="0"/>
              </a:spcAft>
              <a:buClr>
                <a:schemeClr val="dk1"/>
              </a:buClr>
              <a:buSzPts val="1600"/>
              <a:buChar char="»"/>
              <a:defRPr sz="1067"/>
            </a:lvl5pPr>
            <a:lvl6pPr marL="1828891" lvl="5" indent="-220144" algn="l">
              <a:spcBef>
                <a:spcPts val="213"/>
              </a:spcBef>
              <a:spcAft>
                <a:spcPts val="0"/>
              </a:spcAft>
              <a:buClr>
                <a:schemeClr val="dk1"/>
              </a:buClr>
              <a:buSzPts val="1600"/>
              <a:buChar char="•"/>
              <a:defRPr sz="1067"/>
            </a:lvl6pPr>
            <a:lvl7pPr marL="2133707" lvl="6" indent="-220144" algn="l">
              <a:spcBef>
                <a:spcPts val="213"/>
              </a:spcBef>
              <a:spcAft>
                <a:spcPts val="0"/>
              </a:spcAft>
              <a:buClr>
                <a:schemeClr val="dk1"/>
              </a:buClr>
              <a:buSzPts val="1600"/>
              <a:buChar char="•"/>
              <a:defRPr sz="1067"/>
            </a:lvl7pPr>
            <a:lvl8pPr marL="2438522" lvl="7" indent="-220144" algn="l">
              <a:spcBef>
                <a:spcPts val="213"/>
              </a:spcBef>
              <a:spcAft>
                <a:spcPts val="0"/>
              </a:spcAft>
              <a:buClr>
                <a:schemeClr val="dk1"/>
              </a:buClr>
              <a:buSzPts val="1600"/>
              <a:buChar char="•"/>
              <a:defRPr sz="1067"/>
            </a:lvl8pPr>
            <a:lvl9pPr marL="2743337" lvl="8" indent="-220144" algn="l">
              <a:spcBef>
                <a:spcPts val="213"/>
              </a:spcBef>
              <a:spcAft>
                <a:spcPts val="0"/>
              </a:spcAft>
              <a:buClr>
                <a:schemeClr val="dk1"/>
              </a:buClr>
              <a:buSzPts val="1600"/>
              <a:buChar char="•"/>
              <a:defRPr sz="1067"/>
            </a:lvl9pPr>
          </a:lstStyle>
          <a:p>
            <a:endParaRPr/>
          </a:p>
        </p:txBody>
      </p:sp>
      <p:sp>
        <p:nvSpPr>
          <p:cNvPr id="48" name="Google Shape;48;p63"/>
          <p:cNvSpPr txBox="1">
            <a:spLocks noGrp="1"/>
          </p:cNvSpPr>
          <p:nvPr>
            <p:ph type="body" idx="3"/>
          </p:nvPr>
        </p:nvSpPr>
        <p:spPr>
          <a:xfrm>
            <a:off x="3096684" y="1023409"/>
            <a:ext cx="2694517" cy="426508"/>
          </a:xfrm>
          <a:prstGeom prst="rect">
            <a:avLst/>
          </a:prstGeom>
          <a:noFill/>
          <a:ln>
            <a:noFill/>
          </a:ln>
        </p:spPr>
        <p:txBody>
          <a:bodyPr spcFirstLastPara="1" wrap="square" lIns="91425" tIns="45700" rIns="91425" bIns="45700" anchor="b" anchorCtr="0">
            <a:normAutofit/>
          </a:bodyPr>
          <a:lstStyle>
            <a:lvl1pPr marL="304815" lvl="0" indent="-152408" algn="l">
              <a:spcBef>
                <a:spcPts val="320"/>
              </a:spcBef>
              <a:spcAft>
                <a:spcPts val="0"/>
              </a:spcAft>
              <a:buClr>
                <a:schemeClr val="dk1"/>
              </a:buClr>
              <a:buSzPts val="2400"/>
              <a:buNone/>
              <a:defRPr sz="1600" b="1"/>
            </a:lvl1pPr>
            <a:lvl2pPr marL="609630" lvl="1" indent="-152408" algn="l">
              <a:spcBef>
                <a:spcPts val="267"/>
              </a:spcBef>
              <a:spcAft>
                <a:spcPts val="0"/>
              </a:spcAft>
              <a:buClr>
                <a:schemeClr val="dk1"/>
              </a:buClr>
              <a:buSzPts val="2000"/>
              <a:buNone/>
              <a:defRPr sz="1333" b="1"/>
            </a:lvl2pPr>
            <a:lvl3pPr marL="914446" lvl="2" indent="-152408" algn="l">
              <a:spcBef>
                <a:spcPts val="240"/>
              </a:spcBef>
              <a:spcAft>
                <a:spcPts val="0"/>
              </a:spcAft>
              <a:buClr>
                <a:schemeClr val="dk1"/>
              </a:buClr>
              <a:buSzPts val="1800"/>
              <a:buNone/>
              <a:defRPr sz="1200" b="1"/>
            </a:lvl3pPr>
            <a:lvl4pPr marL="1219261" lvl="3" indent="-152408" algn="l">
              <a:spcBef>
                <a:spcPts val="213"/>
              </a:spcBef>
              <a:spcAft>
                <a:spcPts val="0"/>
              </a:spcAft>
              <a:buClr>
                <a:schemeClr val="dk1"/>
              </a:buClr>
              <a:buSzPts val="1600"/>
              <a:buNone/>
              <a:defRPr sz="1067" b="1"/>
            </a:lvl4pPr>
            <a:lvl5pPr marL="1524076" lvl="4" indent="-152408" algn="l">
              <a:spcBef>
                <a:spcPts val="213"/>
              </a:spcBef>
              <a:spcAft>
                <a:spcPts val="0"/>
              </a:spcAft>
              <a:buClr>
                <a:schemeClr val="dk1"/>
              </a:buClr>
              <a:buSzPts val="1600"/>
              <a:buNone/>
              <a:defRPr sz="1067" b="1"/>
            </a:lvl5pPr>
            <a:lvl6pPr marL="1828891" lvl="5" indent="-152408" algn="l">
              <a:spcBef>
                <a:spcPts val="213"/>
              </a:spcBef>
              <a:spcAft>
                <a:spcPts val="0"/>
              </a:spcAft>
              <a:buClr>
                <a:schemeClr val="dk1"/>
              </a:buClr>
              <a:buSzPts val="1600"/>
              <a:buNone/>
              <a:defRPr sz="1067" b="1"/>
            </a:lvl6pPr>
            <a:lvl7pPr marL="2133707" lvl="6" indent="-152408" algn="l">
              <a:spcBef>
                <a:spcPts val="213"/>
              </a:spcBef>
              <a:spcAft>
                <a:spcPts val="0"/>
              </a:spcAft>
              <a:buClr>
                <a:schemeClr val="dk1"/>
              </a:buClr>
              <a:buSzPts val="1600"/>
              <a:buNone/>
              <a:defRPr sz="1067" b="1"/>
            </a:lvl7pPr>
            <a:lvl8pPr marL="2438522" lvl="7" indent="-152408" algn="l">
              <a:spcBef>
                <a:spcPts val="213"/>
              </a:spcBef>
              <a:spcAft>
                <a:spcPts val="0"/>
              </a:spcAft>
              <a:buClr>
                <a:schemeClr val="dk1"/>
              </a:buClr>
              <a:buSzPts val="1600"/>
              <a:buNone/>
              <a:defRPr sz="1067" b="1"/>
            </a:lvl8pPr>
            <a:lvl9pPr marL="2743337" lvl="8" indent="-152408" algn="l">
              <a:spcBef>
                <a:spcPts val="213"/>
              </a:spcBef>
              <a:spcAft>
                <a:spcPts val="0"/>
              </a:spcAft>
              <a:buClr>
                <a:schemeClr val="dk1"/>
              </a:buClr>
              <a:buSzPts val="1600"/>
              <a:buNone/>
              <a:defRPr sz="1067" b="1"/>
            </a:lvl9pPr>
          </a:lstStyle>
          <a:p>
            <a:endParaRPr/>
          </a:p>
        </p:txBody>
      </p:sp>
      <p:sp>
        <p:nvSpPr>
          <p:cNvPr id="49" name="Google Shape;49;p63"/>
          <p:cNvSpPr txBox="1">
            <a:spLocks noGrp="1"/>
          </p:cNvSpPr>
          <p:nvPr>
            <p:ph type="body" idx="4"/>
          </p:nvPr>
        </p:nvSpPr>
        <p:spPr>
          <a:xfrm>
            <a:off x="3096684" y="1449917"/>
            <a:ext cx="2694517" cy="2634192"/>
          </a:xfrm>
          <a:prstGeom prst="rect">
            <a:avLst/>
          </a:prstGeom>
          <a:noFill/>
          <a:ln>
            <a:noFill/>
          </a:ln>
        </p:spPr>
        <p:txBody>
          <a:bodyPr spcFirstLastPara="1" wrap="square" lIns="91425" tIns="45700" rIns="91425" bIns="45700" anchor="t" anchorCtr="0">
            <a:normAutofit/>
          </a:bodyPr>
          <a:lstStyle>
            <a:lvl1pPr marL="304815" lvl="0" indent="-254013" algn="l">
              <a:spcBef>
                <a:spcPts val="320"/>
              </a:spcBef>
              <a:spcAft>
                <a:spcPts val="0"/>
              </a:spcAft>
              <a:buClr>
                <a:schemeClr val="dk1"/>
              </a:buClr>
              <a:buSzPts val="2400"/>
              <a:buChar char="•"/>
              <a:defRPr sz="1600"/>
            </a:lvl1pPr>
            <a:lvl2pPr marL="609630" lvl="1" indent="-237079" algn="l">
              <a:spcBef>
                <a:spcPts val="267"/>
              </a:spcBef>
              <a:spcAft>
                <a:spcPts val="0"/>
              </a:spcAft>
              <a:buClr>
                <a:schemeClr val="dk1"/>
              </a:buClr>
              <a:buSzPts val="2000"/>
              <a:buChar char="–"/>
              <a:defRPr sz="1333"/>
            </a:lvl2pPr>
            <a:lvl3pPr marL="914446" lvl="2" indent="-228611" algn="l">
              <a:spcBef>
                <a:spcPts val="240"/>
              </a:spcBef>
              <a:spcAft>
                <a:spcPts val="0"/>
              </a:spcAft>
              <a:buClr>
                <a:schemeClr val="dk1"/>
              </a:buClr>
              <a:buSzPts val="1800"/>
              <a:buChar char="•"/>
              <a:defRPr sz="1200"/>
            </a:lvl3pPr>
            <a:lvl4pPr marL="1219261" lvl="3" indent="-220144" algn="l">
              <a:spcBef>
                <a:spcPts val="213"/>
              </a:spcBef>
              <a:spcAft>
                <a:spcPts val="0"/>
              </a:spcAft>
              <a:buClr>
                <a:schemeClr val="dk1"/>
              </a:buClr>
              <a:buSzPts val="1600"/>
              <a:buChar char="–"/>
              <a:defRPr sz="1067"/>
            </a:lvl4pPr>
            <a:lvl5pPr marL="1524076" lvl="4" indent="-220144" algn="l">
              <a:spcBef>
                <a:spcPts val="213"/>
              </a:spcBef>
              <a:spcAft>
                <a:spcPts val="0"/>
              </a:spcAft>
              <a:buClr>
                <a:schemeClr val="dk1"/>
              </a:buClr>
              <a:buSzPts val="1600"/>
              <a:buChar char="»"/>
              <a:defRPr sz="1067"/>
            </a:lvl5pPr>
            <a:lvl6pPr marL="1828891" lvl="5" indent="-220144" algn="l">
              <a:spcBef>
                <a:spcPts val="213"/>
              </a:spcBef>
              <a:spcAft>
                <a:spcPts val="0"/>
              </a:spcAft>
              <a:buClr>
                <a:schemeClr val="dk1"/>
              </a:buClr>
              <a:buSzPts val="1600"/>
              <a:buChar char="•"/>
              <a:defRPr sz="1067"/>
            </a:lvl6pPr>
            <a:lvl7pPr marL="2133707" lvl="6" indent="-220144" algn="l">
              <a:spcBef>
                <a:spcPts val="213"/>
              </a:spcBef>
              <a:spcAft>
                <a:spcPts val="0"/>
              </a:spcAft>
              <a:buClr>
                <a:schemeClr val="dk1"/>
              </a:buClr>
              <a:buSzPts val="1600"/>
              <a:buChar char="•"/>
              <a:defRPr sz="1067"/>
            </a:lvl7pPr>
            <a:lvl8pPr marL="2438522" lvl="7" indent="-220144" algn="l">
              <a:spcBef>
                <a:spcPts val="213"/>
              </a:spcBef>
              <a:spcAft>
                <a:spcPts val="0"/>
              </a:spcAft>
              <a:buClr>
                <a:schemeClr val="dk1"/>
              </a:buClr>
              <a:buSzPts val="1600"/>
              <a:buChar char="•"/>
              <a:defRPr sz="1067"/>
            </a:lvl8pPr>
            <a:lvl9pPr marL="2743337" lvl="8" indent="-220144" algn="l">
              <a:spcBef>
                <a:spcPts val="213"/>
              </a:spcBef>
              <a:spcAft>
                <a:spcPts val="0"/>
              </a:spcAft>
              <a:buClr>
                <a:schemeClr val="dk1"/>
              </a:buClr>
              <a:buSzPts val="1600"/>
              <a:buChar char="•"/>
              <a:defRPr sz="1067"/>
            </a:lvl9pPr>
          </a:lstStyle>
          <a:p>
            <a:endParaRPr/>
          </a:p>
        </p:txBody>
      </p:sp>
      <p:sp>
        <p:nvSpPr>
          <p:cNvPr id="50" name="Google Shape;50;p63"/>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63"/>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63"/>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7778827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3"/>
        <p:cNvGrpSpPr/>
        <p:nvPr/>
      </p:nvGrpSpPr>
      <p:grpSpPr>
        <a:xfrm>
          <a:off x="0" y="0"/>
          <a:ext cx="0" cy="0"/>
          <a:chOff x="0" y="0"/>
          <a:chExt cx="0" cy="0"/>
        </a:xfrm>
      </p:grpSpPr>
      <p:sp>
        <p:nvSpPr>
          <p:cNvPr id="54" name="Google Shape;54;p64"/>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64"/>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64"/>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64"/>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1266243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8"/>
        <p:cNvGrpSpPr/>
        <p:nvPr/>
      </p:nvGrpSpPr>
      <p:grpSpPr>
        <a:xfrm>
          <a:off x="0" y="0"/>
          <a:ext cx="0" cy="0"/>
          <a:chOff x="0" y="0"/>
          <a:chExt cx="0" cy="0"/>
        </a:xfrm>
      </p:grpSpPr>
      <p:sp>
        <p:nvSpPr>
          <p:cNvPr id="59" name="Google Shape;59;p65"/>
          <p:cNvSpPr txBox="1">
            <a:spLocks noGrp="1"/>
          </p:cNvSpPr>
          <p:nvPr>
            <p:ph type="title"/>
          </p:nvPr>
        </p:nvSpPr>
        <p:spPr>
          <a:xfrm>
            <a:off x="304800" y="182033"/>
            <a:ext cx="2005542" cy="7747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1333"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65"/>
          <p:cNvSpPr txBox="1">
            <a:spLocks noGrp="1"/>
          </p:cNvSpPr>
          <p:nvPr>
            <p:ph type="body" idx="1"/>
          </p:nvPr>
        </p:nvSpPr>
        <p:spPr>
          <a:xfrm>
            <a:off x="2383367" y="182034"/>
            <a:ext cx="3407833" cy="3902075"/>
          </a:xfrm>
          <a:prstGeom prst="rect">
            <a:avLst/>
          </a:prstGeom>
          <a:noFill/>
          <a:ln>
            <a:noFill/>
          </a:ln>
        </p:spPr>
        <p:txBody>
          <a:bodyPr spcFirstLastPara="1" wrap="square" lIns="91425" tIns="45700" rIns="91425" bIns="45700" anchor="t" anchorCtr="0">
            <a:normAutofit/>
          </a:bodyPr>
          <a:lstStyle>
            <a:lvl1pPr marL="304815" lvl="0" indent="-287881" algn="l">
              <a:spcBef>
                <a:spcPts val="427"/>
              </a:spcBef>
              <a:spcAft>
                <a:spcPts val="0"/>
              </a:spcAft>
              <a:buClr>
                <a:schemeClr val="dk1"/>
              </a:buClr>
              <a:buSzPts val="3200"/>
              <a:buChar char="•"/>
              <a:defRPr sz="2133"/>
            </a:lvl1pPr>
            <a:lvl2pPr marL="609630" lvl="1" indent="-270947" algn="l">
              <a:spcBef>
                <a:spcPts val="373"/>
              </a:spcBef>
              <a:spcAft>
                <a:spcPts val="0"/>
              </a:spcAft>
              <a:buClr>
                <a:schemeClr val="dk1"/>
              </a:buClr>
              <a:buSzPts val="2800"/>
              <a:buChar char="–"/>
              <a:defRPr sz="1867"/>
            </a:lvl2pPr>
            <a:lvl3pPr marL="914446" lvl="2" indent="-254013" algn="l">
              <a:spcBef>
                <a:spcPts val="320"/>
              </a:spcBef>
              <a:spcAft>
                <a:spcPts val="0"/>
              </a:spcAft>
              <a:buClr>
                <a:schemeClr val="dk1"/>
              </a:buClr>
              <a:buSzPts val="2400"/>
              <a:buChar char="•"/>
              <a:defRPr sz="1600"/>
            </a:lvl3pPr>
            <a:lvl4pPr marL="1219261" lvl="3" indent="-237079" algn="l">
              <a:spcBef>
                <a:spcPts val="267"/>
              </a:spcBef>
              <a:spcAft>
                <a:spcPts val="0"/>
              </a:spcAft>
              <a:buClr>
                <a:schemeClr val="dk1"/>
              </a:buClr>
              <a:buSzPts val="2000"/>
              <a:buChar char="–"/>
              <a:defRPr sz="1333"/>
            </a:lvl4pPr>
            <a:lvl5pPr marL="1524076" lvl="4" indent="-237079" algn="l">
              <a:spcBef>
                <a:spcPts val="267"/>
              </a:spcBef>
              <a:spcAft>
                <a:spcPts val="0"/>
              </a:spcAft>
              <a:buClr>
                <a:schemeClr val="dk1"/>
              </a:buClr>
              <a:buSzPts val="2000"/>
              <a:buChar char="»"/>
              <a:defRPr sz="1333"/>
            </a:lvl5pPr>
            <a:lvl6pPr marL="1828891" lvl="5" indent="-237079" algn="l">
              <a:spcBef>
                <a:spcPts val="267"/>
              </a:spcBef>
              <a:spcAft>
                <a:spcPts val="0"/>
              </a:spcAft>
              <a:buClr>
                <a:schemeClr val="dk1"/>
              </a:buClr>
              <a:buSzPts val="2000"/>
              <a:buChar char="•"/>
              <a:defRPr sz="1333"/>
            </a:lvl6pPr>
            <a:lvl7pPr marL="2133707" lvl="6" indent="-237079" algn="l">
              <a:spcBef>
                <a:spcPts val="267"/>
              </a:spcBef>
              <a:spcAft>
                <a:spcPts val="0"/>
              </a:spcAft>
              <a:buClr>
                <a:schemeClr val="dk1"/>
              </a:buClr>
              <a:buSzPts val="2000"/>
              <a:buChar char="•"/>
              <a:defRPr sz="1333"/>
            </a:lvl7pPr>
            <a:lvl8pPr marL="2438522" lvl="7" indent="-237079" algn="l">
              <a:spcBef>
                <a:spcPts val="267"/>
              </a:spcBef>
              <a:spcAft>
                <a:spcPts val="0"/>
              </a:spcAft>
              <a:buClr>
                <a:schemeClr val="dk1"/>
              </a:buClr>
              <a:buSzPts val="2000"/>
              <a:buChar char="•"/>
              <a:defRPr sz="1333"/>
            </a:lvl8pPr>
            <a:lvl9pPr marL="2743337" lvl="8" indent="-237079" algn="l">
              <a:spcBef>
                <a:spcPts val="267"/>
              </a:spcBef>
              <a:spcAft>
                <a:spcPts val="0"/>
              </a:spcAft>
              <a:buClr>
                <a:schemeClr val="dk1"/>
              </a:buClr>
              <a:buSzPts val="2000"/>
              <a:buChar char="•"/>
              <a:defRPr sz="1333"/>
            </a:lvl9pPr>
          </a:lstStyle>
          <a:p>
            <a:endParaRPr/>
          </a:p>
        </p:txBody>
      </p:sp>
      <p:sp>
        <p:nvSpPr>
          <p:cNvPr id="61" name="Google Shape;61;p65"/>
          <p:cNvSpPr txBox="1">
            <a:spLocks noGrp="1"/>
          </p:cNvSpPr>
          <p:nvPr>
            <p:ph type="body" idx="2"/>
          </p:nvPr>
        </p:nvSpPr>
        <p:spPr>
          <a:xfrm>
            <a:off x="304800" y="956734"/>
            <a:ext cx="2005542" cy="3127375"/>
          </a:xfrm>
          <a:prstGeom prst="rect">
            <a:avLst/>
          </a:prstGeom>
          <a:noFill/>
          <a:ln>
            <a:noFill/>
          </a:ln>
        </p:spPr>
        <p:txBody>
          <a:bodyPr spcFirstLastPara="1" wrap="square" lIns="91425" tIns="45700" rIns="91425" bIns="45700" anchor="t" anchorCtr="0">
            <a:normAutofit/>
          </a:bodyPr>
          <a:lstStyle>
            <a:lvl1pPr marL="304815" lvl="0" indent="-152408" algn="l">
              <a:spcBef>
                <a:spcPts val="187"/>
              </a:spcBef>
              <a:spcAft>
                <a:spcPts val="0"/>
              </a:spcAft>
              <a:buClr>
                <a:schemeClr val="dk1"/>
              </a:buClr>
              <a:buSzPts val="1400"/>
              <a:buNone/>
              <a:defRPr sz="933"/>
            </a:lvl1pPr>
            <a:lvl2pPr marL="609630" lvl="1" indent="-152408" algn="l">
              <a:spcBef>
                <a:spcPts val="160"/>
              </a:spcBef>
              <a:spcAft>
                <a:spcPts val="0"/>
              </a:spcAft>
              <a:buClr>
                <a:schemeClr val="dk1"/>
              </a:buClr>
              <a:buSzPts val="1200"/>
              <a:buNone/>
              <a:defRPr sz="800"/>
            </a:lvl2pPr>
            <a:lvl3pPr marL="914446" lvl="2" indent="-152408" algn="l">
              <a:spcBef>
                <a:spcPts val="133"/>
              </a:spcBef>
              <a:spcAft>
                <a:spcPts val="0"/>
              </a:spcAft>
              <a:buClr>
                <a:schemeClr val="dk1"/>
              </a:buClr>
              <a:buSzPts val="1000"/>
              <a:buNone/>
              <a:defRPr sz="667"/>
            </a:lvl3pPr>
            <a:lvl4pPr marL="1219261" lvl="3" indent="-152408" algn="l">
              <a:spcBef>
                <a:spcPts val="120"/>
              </a:spcBef>
              <a:spcAft>
                <a:spcPts val="0"/>
              </a:spcAft>
              <a:buClr>
                <a:schemeClr val="dk1"/>
              </a:buClr>
              <a:buSzPts val="900"/>
              <a:buNone/>
              <a:defRPr sz="600"/>
            </a:lvl4pPr>
            <a:lvl5pPr marL="1524076" lvl="4" indent="-152408" algn="l">
              <a:spcBef>
                <a:spcPts val="120"/>
              </a:spcBef>
              <a:spcAft>
                <a:spcPts val="0"/>
              </a:spcAft>
              <a:buClr>
                <a:schemeClr val="dk1"/>
              </a:buClr>
              <a:buSzPts val="900"/>
              <a:buNone/>
              <a:defRPr sz="600"/>
            </a:lvl5pPr>
            <a:lvl6pPr marL="1828891" lvl="5" indent="-152408" algn="l">
              <a:spcBef>
                <a:spcPts val="120"/>
              </a:spcBef>
              <a:spcAft>
                <a:spcPts val="0"/>
              </a:spcAft>
              <a:buClr>
                <a:schemeClr val="dk1"/>
              </a:buClr>
              <a:buSzPts val="900"/>
              <a:buNone/>
              <a:defRPr sz="600"/>
            </a:lvl6pPr>
            <a:lvl7pPr marL="2133707" lvl="6" indent="-152408" algn="l">
              <a:spcBef>
                <a:spcPts val="120"/>
              </a:spcBef>
              <a:spcAft>
                <a:spcPts val="0"/>
              </a:spcAft>
              <a:buClr>
                <a:schemeClr val="dk1"/>
              </a:buClr>
              <a:buSzPts val="900"/>
              <a:buNone/>
              <a:defRPr sz="600"/>
            </a:lvl7pPr>
            <a:lvl8pPr marL="2438522" lvl="7" indent="-152408" algn="l">
              <a:spcBef>
                <a:spcPts val="120"/>
              </a:spcBef>
              <a:spcAft>
                <a:spcPts val="0"/>
              </a:spcAft>
              <a:buClr>
                <a:schemeClr val="dk1"/>
              </a:buClr>
              <a:buSzPts val="900"/>
              <a:buNone/>
              <a:defRPr sz="600"/>
            </a:lvl8pPr>
            <a:lvl9pPr marL="2743337" lvl="8" indent="-152408" algn="l">
              <a:spcBef>
                <a:spcPts val="120"/>
              </a:spcBef>
              <a:spcAft>
                <a:spcPts val="0"/>
              </a:spcAft>
              <a:buClr>
                <a:schemeClr val="dk1"/>
              </a:buClr>
              <a:buSzPts val="900"/>
              <a:buNone/>
              <a:defRPr sz="600"/>
            </a:lvl9pPr>
          </a:lstStyle>
          <a:p>
            <a:endParaRPr/>
          </a:p>
        </p:txBody>
      </p:sp>
      <p:sp>
        <p:nvSpPr>
          <p:cNvPr id="62" name="Google Shape;62;p65"/>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65"/>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65"/>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6025689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5"/>
        <p:cNvGrpSpPr/>
        <p:nvPr/>
      </p:nvGrpSpPr>
      <p:grpSpPr>
        <a:xfrm>
          <a:off x="0" y="0"/>
          <a:ext cx="0" cy="0"/>
          <a:chOff x="0" y="0"/>
          <a:chExt cx="0" cy="0"/>
        </a:xfrm>
      </p:grpSpPr>
      <p:sp>
        <p:nvSpPr>
          <p:cNvPr id="66" name="Google Shape;66;p66"/>
          <p:cNvSpPr txBox="1">
            <a:spLocks noGrp="1"/>
          </p:cNvSpPr>
          <p:nvPr>
            <p:ph type="title"/>
          </p:nvPr>
        </p:nvSpPr>
        <p:spPr>
          <a:xfrm>
            <a:off x="1194859" y="3200400"/>
            <a:ext cx="3657600" cy="377825"/>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1333"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66"/>
          <p:cNvSpPr>
            <a:spLocks noGrp="1"/>
          </p:cNvSpPr>
          <p:nvPr>
            <p:ph type="pic" idx="2"/>
          </p:nvPr>
        </p:nvSpPr>
        <p:spPr>
          <a:xfrm>
            <a:off x="1194859" y="408517"/>
            <a:ext cx="3657600" cy="2743200"/>
          </a:xfrm>
          <a:prstGeom prst="rect">
            <a:avLst/>
          </a:prstGeom>
          <a:noFill/>
          <a:ln>
            <a:noFill/>
          </a:ln>
        </p:spPr>
      </p:sp>
      <p:sp>
        <p:nvSpPr>
          <p:cNvPr id="68" name="Google Shape;68;p66"/>
          <p:cNvSpPr txBox="1">
            <a:spLocks noGrp="1"/>
          </p:cNvSpPr>
          <p:nvPr>
            <p:ph type="body" idx="1"/>
          </p:nvPr>
        </p:nvSpPr>
        <p:spPr>
          <a:xfrm>
            <a:off x="1194859" y="3578225"/>
            <a:ext cx="3657600" cy="536575"/>
          </a:xfrm>
          <a:prstGeom prst="rect">
            <a:avLst/>
          </a:prstGeom>
          <a:noFill/>
          <a:ln>
            <a:noFill/>
          </a:ln>
        </p:spPr>
        <p:txBody>
          <a:bodyPr spcFirstLastPara="1" wrap="square" lIns="91425" tIns="45700" rIns="91425" bIns="45700" anchor="t" anchorCtr="0">
            <a:normAutofit/>
          </a:bodyPr>
          <a:lstStyle>
            <a:lvl1pPr marL="304815" lvl="0" indent="-152408" algn="l">
              <a:spcBef>
                <a:spcPts val="187"/>
              </a:spcBef>
              <a:spcAft>
                <a:spcPts val="0"/>
              </a:spcAft>
              <a:buClr>
                <a:schemeClr val="dk1"/>
              </a:buClr>
              <a:buSzPts val="1400"/>
              <a:buNone/>
              <a:defRPr sz="933"/>
            </a:lvl1pPr>
            <a:lvl2pPr marL="609630" lvl="1" indent="-152408" algn="l">
              <a:spcBef>
                <a:spcPts val="160"/>
              </a:spcBef>
              <a:spcAft>
                <a:spcPts val="0"/>
              </a:spcAft>
              <a:buClr>
                <a:schemeClr val="dk1"/>
              </a:buClr>
              <a:buSzPts val="1200"/>
              <a:buNone/>
              <a:defRPr sz="800"/>
            </a:lvl2pPr>
            <a:lvl3pPr marL="914446" lvl="2" indent="-152408" algn="l">
              <a:spcBef>
                <a:spcPts val="133"/>
              </a:spcBef>
              <a:spcAft>
                <a:spcPts val="0"/>
              </a:spcAft>
              <a:buClr>
                <a:schemeClr val="dk1"/>
              </a:buClr>
              <a:buSzPts val="1000"/>
              <a:buNone/>
              <a:defRPr sz="667"/>
            </a:lvl3pPr>
            <a:lvl4pPr marL="1219261" lvl="3" indent="-152408" algn="l">
              <a:spcBef>
                <a:spcPts val="120"/>
              </a:spcBef>
              <a:spcAft>
                <a:spcPts val="0"/>
              </a:spcAft>
              <a:buClr>
                <a:schemeClr val="dk1"/>
              </a:buClr>
              <a:buSzPts val="900"/>
              <a:buNone/>
              <a:defRPr sz="600"/>
            </a:lvl4pPr>
            <a:lvl5pPr marL="1524076" lvl="4" indent="-152408" algn="l">
              <a:spcBef>
                <a:spcPts val="120"/>
              </a:spcBef>
              <a:spcAft>
                <a:spcPts val="0"/>
              </a:spcAft>
              <a:buClr>
                <a:schemeClr val="dk1"/>
              </a:buClr>
              <a:buSzPts val="900"/>
              <a:buNone/>
              <a:defRPr sz="600"/>
            </a:lvl5pPr>
            <a:lvl6pPr marL="1828891" lvl="5" indent="-152408" algn="l">
              <a:spcBef>
                <a:spcPts val="120"/>
              </a:spcBef>
              <a:spcAft>
                <a:spcPts val="0"/>
              </a:spcAft>
              <a:buClr>
                <a:schemeClr val="dk1"/>
              </a:buClr>
              <a:buSzPts val="900"/>
              <a:buNone/>
              <a:defRPr sz="600"/>
            </a:lvl6pPr>
            <a:lvl7pPr marL="2133707" lvl="6" indent="-152408" algn="l">
              <a:spcBef>
                <a:spcPts val="120"/>
              </a:spcBef>
              <a:spcAft>
                <a:spcPts val="0"/>
              </a:spcAft>
              <a:buClr>
                <a:schemeClr val="dk1"/>
              </a:buClr>
              <a:buSzPts val="900"/>
              <a:buNone/>
              <a:defRPr sz="600"/>
            </a:lvl7pPr>
            <a:lvl8pPr marL="2438522" lvl="7" indent="-152408" algn="l">
              <a:spcBef>
                <a:spcPts val="120"/>
              </a:spcBef>
              <a:spcAft>
                <a:spcPts val="0"/>
              </a:spcAft>
              <a:buClr>
                <a:schemeClr val="dk1"/>
              </a:buClr>
              <a:buSzPts val="900"/>
              <a:buNone/>
              <a:defRPr sz="600"/>
            </a:lvl8pPr>
            <a:lvl9pPr marL="2743337" lvl="8" indent="-152408" algn="l">
              <a:spcBef>
                <a:spcPts val="120"/>
              </a:spcBef>
              <a:spcAft>
                <a:spcPts val="0"/>
              </a:spcAft>
              <a:buClr>
                <a:schemeClr val="dk1"/>
              </a:buClr>
              <a:buSzPts val="900"/>
              <a:buNone/>
              <a:defRPr sz="600"/>
            </a:lvl9pPr>
          </a:lstStyle>
          <a:p>
            <a:endParaRPr/>
          </a:p>
        </p:txBody>
      </p:sp>
      <p:sp>
        <p:nvSpPr>
          <p:cNvPr id="69" name="Google Shape;69;p66"/>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66"/>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66"/>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850563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2"/>
        <p:cNvGrpSpPr/>
        <p:nvPr/>
      </p:nvGrpSpPr>
      <p:grpSpPr>
        <a:xfrm>
          <a:off x="0" y="0"/>
          <a:ext cx="0" cy="0"/>
          <a:chOff x="0" y="0"/>
          <a:chExt cx="0" cy="0"/>
        </a:xfrm>
      </p:grpSpPr>
      <p:sp>
        <p:nvSpPr>
          <p:cNvPr id="73" name="Google Shape;73;p67"/>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67"/>
          <p:cNvSpPr txBox="1">
            <a:spLocks noGrp="1"/>
          </p:cNvSpPr>
          <p:nvPr>
            <p:ph type="body" idx="1"/>
          </p:nvPr>
        </p:nvSpPr>
        <p:spPr>
          <a:xfrm rot="5400000">
            <a:off x="1539346" y="-167745"/>
            <a:ext cx="3017309" cy="5486400"/>
          </a:xfrm>
          <a:prstGeom prst="rect">
            <a:avLst/>
          </a:prstGeom>
          <a:noFill/>
          <a:ln>
            <a:noFill/>
          </a:ln>
        </p:spPr>
        <p:txBody>
          <a:bodyPr spcFirstLastPara="1" wrap="square" lIns="91425" tIns="45700" rIns="91425" bIns="45700" anchor="t" anchorCtr="0">
            <a:normAutofit/>
          </a:bodyPr>
          <a:lstStyle>
            <a:lvl1pPr marL="304815" lvl="0" indent="-228611" algn="l">
              <a:spcBef>
                <a:spcPts val="240"/>
              </a:spcBef>
              <a:spcAft>
                <a:spcPts val="0"/>
              </a:spcAft>
              <a:buClr>
                <a:schemeClr val="dk1"/>
              </a:buClr>
              <a:buSzPts val="1800"/>
              <a:buChar char="•"/>
              <a:defRPr/>
            </a:lvl1pPr>
            <a:lvl2pPr marL="609630" lvl="1" indent="-228611" algn="l">
              <a:spcBef>
                <a:spcPts val="240"/>
              </a:spcBef>
              <a:spcAft>
                <a:spcPts val="0"/>
              </a:spcAft>
              <a:buClr>
                <a:schemeClr val="dk1"/>
              </a:buClr>
              <a:buSzPts val="1800"/>
              <a:buChar char="–"/>
              <a:defRPr/>
            </a:lvl2pPr>
            <a:lvl3pPr marL="914446" lvl="2" indent="-228611" algn="l">
              <a:spcBef>
                <a:spcPts val="240"/>
              </a:spcBef>
              <a:spcAft>
                <a:spcPts val="0"/>
              </a:spcAft>
              <a:buClr>
                <a:schemeClr val="dk1"/>
              </a:buClr>
              <a:buSzPts val="1800"/>
              <a:buChar char="•"/>
              <a:defRPr/>
            </a:lvl3pPr>
            <a:lvl4pPr marL="1219261" lvl="3" indent="-228611" algn="l">
              <a:spcBef>
                <a:spcPts val="240"/>
              </a:spcBef>
              <a:spcAft>
                <a:spcPts val="0"/>
              </a:spcAft>
              <a:buClr>
                <a:schemeClr val="dk1"/>
              </a:buClr>
              <a:buSzPts val="1800"/>
              <a:buChar char="–"/>
              <a:defRPr/>
            </a:lvl4pPr>
            <a:lvl5pPr marL="1524076" lvl="4" indent="-228611" algn="l">
              <a:spcBef>
                <a:spcPts val="240"/>
              </a:spcBef>
              <a:spcAft>
                <a:spcPts val="0"/>
              </a:spcAft>
              <a:buClr>
                <a:schemeClr val="dk1"/>
              </a:buClr>
              <a:buSzPts val="1800"/>
              <a:buChar char="»"/>
              <a:defRPr/>
            </a:lvl5pPr>
            <a:lvl6pPr marL="1828891" lvl="5" indent="-228611" algn="l">
              <a:spcBef>
                <a:spcPts val="240"/>
              </a:spcBef>
              <a:spcAft>
                <a:spcPts val="0"/>
              </a:spcAft>
              <a:buClr>
                <a:schemeClr val="dk1"/>
              </a:buClr>
              <a:buSzPts val="1800"/>
              <a:buChar char="•"/>
              <a:defRPr/>
            </a:lvl6pPr>
            <a:lvl7pPr marL="2133707" lvl="6" indent="-228611" algn="l">
              <a:spcBef>
                <a:spcPts val="240"/>
              </a:spcBef>
              <a:spcAft>
                <a:spcPts val="0"/>
              </a:spcAft>
              <a:buClr>
                <a:schemeClr val="dk1"/>
              </a:buClr>
              <a:buSzPts val="1800"/>
              <a:buChar char="•"/>
              <a:defRPr/>
            </a:lvl7pPr>
            <a:lvl8pPr marL="2438522" lvl="7" indent="-228611" algn="l">
              <a:spcBef>
                <a:spcPts val="240"/>
              </a:spcBef>
              <a:spcAft>
                <a:spcPts val="0"/>
              </a:spcAft>
              <a:buClr>
                <a:schemeClr val="dk1"/>
              </a:buClr>
              <a:buSzPts val="1800"/>
              <a:buChar char="•"/>
              <a:defRPr/>
            </a:lvl8pPr>
            <a:lvl9pPr marL="2743337" lvl="8" indent="-228611" algn="l">
              <a:spcBef>
                <a:spcPts val="240"/>
              </a:spcBef>
              <a:spcAft>
                <a:spcPts val="0"/>
              </a:spcAft>
              <a:buClr>
                <a:schemeClr val="dk1"/>
              </a:buClr>
              <a:buSzPts val="1800"/>
              <a:buChar char="•"/>
              <a:defRPr/>
            </a:lvl9pPr>
          </a:lstStyle>
          <a:p>
            <a:endParaRPr/>
          </a:p>
        </p:txBody>
      </p:sp>
      <p:sp>
        <p:nvSpPr>
          <p:cNvPr id="75" name="Google Shape;75;p67"/>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67"/>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67"/>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3867049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8"/>
        <p:cNvGrpSpPr/>
        <p:nvPr/>
      </p:nvGrpSpPr>
      <p:grpSpPr>
        <a:xfrm>
          <a:off x="0" y="0"/>
          <a:ext cx="0" cy="0"/>
          <a:chOff x="0" y="0"/>
          <a:chExt cx="0" cy="0"/>
        </a:xfrm>
      </p:grpSpPr>
      <p:sp>
        <p:nvSpPr>
          <p:cNvPr id="79" name="Google Shape;79;p68"/>
          <p:cNvSpPr txBox="1">
            <a:spLocks noGrp="1"/>
          </p:cNvSpPr>
          <p:nvPr>
            <p:ph type="title"/>
          </p:nvPr>
        </p:nvSpPr>
        <p:spPr>
          <a:xfrm rot="5400000">
            <a:off x="3154892" y="1447801"/>
            <a:ext cx="3901017" cy="13716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68"/>
          <p:cNvSpPr txBox="1">
            <a:spLocks noGrp="1"/>
          </p:cNvSpPr>
          <p:nvPr>
            <p:ph type="body" idx="1"/>
          </p:nvPr>
        </p:nvSpPr>
        <p:spPr>
          <a:xfrm rot="5400000">
            <a:off x="360892" y="127000"/>
            <a:ext cx="3901017" cy="4013200"/>
          </a:xfrm>
          <a:prstGeom prst="rect">
            <a:avLst/>
          </a:prstGeom>
          <a:noFill/>
          <a:ln>
            <a:noFill/>
          </a:ln>
        </p:spPr>
        <p:txBody>
          <a:bodyPr spcFirstLastPara="1" wrap="square" lIns="91425" tIns="45700" rIns="91425" bIns="45700" anchor="t" anchorCtr="0">
            <a:normAutofit/>
          </a:bodyPr>
          <a:lstStyle>
            <a:lvl1pPr marL="304815" lvl="0" indent="-228611" algn="l">
              <a:spcBef>
                <a:spcPts val="240"/>
              </a:spcBef>
              <a:spcAft>
                <a:spcPts val="0"/>
              </a:spcAft>
              <a:buClr>
                <a:schemeClr val="dk1"/>
              </a:buClr>
              <a:buSzPts val="1800"/>
              <a:buChar char="•"/>
              <a:defRPr/>
            </a:lvl1pPr>
            <a:lvl2pPr marL="609630" lvl="1" indent="-228611" algn="l">
              <a:spcBef>
                <a:spcPts val="240"/>
              </a:spcBef>
              <a:spcAft>
                <a:spcPts val="0"/>
              </a:spcAft>
              <a:buClr>
                <a:schemeClr val="dk1"/>
              </a:buClr>
              <a:buSzPts val="1800"/>
              <a:buChar char="–"/>
              <a:defRPr/>
            </a:lvl2pPr>
            <a:lvl3pPr marL="914446" lvl="2" indent="-228611" algn="l">
              <a:spcBef>
                <a:spcPts val="240"/>
              </a:spcBef>
              <a:spcAft>
                <a:spcPts val="0"/>
              </a:spcAft>
              <a:buClr>
                <a:schemeClr val="dk1"/>
              </a:buClr>
              <a:buSzPts val="1800"/>
              <a:buChar char="•"/>
              <a:defRPr/>
            </a:lvl3pPr>
            <a:lvl4pPr marL="1219261" lvl="3" indent="-228611" algn="l">
              <a:spcBef>
                <a:spcPts val="240"/>
              </a:spcBef>
              <a:spcAft>
                <a:spcPts val="0"/>
              </a:spcAft>
              <a:buClr>
                <a:schemeClr val="dk1"/>
              </a:buClr>
              <a:buSzPts val="1800"/>
              <a:buChar char="–"/>
              <a:defRPr/>
            </a:lvl4pPr>
            <a:lvl5pPr marL="1524076" lvl="4" indent="-228611" algn="l">
              <a:spcBef>
                <a:spcPts val="240"/>
              </a:spcBef>
              <a:spcAft>
                <a:spcPts val="0"/>
              </a:spcAft>
              <a:buClr>
                <a:schemeClr val="dk1"/>
              </a:buClr>
              <a:buSzPts val="1800"/>
              <a:buChar char="»"/>
              <a:defRPr/>
            </a:lvl5pPr>
            <a:lvl6pPr marL="1828891" lvl="5" indent="-228611" algn="l">
              <a:spcBef>
                <a:spcPts val="240"/>
              </a:spcBef>
              <a:spcAft>
                <a:spcPts val="0"/>
              </a:spcAft>
              <a:buClr>
                <a:schemeClr val="dk1"/>
              </a:buClr>
              <a:buSzPts val="1800"/>
              <a:buChar char="•"/>
              <a:defRPr/>
            </a:lvl6pPr>
            <a:lvl7pPr marL="2133707" lvl="6" indent="-228611" algn="l">
              <a:spcBef>
                <a:spcPts val="240"/>
              </a:spcBef>
              <a:spcAft>
                <a:spcPts val="0"/>
              </a:spcAft>
              <a:buClr>
                <a:schemeClr val="dk1"/>
              </a:buClr>
              <a:buSzPts val="1800"/>
              <a:buChar char="•"/>
              <a:defRPr/>
            </a:lvl7pPr>
            <a:lvl8pPr marL="2438522" lvl="7" indent="-228611" algn="l">
              <a:spcBef>
                <a:spcPts val="240"/>
              </a:spcBef>
              <a:spcAft>
                <a:spcPts val="0"/>
              </a:spcAft>
              <a:buClr>
                <a:schemeClr val="dk1"/>
              </a:buClr>
              <a:buSzPts val="1800"/>
              <a:buChar char="•"/>
              <a:defRPr/>
            </a:lvl8pPr>
            <a:lvl9pPr marL="2743337" lvl="8" indent="-228611" algn="l">
              <a:spcBef>
                <a:spcPts val="240"/>
              </a:spcBef>
              <a:spcAft>
                <a:spcPts val="0"/>
              </a:spcAft>
              <a:buClr>
                <a:schemeClr val="dk1"/>
              </a:buClr>
              <a:buSzPts val="1800"/>
              <a:buChar char="•"/>
              <a:defRPr/>
            </a:lvl9pPr>
          </a:lstStyle>
          <a:p>
            <a:endParaRPr/>
          </a:p>
        </p:txBody>
      </p:sp>
      <p:sp>
        <p:nvSpPr>
          <p:cNvPr id="81" name="Google Shape;81;p68"/>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68"/>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68"/>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1258883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91"/>
        <p:cNvGrpSpPr/>
        <p:nvPr/>
      </p:nvGrpSpPr>
      <p:grpSpPr>
        <a:xfrm>
          <a:off x="0" y="0"/>
          <a:ext cx="0" cy="0"/>
          <a:chOff x="0" y="0"/>
          <a:chExt cx="0" cy="0"/>
        </a:xfrm>
      </p:grpSpPr>
      <p:sp>
        <p:nvSpPr>
          <p:cNvPr id="92" name="Google Shape;92;p58"/>
          <p:cNvSpPr txBox="1">
            <a:spLocks noGrp="1"/>
          </p:cNvSpPr>
          <p:nvPr>
            <p:ph type="title"/>
          </p:nvPr>
        </p:nvSpPr>
        <p:spPr>
          <a:xfrm>
            <a:off x="4501411" y="1064255"/>
            <a:ext cx="2793153" cy="839893"/>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5400" b="1" i="0">
                <a:solidFill>
                  <a:schemeClr val="dk1"/>
                </a:solidFill>
                <a:latin typeface="Palatino Linotype"/>
                <a:ea typeface="Palatino Linotype"/>
                <a:cs typeface="Palatino Linotype"/>
                <a:sym typeface="Palatino Linotyp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3" name="Google Shape;93;p58"/>
          <p:cNvSpPr txBox="1">
            <a:spLocks noGrp="1"/>
          </p:cNvSpPr>
          <p:nvPr>
            <p:ph type="body" idx="1"/>
          </p:nvPr>
        </p:nvSpPr>
        <p:spPr>
          <a:xfrm>
            <a:off x="609600" y="1577340"/>
            <a:ext cx="10972800" cy="276999"/>
          </a:xfrm>
          <a:prstGeom prst="rect">
            <a:avLst/>
          </a:prstGeom>
          <a:noFill/>
          <a:ln>
            <a:noFill/>
          </a:ln>
        </p:spPr>
        <p:txBody>
          <a:bodyPr spcFirstLastPara="1" wrap="square" lIns="0" tIns="0" rIns="0" bIns="0" anchor="t" anchorCtr="0">
            <a:spAutoFit/>
          </a:bodyPr>
          <a:lstStyle>
            <a:lvl1pPr marL="304815" lvl="0" indent="-152408" algn="l">
              <a:spcBef>
                <a:spcPts val="0"/>
              </a:spcBef>
              <a:spcAft>
                <a:spcPts val="0"/>
              </a:spcAft>
              <a:buSzPts val="1400"/>
              <a:buNone/>
              <a:defRPr/>
            </a:lvl1pPr>
            <a:lvl2pPr marL="609630" lvl="1" indent="-152408" algn="l">
              <a:spcBef>
                <a:spcPts val="0"/>
              </a:spcBef>
              <a:spcAft>
                <a:spcPts val="0"/>
              </a:spcAft>
              <a:buSzPts val="1400"/>
              <a:buNone/>
              <a:defRPr/>
            </a:lvl2pPr>
            <a:lvl3pPr marL="914446" lvl="2" indent="-152408" algn="l">
              <a:spcBef>
                <a:spcPts val="0"/>
              </a:spcBef>
              <a:spcAft>
                <a:spcPts val="0"/>
              </a:spcAft>
              <a:buSzPts val="1400"/>
              <a:buNone/>
              <a:defRPr/>
            </a:lvl3pPr>
            <a:lvl4pPr marL="1219261" lvl="3" indent="-152408" algn="l">
              <a:spcBef>
                <a:spcPts val="0"/>
              </a:spcBef>
              <a:spcAft>
                <a:spcPts val="0"/>
              </a:spcAft>
              <a:buSzPts val="1400"/>
              <a:buNone/>
              <a:defRPr/>
            </a:lvl4pPr>
            <a:lvl5pPr marL="1524076" lvl="4" indent="-152408" algn="l">
              <a:spcBef>
                <a:spcPts val="0"/>
              </a:spcBef>
              <a:spcAft>
                <a:spcPts val="0"/>
              </a:spcAft>
              <a:buSzPts val="1400"/>
              <a:buNone/>
              <a:defRPr/>
            </a:lvl5pPr>
            <a:lvl6pPr marL="1828891" lvl="5" indent="-152408" algn="l">
              <a:spcBef>
                <a:spcPts val="0"/>
              </a:spcBef>
              <a:spcAft>
                <a:spcPts val="0"/>
              </a:spcAft>
              <a:buSzPts val="1400"/>
              <a:buNone/>
              <a:defRPr/>
            </a:lvl6pPr>
            <a:lvl7pPr marL="2133707" lvl="6" indent="-152408" algn="l">
              <a:spcBef>
                <a:spcPts val="0"/>
              </a:spcBef>
              <a:spcAft>
                <a:spcPts val="0"/>
              </a:spcAft>
              <a:buSzPts val="1400"/>
              <a:buNone/>
              <a:defRPr/>
            </a:lvl7pPr>
            <a:lvl8pPr marL="2438522" lvl="7" indent="-152408" algn="l">
              <a:spcBef>
                <a:spcPts val="0"/>
              </a:spcBef>
              <a:spcAft>
                <a:spcPts val="0"/>
              </a:spcAft>
              <a:buSzPts val="1400"/>
              <a:buNone/>
              <a:defRPr/>
            </a:lvl8pPr>
            <a:lvl9pPr marL="2743337" lvl="8" indent="-152408" algn="l">
              <a:spcBef>
                <a:spcPts val="0"/>
              </a:spcBef>
              <a:spcAft>
                <a:spcPts val="0"/>
              </a:spcAft>
              <a:buSzPts val="1400"/>
              <a:buNone/>
              <a:defRPr/>
            </a:lvl9pPr>
          </a:lstStyle>
          <a:p>
            <a:endParaRPr/>
          </a:p>
        </p:txBody>
      </p:sp>
      <p:sp>
        <p:nvSpPr>
          <p:cNvPr id="94" name="Google Shape;94;p58"/>
          <p:cNvSpPr txBox="1">
            <a:spLocks noGrp="1"/>
          </p:cNvSpPr>
          <p:nvPr>
            <p:ph type="ftr" idx="11"/>
          </p:nvPr>
        </p:nvSpPr>
        <p:spPr>
          <a:xfrm>
            <a:off x="4145280" y="6377940"/>
            <a:ext cx="3901440" cy="184666"/>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58"/>
          <p:cNvSpPr txBox="1">
            <a:spLocks noGrp="1"/>
          </p:cNvSpPr>
          <p:nvPr>
            <p:ph type="dt" idx="10"/>
          </p:nvPr>
        </p:nvSpPr>
        <p:spPr>
          <a:xfrm>
            <a:off x="609600" y="6377941"/>
            <a:ext cx="2804160" cy="184666"/>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58"/>
          <p:cNvSpPr txBox="1">
            <a:spLocks noGrp="1"/>
          </p:cNvSpPr>
          <p:nvPr>
            <p:ph type="sldNum" idx="12"/>
          </p:nvPr>
        </p:nvSpPr>
        <p:spPr>
          <a:xfrm>
            <a:off x="8778241" y="6377941"/>
            <a:ext cx="2804160" cy="184666"/>
          </a:xfrm>
          <a:prstGeom prst="rect">
            <a:avLst/>
          </a:prstGeom>
          <a:noFill/>
          <a:ln>
            <a:noFill/>
          </a:ln>
        </p:spPr>
        <p:txBody>
          <a:bodyPr spcFirstLastPara="1" wrap="square" lIns="0" tIns="0" rIns="0" bIns="0" anchor="t" anchorCtr="0">
            <a:sp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525617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F991F5B-0A5C-6523-6F10-231E62C6365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652F29A-A55C-DABF-1605-896E89ADB9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89B4AE0-E273-294D-8DFE-67F1B6EEC9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FE2FDF-82F9-4D70-A1FC-01434941F2A2}" type="datetimeFigureOut">
              <a:rPr lang="es-ES" smtClean="0"/>
              <a:t>13/01/2025</a:t>
            </a:fld>
            <a:endParaRPr lang="es-ES"/>
          </a:p>
        </p:txBody>
      </p:sp>
      <p:sp>
        <p:nvSpPr>
          <p:cNvPr id="5" name="Marcador de pie de página 4">
            <a:extLst>
              <a:ext uri="{FF2B5EF4-FFF2-40B4-BE49-F238E27FC236}">
                <a16:creationId xmlns:a16="http://schemas.microsoft.com/office/drawing/2014/main" id="{BC119602-1654-D8F9-4456-ACCBF8E6593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5688F18D-7A99-42FC-CDF9-F5DCDC8277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CD5150-38FB-41A8-9ABE-B20FF4F5B440}" type="slidenum">
              <a:rPr lang="es-ES" smtClean="0"/>
              <a:t>‹#›</a:t>
            </a:fld>
            <a:endParaRPr lang="es-ES"/>
          </a:p>
        </p:txBody>
      </p:sp>
    </p:spTree>
    <p:extLst>
      <p:ext uri="{BB962C8B-B14F-4D97-AF65-F5344CB8AC3E}">
        <p14:creationId xmlns:p14="http://schemas.microsoft.com/office/powerpoint/2010/main" val="24683432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55"/>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55"/>
          <p:cNvSpPr txBox="1">
            <a:spLocks noGrp="1"/>
          </p:cNvSpPr>
          <p:nvPr>
            <p:ph type="body" idx="1"/>
          </p:nvPr>
        </p:nvSpPr>
        <p:spPr>
          <a:xfrm>
            <a:off x="304800" y="1066800"/>
            <a:ext cx="5486400" cy="3017309"/>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55"/>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8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13" name="Google Shape;13;p55"/>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8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14" name="Google Shape;14;p55"/>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800" b="0" i="0" u="none" strike="noStrike" cap="none">
                <a:solidFill>
                  <a:srgbClr val="888888"/>
                </a:solidFill>
                <a:latin typeface="Calibri"/>
                <a:ea typeface="Calibri"/>
                <a:cs typeface="Calibri"/>
                <a:sym typeface="Calibri"/>
              </a:defRPr>
            </a:lvl1pPr>
            <a:lvl2pPr marL="0" marR="0" lvl="1" indent="0" algn="r" rtl="0">
              <a:spcBef>
                <a:spcPts val="0"/>
              </a:spcBef>
              <a:buNone/>
              <a:defRPr sz="800" b="0" i="0" u="none" strike="noStrike" cap="none">
                <a:solidFill>
                  <a:srgbClr val="888888"/>
                </a:solidFill>
                <a:latin typeface="Calibri"/>
                <a:ea typeface="Calibri"/>
                <a:cs typeface="Calibri"/>
                <a:sym typeface="Calibri"/>
              </a:defRPr>
            </a:lvl2pPr>
            <a:lvl3pPr marL="0" marR="0" lvl="2" indent="0" algn="r" rtl="0">
              <a:spcBef>
                <a:spcPts val="0"/>
              </a:spcBef>
              <a:buNone/>
              <a:defRPr sz="800" b="0" i="0" u="none" strike="noStrike" cap="none">
                <a:solidFill>
                  <a:srgbClr val="888888"/>
                </a:solidFill>
                <a:latin typeface="Calibri"/>
                <a:ea typeface="Calibri"/>
                <a:cs typeface="Calibri"/>
                <a:sym typeface="Calibri"/>
              </a:defRPr>
            </a:lvl3pPr>
            <a:lvl4pPr marL="0" marR="0" lvl="3" indent="0" algn="r" rtl="0">
              <a:spcBef>
                <a:spcPts val="0"/>
              </a:spcBef>
              <a:buNone/>
              <a:defRPr sz="800" b="0" i="0" u="none" strike="noStrike" cap="none">
                <a:solidFill>
                  <a:srgbClr val="888888"/>
                </a:solidFill>
                <a:latin typeface="Calibri"/>
                <a:ea typeface="Calibri"/>
                <a:cs typeface="Calibri"/>
                <a:sym typeface="Calibri"/>
              </a:defRPr>
            </a:lvl4pPr>
            <a:lvl5pPr marL="0" marR="0" lvl="4" indent="0" algn="r" rtl="0">
              <a:spcBef>
                <a:spcPts val="0"/>
              </a:spcBef>
              <a:buNone/>
              <a:defRPr sz="800" b="0" i="0" u="none" strike="noStrike" cap="none">
                <a:solidFill>
                  <a:srgbClr val="888888"/>
                </a:solidFill>
                <a:latin typeface="Calibri"/>
                <a:ea typeface="Calibri"/>
                <a:cs typeface="Calibri"/>
                <a:sym typeface="Calibri"/>
              </a:defRPr>
            </a:lvl5pPr>
            <a:lvl6pPr marL="0" marR="0" lvl="5" indent="0" algn="r" rtl="0">
              <a:spcBef>
                <a:spcPts val="0"/>
              </a:spcBef>
              <a:buNone/>
              <a:defRPr sz="800" b="0" i="0" u="none" strike="noStrike" cap="none">
                <a:solidFill>
                  <a:srgbClr val="888888"/>
                </a:solidFill>
                <a:latin typeface="Calibri"/>
                <a:ea typeface="Calibri"/>
                <a:cs typeface="Calibri"/>
                <a:sym typeface="Calibri"/>
              </a:defRPr>
            </a:lvl6pPr>
            <a:lvl7pPr marL="0" marR="0" lvl="6" indent="0" algn="r" rtl="0">
              <a:spcBef>
                <a:spcPts val="0"/>
              </a:spcBef>
              <a:buNone/>
              <a:defRPr sz="800" b="0" i="0" u="none" strike="noStrike" cap="none">
                <a:solidFill>
                  <a:srgbClr val="888888"/>
                </a:solidFill>
                <a:latin typeface="Calibri"/>
                <a:ea typeface="Calibri"/>
                <a:cs typeface="Calibri"/>
                <a:sym typeface="Calibri"/>
              </a:defRPr>
            </a:lvl7pPr>
            <a:lvl8pPr marL="0" marR="0" lvl="7" indent="0" algn="r" rtl="0">
              <a:spcBef>
                <a:spcPts val="0"/>
              </a:spcBef>
              <a:buNone/>
              <a:defRPr sz="800" b="0" i="0" u="none" strike="noStrike" cap="none">
                <a:solidFill>
                  <a:srgbClr val="888888"/>
                </a:solidFill>
                <a:latin typeface="Calibri"/>
                <a:ea typeface="Calibri"/>
                <a:cs typeface="Calibri"/>
                <a:sym typeface="Calibri"/>
              </a:defRPr>
            </a:lvl8pPr>
            <a:lvl9pPr marL="0" marR="0" lvl="8" indent="0" algn="r" rtl="0">
              <a:spcBef>
                <a:spcPts val="0"/>
              </a:spcBef>
              <a:buNone/>
              <a:defRPr sz="8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499147621"/>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Google Shape;85;p57"/>
          <p:cNvSpPr/>
          <p:nvPr/>
        </p:nvSpPr>
        <p:spPr>
          <a:xfrm>
            <a:off x="0" y="0"/>
            <a:ext cx="12192000" cy="685800"/>
          </a:xfrm>
          <a:custGeom>
            <a:avLst/>
            <a:gdLst/>
            <a:ahLst/>
            <a:cxnLst/>
            <a:rect l="l" t="t" r="r" b="b"/>
            <a:pathLst>
              <a:path w="18288000" h="1028700" extrusionOk="0">
                <a:moveTo>
                  <a:pt x="0" y="0"/>
                </a:moveTo>
                <a:lnTo>
                  <a:pt x="18287999" y="0"/>
                </a:lnTo>
                <a:lnTo>
                  <a:pt x="18287999" y="1028699"/>
                </a:lnTo>
                <a:lnTo>
                  <a:pt x="0" y="1028699"/>
                </a:lnTo>
                <a:lnTo>
                  <a:pt x="0" y="0"/>
                </a:lnTo>
                <a:close/>
              </a:path>
            </a:pathLst>
          </a:custGeom>
          <a:solidFill>
            <a:srgbClr val="E3DE1C"/>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86" name="Google Shape;86;p57"/>
          <p:cNvSpPr txBox="1">
            <a:spLocks noGrp="1"/>
          </p:cNvSpPr>
          <p:nvPr>
            <p:ph type="title"/>
          </p:nvPr>
        </p:nvSpPr>
        <p:spPr>
          <a:xfrm>
            <a:off x="4501411" y="1064255"/>
            <a:ext cx="2793153" cy="1246495"/>
          </a:xfrm>
          <a:prstGeom prst="rect">
            <a:avLst/>
          </a:prstGeom>
          <a:noFill/>
          <a:ln>
            <a:noFill/>
          </a:ln>
        </p:spPr>
        <p:txBody>
          <a:bodyPr spcFirstLastPara="1" wrap="square" lIns="0" tIns="0" rIns="0" bIns="0" anchor="t" anchorCtr="0">
            <a:spAutoFit/>
          </a:bodyPr>
          <a:lstStyle>
            <a:lvl1pPr marR="0" lvl="0" algn="l" rtl="0">
              <a:spcBef>
                <a:spcPts val="0"/>
              </a:spcBef>
              <a:spcAft>
                <a:spcPts val="0"/>
              </a:spcAft>
              <a:buSzPts val="1400"/>
              <a:buNone/>
              <a:defRPr sz="8100" b="1" i="0" u="none" strike="noStrike" cap="none">
                <a:solidFill>
                  <a:schemeClr val="dk1"/>
                </a:solidFill>
                <a:latin typeface="Palatino Linotype"/>
                <a:ea typeface="Palatino Linotype"/>
                <a:cs typeface="Palatino Linotype"/>
                <a:sym typeface="Palatino Linotyp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7" name="Google Shape;87;p57"/>
          <p:cNvSpPr txBox="1">
            <a:spLocks noGrp="1"/>
          </p:cNvSpPr>
          <p:nvPr>
            <p:ph type="body" idx="1"/>
          </p:nvPr>
        </p:nvSpPr>
        <p:spPr>
          <a:xfrm>
            <a:off x="609600" y="1577340"/>
            <a:ext cx="10972800" cy="276999"/>
          </a:xfrm>
          <a:prstGeom prst="rect">
            <a:avLst/>
          </a:prstGeom>
          <a:noFill/>
          <a:ln>
            <a:noFill/>
          </a:ln>
        </p:spPr>
        <p:txBody>
          <a:bodyPr spcFirstLastPara="1" wrap="square" lIns="0" tIns="0" rIns="0" bIns="0" anchor="t" anchorCtr="0">
            <a:spAutoFit/>
          </a:bodyPr>
          <a:lstStyle>
            <a:lvl1pPr marL="457200" marR="0" lvl="0" indent="-228600" algn="l" rtl="0">
              <a:spcBef>
                <a:spcPts val="0"/>
              </a:spcBef>
              <a:spcAft>
                <a:spcPts val="0"/>
              </a:spcAft>
              <a:buSzPts val="1400"/>
              <a:buNone/>
              <a:defRPr sz="1800" b="0" i="0" u="none" strike="noStrike" cap="none">
                <a:latin typeface="Calibri"/>
                <a:ea typeface="Calibri"/>
                <a:cs typeface="Calibri"/>
                <a:sym typeface="Calibri"/>
              </a:defRPr>
            </a:lvl1pPr>
            <a:lvl2pPr marL="914400" marR="0" lvl="1" indent="-228600" algn="l" rtl="0">
              <a:spcBef>
                <a:spcPts val="0"/>
              </a:spcBef>
              <a:spcAft>
                <a:spcPts val="0"/>
              </a:spcAft>
              <a:buSzPts val="1400"/>
              <a:buNone/>
              <a:defRPr sz="18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18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18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18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18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18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18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1800" b="0" i="0" u="none" strike="noStrike" cap="none">
                <a:latin typeface="Calibri"/>
                <a:ea typeface="Calibri"/>
                <a:cs typeface="Calibri"/>
                <a:sym typeface="Calibri"/>
              </a:defRPr>
            </a:lvl9pPr>
          </a:lstStyle>
          <a:p>
            <a:endParaRPr/>
          </a:p>
        </p:txBody>
      </p:sp>
      <p:sp>
        <p:nvSpPr>
          <p:cNvPr id="88" name="Google Shape;88;p57"/>
          <p:cNvSpPr txBox="1">
            <a:spLocks noGrp="1"/>
          </p:cNvSpPr>
          <p:nvPr>
            <p:ph type="ftr" idx="11"/>
          </p:nvPr>
        </p:nvSpPr>
        <p:spPr>
          <a:xfrm>
            <a:off x="4145280" y="6377940"/>
            <a:ext cx="3901440" cy="184666"/>
          </a:xfrm>
          <a:prstGeom prst="rect">
            <a:avLst/>
          </a:prstGeom>
          <a:noFill/>
          <a:ln>
            <a:noFill/>
          </a:ln>
        </p:spPr>
        <p:txBody>
          <a:bodyPr spcFirstLastPara="1" wrap="square" lIns="0" tIns="0" rIns="0" bIns="0" anchor="t" anchorCtr="0">
            <a:sp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89" name="Google Shape;89;p57"/>
          <p:cNvSpPr txBox="1">
            <a:spLocks noGrp="1"/>
          </p:cNvSpPr>
          <p:nvPr>
            <p:ph type="dt" idx="10"/>
          </p:nvPr>
        </p:nvSpPr>
        <p:spPr>
          <a:xfrm>
            <a:off x="609600" y="6377941"/>
            <a:ext cx="2804160" cy="184666"/>
          </a:xfrm>
          <a:prstGeom prst="rect">
            <a:avLst/>
          </a:prstGeom>
          <a:noFill/>
          <a:ln>
            <a:noFill/>
          </a:ln>
        </p:spPr>
        <p:txBody>
          <a:bodyPr spcFirstLastPara="1" wrap="square" lIns="0" tIns="0" rIns="0" bIns="0" anchor="t" anchorCtr="0">
            <a:sp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90" name="Google Shape;90;p57"/>
          <p:cNvSpPr txBox="1">
            <a:spLocks noGrp="1"/>
          </p:cNvSpPr>
          <p:nvPr>
            <p:ph type="sldNum" idx="12"/>
          </p:nvPr>
        </p:nvSpPr>
        <p:spPr>
          <a:xfrm>
            <a:off x="8778241" y="6377941"/>
            <a:ext cx="2804160" cy="184666"/>
          </a:xfrm>
          <a:prstGeom prst="rect">
            <a:avLst/>
          </a:prstGeom>
          <a:noFill/>
          <a:ln>
            <a:noFill/>
          </a:ln>
        </p:spPr>
        <p:txBody>
          <a:bodyPr spcFirstLastPara="1" wrap="square" lIns="0" tIns="0" rIns="0" bIns="0" anchor="t" anchorCtr="0">
            <a:sp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576646206"/>
      </p:ext>
    </p:extLst>
  </p:cSld>
  <p:clrMap bg1="lt1" tx1="dk1" bg2="dk2" tx2="lt2" accent1="accent1" accent2="accent2" accent3="accent3" accent4="accent4" accent5="accent5" accent6="accent6" hlink="hlink" folHlink="folHlink"/>
  <p:sldLayoutIdLst>
    <p:sldLayoutId id="2147483673"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11" Type="http://schemas.openxmlformats.org/officeDocument/2006/relationships/image" Target="../media/image9.jp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jp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19.png"/><Relationship Id="rId18" Type="http://schemas.openxmlformats.org/officeDocument/2006/relationships/image" Target="../media/image5.png"/><Relationship Id="rId3" Type="http://schemas.openxmlformats.org/officeDocument/2006/relationships/image" Target="../media/image10.jpg"/><Relationship Id="rId21" Type="http://schemas.openxmlformats.org/officeDocument/2006/relationships/image" Target="../media/image21.png"/><Relationship Id="rId7" Type="http://schemas.openxmlformats.org/officeDocument/2006/relationships/image" Target="../media/image14.jpg"/><Relationship Id="rId12" Type="http://schemas.openxmlformats.org/officeDocument/2006/relationships/image" Target="../media/image1.png"/><Relationship Id="rId17" Type="http://schemas.openxmlformats.org/officeDocument/2006/relationships/image" Target="../media/image4.png"/><Relationship Id="rId2" Type="http://schemas.openxmlformats.org/officeDocument/2006/relationships/notesSlide" Target="../notesSlides/notesSlide2.xml"/><Relationship Id="rId16" Type="http://schemas.openxmlformats.org/officeDocument/2006/relationships/image" Target="../media/image3.png"/><Relationship Id="rId20" Type="http://schemas.openxmlformats.org/officeDocument/2006/relationships/image" Target="../media/image7.jpg"/><Relationship Id="rId1" Type="http://schemas.openxmlformats.org/officeDocument/2006/relationships/slideLayout" Target="../slideLayouts/slideLayout12.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jpg"/><Relationship Id="rId15" Type="http://schemas.openxmlformats.org/officeDocument/2006/relationships/image" Target="../media/image2.png"/><Relationship Id="rId10" Type="http://schemas.openxmlformats.org/officeDocument/2006/relationships/image" Target="../media/image17.png"/><Relationship Id="rId19" Type="http://schemas.openxmlformats.org/officeDocument/2006/relationships/image" Target="../media/image6.png"/><Relationship Id="rId4" Type="http://schemas.openxmlformats.org/officeDocument/2006/relationships/image" Target="../media/image11.png"/><Relationship Id="rId9" Type="http://schemas.openxmlformats.org/officeDocument/2006/relationships/image" Target="../media/image16.png"/><Relationship Id="rId14" Type="http://schemas.openxmlformats.org/officeDocument/2006/relationships/image" Target="../media/image20.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0.jpg"/><Relationship Id="rId7" Type="http://schemas.openxmlformats.org/officeDocument/2006/relationships/image" Target="../media/image17.png"/><Relationship Id="rId12" Type="http://schemas.openxmlformats.org/officeDocument/2006/relationships/image" Target="../media/image25.jp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14.jpg"/><Relationship Id="rId11" Type="http://schemas.openxmlformats.org/officeDocument/2006/relationships/image" Target="../media/image24.png"/><Relationship Id="rId5" Type="http://schemas.openxmlformats.org/officeDocument/2006/relationships/image" Target="../media/image15.png"/><Relationship Id="rId10" Type="http://schemas.openxmlformats.org/officeDocument/2006/relationships/image" Target="../media/image23.png"/><Relationship Id="rId4" Type="http://schemas.openxmlformats.org/officeDocument/2006/relationships/image" Target="../media/image22.jpg"/><Relationship Id="rId9" Type="http://schemas.openxmlformats.org/officeDocument/2006/relationships/image" Target="../media/image18.png"/></Relationships>
</file>

<file path=ppt/slides/_rels/slide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0.jpg"/><Relationship Id="rId7" Type="http://schemas.openxmlformats.org/officeDocument/2006/relationships/image" Target="../media/image17.png"/><Relationship Id="rId12"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15.png"/><Relationship Id="rId11" Type="http://schemas.openxmlformats.org/officeDocument/2006/relationships/image" Target="../media/image18.png"/><Relationship Id="rId5" Type="http://schemas.openxmlformats.org/officeDocument/2006/relationships/image" Target="../media/image14.jpg"/><Relationship Id="rId10" Type="http://schemas.openxmlformats.org/officeDocument/2006/relationships/image" Target="../media/image12.jpg"/><Relationship Id="rId4" Type="http://schemas.openxmlformats.org/officeDocument/2006/relationships/image" Target="../media/image16.png"/><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11.png"/><Relationship Id="rId3" Type="http://schemas.openxmlformats.org/officeDocument/2006/relationships/image" Target="../media/image10.jpg"/><Relationship Id="rId7" Type="http://schemas.openxmlformats.org/officeDocument/2006/relationships/image" Target="../media/image27.png"/><Relationship Id="rId12"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17.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18.png"/><Relationship Id="rId4" Type="http://schemas.openxmlformats.org/officeDocument/2006/relationships/image" Target="../media/image14.jpg"/><Relationship Id="rId9" Type="http://schemas.openxmlformats.org/officeDocument/2006/relationships/image" Target="../media/image12.jpg"/></Relationships>
</file>

<file path=ppt/slides/_rels/slide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0.jpg"/><Relationship Id="rId7"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16.png"/><Relationship Id="rId11" Type="http://schemas.openxmlformats.org/officeDocument/2006/relationships/image" Target="../media/image18.png"/><Relationship Id="rId5" Type="http://schemas.openxmlformats.org/officeDocument/2006/relationships/image" Target="../media/image15.png"/><Relationship Id="rId10" Type="http://schemas.openxmlformats.org/officeDocument/2006/relationships/image" Target="../media/image11.png"/><Relationship Id="rId4" Type="http://schemas.openxmlformats.org/officeDocument/2006/relationships/image" Target="../media/image14.jpg"/><Relationship Id="rId9" Type="http://schemas.openxmlformats.org/officeDocument/2006/relationships/image" Target="../media/image12.jpg"/></Relationships>
</file>

<file path=ppt/slides/_rels/slide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0.jpg"/><Relationship Id="rId7"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6.png"/><Relationship Id="rId11" Type="http://schemas.openxmlformats.org/officeDocument/2006/relationships/image" Target="../media/image18.png"/><Relationship Id="rId5" Type="http://schemas.openxmlformats.org/officeDocument/2006/relationships/image" Target="../media/image15.png"/><Relationship Id="rId10" Type="http://schemas.openxmlformats.org/officeDocument/2006/relationships/image" Target="../media/image11.png"/><Relationship Id="rId4" Type="http://schemas.openxmlformats.org/officeDocument/2006/relationships/image" Target="../media/image14.jpg"/><Relationship Id="rId9" Type="http://schemas.openxmlformats.org/officeDocument/2006/relationships/image" Target="../media/image12.jpg"/></Relationships>
</file>

<file path=ppt/slides/_rels/slide8.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10.jpg"/><Relationship Id="rId7"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15.png"/><Relationship Id="rId11" Type="http://schemas.openxmlformats.org/officeDocument/2006/relationships/image" Target="../media/image18.png"/><Relationship Id="rId5" Type="http://schemas.openxmlformats.org/officeDocument/2006/relationships/image" Target="../media/image14.jpg"/><Relationship Id="rId10" Type="http://schemas.openxmlformats.org/officeDocument/2006/relationships/image" Target="../media/image11.png"/><Relationship Id="rId4" Type="http://schemas.openxmlformats.org/officeDocument/2006/relationships/image" Target="../media/image16.png"/><Relationship Id="rId9" Type="http://schemas.openxmlformats.org/officeDocument/2006/relationships/image" Target="../media/image28.png"/></Relationships>
</file>

<file path=ppt/slides/_rels/slide9.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27.png"/><Relationship Id="rId3" Type="http://schemas.openxmlformats.org/officeDocument/2006/relationships/image" Target="../media/image10.jpg"/><Relationship Id="rId7" Type="http://schemas.openxmlformats.org/officeDocument/2006/relationships/image" Target="../media/image26.png"/><Relationship Id="rId12"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17.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18.png"/><Relationship Id="rId4" Type="http://schemas.openxmlformats.org/officeDocument/2006/relationships/image" Target="../media/image14.jpg"/><Relationship Id="rId9" Type="http://schemas.openxmlformats.org/officeDocument/2006/relationships/image" Target="../media/image12.jpg"/></Relationships>
</file>

<file path=ppt/slides/_rels/slide10.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10.jpg"/><Relationship Id="rId7"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16.png"/><Relationship Id="rId11" Type="http://schemas.openxmlformats.org/officeDocument/2006/relationships/image" Target="../media/image18.png"/><Relationship Id="rId5" Type="http://schemas.openxmlformats.org/officeDocument/2006/relationships/image" Target="../media/image15.png"/><Relationship Id="rId10" Type="http://schemas.openxmlformats.org/officeDocument/2006/relationships/image" Target="../media/image29.png"/><Relationship Id="rId4" Type="http://schemas.openxmlformats.org/officeDocument/2006/relationships/image" Target="../media/image14.jpg"/><Relationship Id="rId9" Type="http://schemas.openxmlformats.org/officeDocument/2006/relationships/image" Target="../media/image11.png"/></Relationships>
</file>

<file path=ppt/slides/_rels/slide11.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0.jpg"/><Relationship Id="rId7" Type="http://schemas.openxmlformats.org/officeDocument/2006/relationships/image" Target="../media/image17.png"/><Relationship Id="rId12"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15.png"/><Relationship Id="rId11" Type="http://schemas.openxmlformats.org/officeDocument/2006/relationships/image" Target="../media/image18.png"/><Relationship Id="rId5" Type="http://schemas.openxmlformats.org/officeDocument/2006/relationships/image" Target="../media/image14.jpg"/><Relationship Id="rId10" Type="http://schemas.openxmlformats.org/officeDocument/2006/relationships/image" Target="../media/image12.jpg"/><Relationship Id="rId4" Type="http://schemas.openxmlformats.org/officeDocument/2006/relationships/image" Target="../media/image16.png"/><Relationship Id="rId9" Type="http://schemas.openxmlformats.org/officeDocument/2006/relationships/image" Target="../media/image11.png"/></Relationships>
</file>

<file path=ppt/slides/_rels/slide12.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5.jpg"/><Relationship Id="rId3" Type="http://schemas.openxmlformats.org/officeDocument/2006/relationships/image" Target="../media/image30.png"/><Relationship Id="rId7" Type="http://schemas.openxmlformats.org/officeDocument/2006/relationships/image" Target="../media/image18.png"/><Relationship Id="rId12" Type="http://schemas.openxmlformats.org/officeDocument/2006/relationships/image" Target="../media/image34.png"/><Relationship Id="rId17" Type="http://schemas.openxmlformats.org/officeDocument/2006/relationships/image" Target="../media/image39.png"/><Relationship Id="rId2" Type="http://schemas.openxmlformats.org/officeDocument/2006/relationships/notesSlide" Target="../notesSlides/notesSlide12.xml"/><Relationship Id="rId16" Type="http://schemas.openxmlformats.org/officeDocument/2006/relationships/image" Target="../media/image38.png"/><Relationship Id="rId1" Type="http://schemas.openxmlformats.org/officeDocument/2006/relationships/slideLayout" Target="../slideLayouts/slideLayout12.xml"/><Relationship Id="rId6" Type="http://schemas.openxmlformats.org/officeDocument/2006/relationships/image" Target="../media/image25.jpg"/><Relationship Id="rId11" Type="http://schemas.openxmlformats.org/officeDocument/2006/relationships/image" Target="../media/image33.png"/><Relationship Id="rId5" Type="http://schemas.openxmlformats.org/officeDocument/2006/relationships/image" Target="../media/image15.png"/><Relationship Id="rId15" Type="http://schemas.openxmlformats.org/officeDocument/2006/relationships/image" Target="../media/image37.png"/><Relationship Id="rId10" Type="http://schemas.openxmlformats.org/officeDocument/2006/relationships/image" Target="../media/image32.png"/><Relationship Id="rId4" Type="http://schemas.openxmlformats.org/officeDocument/2006/relationships/image" Target="../media/image22.jpg"/><Relationship Id="rId9" Type="http://schemas.openxmlformats.org/officeDocument/2006/relationships/image" Target="../media/image13.png"/><Relationship Id="rId14" Type="http://schemas.openxmlformats.org/officeDocument/2006/relationships/image" Target="../media/image36.png"/></Relationships>
</file>

<file path=ppt/slides/_rels/slide13.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36.png"/><Relationship Id="rId3" Type="http://schemas.openxmlformats.org/officeDocument/2006/relationships/image" Target="../media/image30.png"/><Relationship Id="rId7" Type="http://schemas.openxmlformats.org/officeDocument/2006/relationships/image" Target="../media/image31.png"/><Relationship Id="rId12" Type="http://schemas.openxmlformats.org/officeDocument/2006/relationships/image" Target="../media/image35.jpg"/><Relationship Id="rId2" Type="http://schemas.openxmlformats.org/officeDocument/2006/relationships/notesSlide" Target="../notesSlides/notesSlide13.xml"/><Relationship Id="rId16" Type="http://schemas.openxmlformats.org/officeDocument/2006/relationships/image" Target="../media/image39.png"/><Relationship Id="rId1" Type="http://schemas.openxmlformats.org/officeDocument/2006/relationships/slideLayout" Target="../slideLayouts/slideLayout12.xml"/><Relationship Id="rId6" Type="http://schemas.openxmlformats.org/officeDocument/2006/relationships/image" Target="../media/image25.jpg"/><Relationship Id="rId11" Type="http://schemas.openxmlformats.org/officeDocument/2006/relationships/image" Target="../media/image34.png"/><Relationship Id="rId5" Type="http://schemas.openxmlformats.org/officeDocument/2006/relationships/image" Target="../media/image15.png"/><Relationship Id="rId15" Type="http://schemas.openxmlformats.org/officeDocument/2006/relationships/image" Target="../media/image38.png"/><Relationship Id="rId10" Type="http://schemas.openxmlformats.org/officeDocument/2006/relationships/image" Target="../media/image33.png"/><Relationship Id="rId4" Type="http://schemas.openxmlformats.org/officeDocument/2006/relationships/image" Target="../media/image14.jpg"/><Relationship Id="rId9" Type="http://schemas.openxmlformats.org/officeDocument/2006/relationships/image" Target="../media/image32.png"/><Relationship Id="rId14" Type="http://schemas.openxmlformats.org/officeDocument/2006/relationships/image" Target="../media/image37.png"/></Relationships>
</file>

<file path=ppt/slides/_rels/slide14.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0.png"/><Relationship Id="rId3" Type="http://schemas.openxmlformats.org/officeDocument/2006/relationships/image" Target="../media/image30.png"/><Relationship Id="rId7" Type="http://schemas.openxmlformats.org/officeDocument/2006/relationships/image" Target="../media/image38.png"/><Relationship Id="rId12" Type="http://schemas.openxmlformats.org/officeDocument/2006/relationships/image" Target="../media/image35.jp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13.png"/><Relationship Id="rId11" Type="http://schemas.openxmlformats.org/officeDocument/2006/relationships/image" Target="../media/image32.png"/><Relationship Id="rId5" Type="http://schemas.openxmlformats.org/officeDocument/2006/relationships/image" Target="../media/image15.png"/><Relationship Id="rId15" Type="http://schemas.openxmlformats.org/officeDocument/2006/relationships/image" Target="../media/image25.jpg"/><Relationship Id="rId10" Type="http://schemas.openxmlformats.org/officeDocument/2006/relationships/image" Target="../media/image31.png"/><Relationship Id="rId4" Type="http://schemas.openxmlformats.org/officeDocument/2006/relationships/image" Target="../media/image14.jpg"/><Relationship Id="rId9" Type="http://schemas.openxmlformats.org/officeDocument/2006/relationships/image" Target="../media/image18.png"/><Relationship Id="rId14" Type="http://schemas.openxmlformats.org/officeDocument/2006/relationships/image" Target="../media/image41.jpg"/></Relationships>
</file>

<file path=ppt/slides/_rels/slide15.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9.png"/><Relationship Id="rId3" Type="http://schemas.openxmlformats.org/officeDocument/2006/relationships/image" Target="../media/image30.png"/><Relationship Id="rId7" Type="http://schemas.openxmlformats.org/officeDocument/2006/relationships/image" Target="../media/image32.png"/><Relationship Id="rId12" Type="http://schemas.openxmlformats.org/officeDocument/2006/relationships/image" Target="../media/image38.png"/><Relationship Id="rId2" Type="http://schemas.openxmlformats.org/officeDocument/2006/relationships/notesSlide" Target="../notesSlides/notesSlide15.xml"/><Relationship Id="rId16" Type="http://schemas.openxmlformats.org/officeDocument/2006/relationships/image" Target="../media/image25.jpg"/><Relationship Id="rId1" Type="http://schemas.openxmlformats.org/officeDocument/2006/relationships/slideLayout" Target="../slideLayouts/slideLayout12.xml"/><Relationship Id="rId6" Type="http://schemas.openxmlformats.org/officeDocument/2006/relationships/image" Target="../media/image31.png"/><Relationship Id="rId11" Type="http://schemas.openxmlformats.org/officeDocument/2006/relationships/image" Target="../media/image18.png"/><Relationship Id="rId5" Type="http://schemas.openxmlformats.org/officeDocument/2006/relationships/image" Target="../media/image15.png"/><Relationship Id="rId15" Type="http://schemas.openxmlformats.org/officeDocument/2006/relationships/image" Target="../media/image43.png"/><Relationship Id="rId10" Type="http://schemas.openxmlformats.org/officeDocument/2006/relationships/image" Target="../media/image13.png"/><Relationship Id="rId4" Type="http://schemas.openxmlformats.org/officeDocument/2006/relationships/image" Target="../media/image14.jpg"/><Relationship Id="rId9" Type="http://schemas.openxmlformats.org/officeDocument/2006/relationships/image" Target="../media/image40.png"/><Relationship Id="rId14" Type="http://schemas.openxmlformats.org/officeDocument/2006/relationships/image" Target="../media/image42.jpg"/></Relationships>
</file>

<file path=ppt/slides/_rels/slide16.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openxmlformats.org/officeDocument/2006/relationships/image" Target="../media/image30.png"/><Relationship Id="rId7" Type="http://schemas.openxmlformats.org/officeDocument/2006/relationships/image" Target="../media/image32.png"/><Relationship Id="rId12"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31.png"/><Relationship Id="rId11" Type="http://schemas.openxmlformats.org/officeDocument/2006/relationships/image" Target="../media/image25.jpg"/><Relationship Id="rId5" Type="http://schemas.openxmlformats.org/officeDocument/2006/relationships/image" Target="../media/image15.png"/><Relationship Id="rId1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image" Target="../media/image14.jpg"/><Relationship Id="rId9" Type="http://schemas.openxmlformats.org/officeDocument/2006/relationships/image" Target="../media/image38.png"/><Relationship Id="rId14" Type="http://schemas.openxmlformats.org/officeDocument/2006/relationships/image" Target="../media/image42.jpg"/></Relationships>
</file>

<file path=ppt/slides/_rels/slide17.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18.png"/><Relationship Id="rId3" Type="http://schemas.openxmlformats.org/officeDocument/2006/relationships/image" Target="../media/image30.png"/><Relationship Id="rId7" Type="http://schemas.openxmlformats.org/officeDocument/2006/relationships/image" Target="../media/image32.png"/><Relationship Id="rId12" Type="http://schemas.openxmlformats.org/officeDocument/2006/relationships/image" Target="../media/image25.jpg"/><Relationship Id="rId2" Type="http://schemas.openxmlformats.org/officeDocument/2006/relationships/notesSlide" Target="../notesSlides/notesSlide17.xml"/><Relationship Id="rId16" Type="http://schemas.openxmlformats.org/officeDocument/2006/relationships/image" Target="../media/image45.jpg"/><Relationship Id="rId1" Type="http://schemas.openxmlformats.org/officeDocument/2006/relationships/slideLayout" Target="../slideLayouts/slideLayout12.xml"/><Relationship Id="rId6" Type="http://schemas.openxmlformats.org/officeDocument/2006/relationships/image" Target="../media/image31.png"/><Relationship Id="rId11" Type="http://schemas.openxmlformats.org/officeDocument/2006/relationships/image" Target="../media/image39.png"/><Relationship Id="rId5" Type="http://schemas.openxmlformats.org/officeDocument/2006/relationships/image" Target="../media/image15.png"/><Relationship Id="rId15" Type="http://schemas.openxmlformats.org/officeDocument/2006/relationships/image" Target="../media/image44.png"/><Relationship Id="rId10" Type="http://schemas.openxmlformats.org/officeDocument/2006/relationships/image" Target="../media/image38.png"/><Relationship Id="rId4" Type="http://schemas.openxmlformats.org/officeDocument/2006/relationships/image" Target="../media/image14.jpg"/><Relationship Id="rId9" Type="http://schemas.openxmlformats.org/officeDocument/2006/relationships/image" Target="../media/image13.png"/><Relationship Id="rId14" Type="http://schemas.openxmlformats.org/officeDocument/2006/relationships/image" Target="../media/image37.png"/></Relationships>
</file>

<file path=ppt/slides/_rels/slide18.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18.png"/><Relationship Id="rId3" Type="http://schemas.openxmlformats.org/officeDocument/2006/relationships/image" Target="../media/image30.png"/><Relationship Id="rId7" Type="http://schemas.openxmlformats.org/officeDocument/2006/relationships/image" Target="../media/image32.png"/><Relationship Id="rId12" Type="http://schemas.openxmlformats.org/officeDocument/2006/relationships/image" Target="../media/image25.jp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31.png"/><Relationship Id="rId11" Type="http://schemas.openxmlformats.org/officeDocument/2006/relationships/image" Target="../media/image39.png"/><Relationship Id="rId5" Type="http://schemas.openxmlformats.org/officeDocument/2006/relationships/image" Target="../media/image15.png"/><Relationship Id="rId15" Type="http://schemas.openxmlformats.org/officeDocument/2006/relationships/image" Target="../media/image46.jpg"/><Relationship Id="rId10" Type="http://schemas.openxmlformats.org/officeDocument/2006/relationships/image" Target="../media/image38.png"/><Relationship Id="rId4" Type="http://schemas.openxmlformats.org/officeDocument/2006/relationships/image" Target="../media/image14.jpg"/><Relationship Id="rId9" Type="http://schemas.openxmlformats.org/officeDocument/2006/relationships/image" Target="../media/image13.png"/><Relationship Id="rId14" Type="http://schemas.openxmlformats.org/officeDocument/2006/relationships/image" Target="../media/image36.png"/></Relationships>
</file>

<file path=ppt/slides/_rels/slide19.xml.rels><?xml version="1.0" encoding="UTF-8" standalone="yes"?>
<Relationships xmlns="http://schemas.openxmlformats.org/package/2006/relationships"><Relationship Id="rId8" Type="http://schemas.openxmlformats.org/officeDocument/2006/relationships/image" Target="../media/image12.jpg"/><Relationship Id="rId13" Type="http://schemas.openxmlformats.org/officeDocument/2006/relationships/image" Target="../media/image11.png"/><Relationship Id="rId3" Type="http://schemas.openxmlformats.org/officeDocument/2006/relationships/image" Target="../media/image10.jpg"/><Relationship Id="rId7" Type="http://schemas.openxmlformats.org/officeDocument/2006/relationships/image" Target="../media/image26.png"/><Relationship Id="rId12"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17.png"/><Relationship Id="rId11" Type="http://schemas.openxmlformats.org/officeDocument/2006/relationships/image" Target="../media/image23.png"/><Relationship Id="rId5" Type="http://schemas.openxmlformats.org/officeDocument/2006/relationships/image" Target="../media/image15.png"/><Relationship Id="rId10" Type="http://schemas.openxmlformats.org/officeDocument/2006/relationships/image" Target="../media/image21.png"/><Relationship Id="rId4" Type="http://schemas.openxmlformats.org/officeDocument/2006/relationships/image" Target="../media/image14.jpg"/><Relationship Id="rId9" Type="http://schemas.openxmlformats.org/officeDocument/2006/relationships/image" Target="../media/image18.png"/></Relationships>
</file>

<file path=ppt/slides/_rels/slide20.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33.png"/><Relationship Id="rId3" Type="http://schemas.openxmlformats.org/officeDocument/2006/relationships/image" Target="../media/image30.png"/><Relationship Id="rId7" Type="http://schemas.openxmlformats.org/officeDocument/2006/relationships/image" Target="../media/image38.png"/><Relationship Id="rId12" Type="http://schemas.openxmlformats.org/officeDocument/2006/relationships/image" Target="../media/image32.png"/><Relationship Id="rId17" Type="http://schemas.openxmlformats.org/officeDocument/2006/relationships/image" Target="../media/image37.png"/><Relationship Id="rId2" Type="http://schemas.openxmlformats.org/officeDocument/2006/relationships/notesSlide" Target="../notesSlides/notesSlide20.xml"/><Relationship Id="rId16" Type="http://schemas.openxmlformats.org/officeDocument/2006/relationships/image" Target="../media/image36.png"/><Relationship Id="rId1" Type="http://schemas.openxmlformats.org/officeDocument/2006/relationships/slideLayout" Target="../slideLayouts/slideLayout12.xml"/><Relationship Id="rId6" Type="http://schemas.openxmlformats.org/officeDocument/2006/relationships/image" Target="../media/image13.png"/><Relationship Id="rId11" Type="http://schemas.openxmlformats.org/officeDocument/2006/relationships/image" Target="../media/image31.png"/><Relationship Id="rId5" Type="http://schemas.openxmlformats.org/officeDocument/2006/relationships/image" Target="../media/image15.png"/><Relationship Id="rId15" Type="http://schemas.openxmlformats.org/officeDocument/2006/relationships/image" Target="../media/image35.jpg"/><Relationship Id="rId10" Type="http://schemas.openxmlformats.org/officeDocument/2006/relationships/image" Target="../media/image18.png"/><Relationship Id="rId4" Type="http://schemas.openxmlformats.org/officeDocument/2006/relationships/image" Target="../media/image22.jpg"/><Relationship Id="rId9" Type="http://schemas.openxmlformats.org/officeDocument/2006/relationships/image" Target="../media/image25.jpg"/><Relationship Id="rId14" Type="http://schemas.openxmlformats.org/officeDocument/2006/relationships/image" Target="../media/image34.png"/></Relationships>
</file>

<file path=ppt/slides/_rels/slide21.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5.jpg"/><Relationship Id="rId3" Type="http://schemas.openxmlformats.org/officeDocument/2006/relationships/image" Target="../media/image30.png"/><Relationship Id="rId7" Type="http://schemas.openxmlformats.org/officeDocument/2006/relationships/image" Target="../media/image18.png"/><Relationship Id="rId12" Type="http://schemas.openxmlformats.org/officeDocument/2006/relationships/image" Target="../media/image34.png"/><Relationship Id="rId17" Type="http://schemas.openxmlformats.org/officeDocument/2006/relationships/image" Target="../media/image39.png"/><Relationship Id="rId2" Type="http://schemas.openxmlformats.org/officeDocument/2006/relationships/notesSlide" Target="../notesSlides/notesSlide21.xml"/><Relationship Id="rId16" Type="http://schemas.openxmlformats.org/officeDocument/2006/relationships/image" Target="../media/image38.png"/><Relationship Id="rId1" Type="http://schemas.openxmlformats.org/officeDocument/2006/relationships/slideLayout" Target="../slideLayouts/slideLayout12.xml"/><Relationship Id="rId6" Type="http://schemas.openxmlformats.org/officeDocument/2006/relationships/image" Target="../media/image25.jpg"/><Relationship Id="rId11" Type="http://schemas.openxmlformats.org/officeDocument/2006/relationships/image" Target="../media/image33.png"/><Relationship Id="rId5" Type="http://schemas.openxmlformats.org/officeDocument/2006/relationships/image" Target="../media/image15.png"/><Relationship Id="rId15" Type="http://schemas.openxmlformats.org/officeDocument/2006/relationships/image" Target="../media/image37.png"/><Relationship Id="rId10" Type="http://schemas.openxmlformats.org/officeDocument/2006/relationships/image" Target="../media/image32.png"/><Relationship Id="rId4" Type="http://schemas.openxmlformats.org/officeDocument/2006/relationships/image" Target="../media/image22.jpg"/><Relationship Id="rId9" Type="http://schemas.openxmlformats.org/officeDocument/2006/relationships/image" Target="../media/image13.png"/><Relationship Id="rId14" Type="http://schemas.openxmlformats.org/officeDocument/2006/relationships/image" Target="../media/image36.png"/></Relationships>
</file>

<file path=ppt/slides/_rels/slide22.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0.jpg"/><Relationship Id="rId7" Type="http://schemas.openxmlformats.org/officeDocument/2006/relationships/image" Target="../media/image17.png"/><Relationship Id="rId12"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image" Target="../media/image15.png"/><Relationship Id="rId11" Type="http://schemas.openxmlformats.org/officeDocument/2006/relationships/image" Target="../media/image18.png"/><Relationship Id="rId5" Type="http://schemas.openxmlformats.org/officeDocument/2006/relationships/image" Target="../media/image14.jpg"/><Relationship Id="rId10" Type="http://schemas.openxmlformats.org/officeDocument/2006/relationships/image" Target="../media/image12.jpg"/><Relationship Id="rId4" Type="http://schemas.openxmlformats.org/officeDocument/2006/relationships/image" Target="../media/image16.png"/><Relationship Id="rId9" Type="http://schemas.openxmlformats.org/officeDocument/2006/relationships/image" Target="../media/image11.png"/></Relationships>
</file>

<file path=ppt/slides/_rels/slide23.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32.png"/><Relationship Id="rId18" Type="http://schemas.openxmlformats.org/officeDocument/2006/relationships/image" Target="../media/image54.png"/><Relationship Id="rId3" Type="http://schemas.openxmlformats.org/officeDocument/2006/relationships/image" Target="../media/image10.jpg"/><Relationship Id="rId7" Type="http://schemas.openxmlformats.org/officeDocument/2006/relationships/image" Target="../media/image25.jpg"/><Relationship Id="rId12" Type="http://schemas.openxmlformats.org/officeDocument/2006/relationships/image" Target="../media/image49.png"/><Relationship Id="rId17" Type="http://schemas.openxmlformats.org/officeDocument/2006/relationships/image" Target="../media/image53.png"/><Relationship Id="rId2" Type="http://schemas.openxmlformats.org/officeDocument/2006/relationships/notesSlide" Target="../notesSlides/notesSlide23.xml"/><Relationship Id="rId16" Type="http://schemas.openxmlformats.org/officeDocument/2006/relationships/image" Target="../media/image52.png"/><Relationship Id="rId1" Type="http://schemas.openxmlformats.org/officeDocument/2006/relationships/slideLayout" Target="../slideLayouts/slideLayout12.xml"/><Relationship Id="rId6" Type="http://schemas.openxmlformats.org/officeDocument/2006/relationships/image" Target="../media/image15.png"/><Relationship Id="rId11" Type="http://schemas.openxmlformats.org/officeDocument/2006/relationships/image" Target="../media/image11.png"/><Relationship Id="rId5" Type="http://schemas.openxmlformats.org/officeDocument/2006/relationships/image" Target="../media/image14.jpg"/><Relationship Id="rId15" Type="http://schemas.openxmlformats.org/officeDocument/2006/relationships/image" Target="../media/image51.jpg"/><Relationship Id="rId10" Type="http://schemas.openxmlformats.org/officeDocument/2006/relationships/image" Target="../media/image17.png"/><Relationship Id="rId19" Type="http://schemas.openxmlformats.org/officeDocument/2006/relationships/image" Target="../media/image55.png"/><Relationship Id="rId4" Type="http://schemas.openxmlformats.org/officeDocument/2006/relationships/image" Target="../media/image47.png"/><Relationship Id="rId9" Type="http://schemas.openxmlformats.org/officeDocument/2006/relationships/image" Target="../media/image48.png"/><Relationship Id="rId14" Type="http://schemas.openxmlformats.org/officeDocument/2006/relationships/image" Target="../media/image50.png"/></Relationships>
</file>

<file path=ppt/slides/_rels/slide24.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50.png"/><Relationship Id="rId3" Type="http://schemas.openxmlformats.org/officeDocument/2006/relationships/image" Target="../media/image10.jpg"/><Relationship Id="rId7" Type="http://schemas.openxmlformats.org/officeDocument/2006/relationships/image" Target="../media/image13.png"/><Relationship Id="rId12"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image" Target="../media/image25.jpg"/><Relationship Id="rId11" Type="http://schemas.openxmlformats.org/officeDocument/2006/relationships/image" Target="../media/image49.png"/><Relationship Id="rId5" Type="http://schemas.openxmlformats.org/officeDocument/2006/relationships/image" Target="../media/image15.png"/><Relationship Id="rId10" Type="http://schemas.openxmlformats.org/officeDocument/2006/relationships/image" Target="../media/image48.png"/><Relationship Id="rId4" Type="http://schemas.openxmlformats.org/officeDocument/2006/relationships/image" Target="../media/image14.jpg"/><Relationship Id="rId9" Type="http://schemas.openxmlformats.org/officeDocument/2006/relationships/image" Target="../media/image11.png"/></Relationships>
</file>

<file path=ppt/slides/_rels/slide25.xml.rels><?xml version="1.0" encoding="UTF-8" standalone="yes"?>
<Relationships xmlns="http://schemas.openxmlformats.org/package/2006/relationships"><Relationship Id="rId8" Type="http://schemas.openxmlformats.org/officeDocument/2006/relationships/image" Target="../media/image12.jpg"/><Relationship Id="rId13" Type="http://schemas.openxmlformats.org/officeDocument/2006/relationships/image" Target="../media/image11.png"/><Relationship Id="rId3" Type="http://schemas.openxmlformats.org/officeDocument/2006/relationships/image" Target="../media/image10.jpg"/><Relationship Id="rId7" Type="http://schemas.openxmlformats.org/officeDocument/2006/relationships/image" Target="../media/image26.png"/><Relationship Id="rId12"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12.xml"/><Relationship Id="rId6" Type="http://schemas.openxmlformats.org/officeDocument/2006/relationships/image" Target="../media/image17.png"/><Relationship Id="rId11" Type="http://schemas.openxmlformats.org/officeDocument/2006/relationships/image" Target="../media/image23.png"/><Relationship Id="rId5" Type="http://schemas.openxmlformats.org/officeDocument/2006/relationships/image" Target="../media/image15.png"/><Relationship Id="rId10" Type="http://schemas.openxmlformats.org/officeDocument/2006/relationships/image" Target="../media/image21.png"/><Relationship Id="rId4" Type="http://schemas.openxmlformats.org/officeDocument/2006/relationships/image" Target="../media/image14.jpg"/><Relationship Id="rId9" Type="http://schemas.openxmlformats.org/officeDocument/2006/relationships/image" Target="../media/image18.png"/></Relationships>
</file>

<file path=ppt/slides/_rels/slide26.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image" Target="../media/image59.jpg"/><Relationship Id="rId3" Type="http://schemas.openxmlformats.org/officeDocument/2006/relationships/image" Target="../media/image10.jpg"/><Relationship Id="rId7" Type="http://schemas.openxmlformats.org/officeDocument/2006/relationships/image" Target="../media/image57.jpg"/><Relationship Id="rId12" Type="http://schemas.openxmlformats.org/officeDocument/2006/relationships/image" Target="../media/image15.png"/><Relationship Id="rId2" Type="http://schemas.openxmlformats.org/officeDocument/2006/relationships/notesSlide" Target="../notesSlides/notesSlide26.xml"/><Relationship Id="rId1" Type="http://schemas.openxmlformats.org/officeDocument/2006/relationships/slideLayout" Target="../slideLayouts/slideLayout12.xml"/><Relationship Id="rId6" Type="http://schemas.openxmlformats.org/officeDocument/2006/relationships/image" Target="../media/image11.png"/><Relationship Id="rId11" Type="http://schemas.openxmlformats.org/officeDocument/2006/relationships/image" Target="../media/image14.jpg"/><Relationship Id="rId5" Type="http://schemas.openxmlformats.org/officeDocument/2006/relationships/image" Target="../media/image17.png"/><Relationship Id="rId15" Type="http://schemas.openxmlformats.org/officeDocument/2006/relationships/image" Target="../media/image60.png"/><Relationship Id="rId10" Type="http://schemas.openxmlformats.org/officeDocument/2006/relationships/image" Target="../media/image23.png"/><Relationship Id="rId4" Type="http://schemas.openxmlformats.org/officeDocument/2006/relationships/image" Target="../media/image56.jpg"/><Relationship Id="rId9" Type="http://schemas.openxmlformats.org/officeDocument/2006/relationships/image" Target="../media/image50.png"/><Relationship Id="rId14" Type="http://schemas.openxmlformats.org/officeDocument/2006/relationships/image" Target="../media/image32.png"/></Relationships>
</file>

<file path=ppt/slides/_rels/slide27.xml.rels><?xml version="1.0" encoding="UTF-8" standalone="yes"?>
<Relationships xmlns="http://schemas.openxmlformats.org/package/2006/relationships"><Relationship Id="rId8" Type="http://schemas.openxmlformats.org/officeDocument/2006/relationships/image" Target="../media/image62.jpg"/><Relationship Id="rId3" Type="http://schemas.openxmlformats.org/officeDocument/2006/relationships/image" Target="../media/image10.jpg"/><Relationship Id="rId7" Type="http://schemas.openxmlformats.org/officeDocument/2006/relationships/image" Target="../media/image25.jpg"/><Relationship Id="rId12" Type="http://schemas.openxmlformats.org/officeDocument/2006/relationships/image" Target="../media/image50.png"/><Relationship Id="rId2" Type="http://schemas.openxmlformats.org/officeDocument/2006/relationships/notesSlide" Target="../notesSlides/notesSlide27.xml"/><Relationship Id="rId1" Type="http://schemas.openxmlformats.org/officeDocument/2006/relationships/slideLayout" Target="../slideLayouts/slideLayout12.xml"/><Relationship Id="rId6" Type="http://schemas.openxmlformats.org/officeDocument/2006/relationships/image" Target="../media/image15.png"/><Relationship Id="rId11" Type="http://schemas.openxmlformats.org/officeDocument/2006/relationships/image" Target="../media/image32.png"/><Relationship Id="rId5" Type="http://schemas.openxmlformats.org/officeDocument/2006/relationships/image" Target="../media/image14.jpg"/><Relationship Id="rId10" Type="http://schemas.openxmlformats.org/officeDocument/2006/relationships/image" Target="../media/image17.png"/><Relationship Id="rId4" Type="http://schemas.openxmlformats.org/officeDocument/2006/relationships/image" Target="../media/image61.png"/><Relationship Id="rId9" Type="http://schemas.openxmlformats.org/officeDocument/2006/relationships/image" Target="../media/image13.png"/></Relationships>
</file>

<file path=ppt/slides/_rels/slide28.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32.png"/><Relationship Id="rId3" Type="http://schemas.openxmlformats.org/officeDocument/2006/relationships/image" Target="../media/image10.jpg"/><Relationship Id="rId7" Type="http://schemas.openxmlformats.org/officeDocument/2006/relationships/image" Target="../media/image25.jpg"/><Relationship Id="rId12" Type="http://schemas.openxmlformats.org/officeDocument/2006/relationships/image" Target="../media/image48.png"/><Relationship Id="rId17" Type="http://schemas.openxmlformats.org/officeDocument/2006/relationships/image" Target="../media/image62.jpg"/><Relationship Id="rId2" Type="http://schemas.openxmlformats.org/officeDocument/2006/relationships/notesSlide" Target="../notesSlides/notesSlide28.xml"/><Relationship Id="rId16" Type="http://schemas.openxmlformats.org/officeDocument/2006/relationships/image" Target="../media/image64.png"/><Relationship Id="rId1" Type="http://schemas.openxmlformats.org/officeDocument/2006/relationships/slideLayout" Target="../slideLayouts/slideLayout12.xml"/><Relationship Id="rId6" Type="http://schemas.openxmlformats.org/officeDocument/2006/relationships/image" Target="../media/image15.png"/><Relationship Id="rId11" Type="http://schemas.openxmlformats.org/officeDocument/2006/relationships/image" Target="../media/image18.png"/><Relationship Id="rId5" Type="http://schemas.openxmlformats.org/officeDocument/2006/relationships/image" Target="../media/image14.jpg"/><Relationship Id="rId15" Type="http://schemas.openxmlformats.org/officeDocument/2006/relationships/image" Target="../media/image63.png"/><Relationship Id="rId10" Type="http://schemas.openxmlformats.org/officeDocument/2006/relationships/image" Target="../media/image11.png"/><Relationship Id="rId4" Type="http://schemas.openxmlformats.org/officeDocument/2006/relationships/image" Target="../media/image61.png"/><Relationship Id="rId9" Type="http://schemas.openxmlformats.org/officeDocument/2006/relationships/image" Target="../media/image17.png"/><Relationship Id="rId14" Type="http://schemas.openxmlformats.org/officeDocument/2006/relationships/image" Target="../media/image50.png"/></Relationships>
</file>

<file path=ppt/slides/_rels/slide29.xml.rels><?xml version="1.0" encoding="UTF-8" standalone="yes"?>
<Relationships xmlns="http://schemas.openxmlformats.org/package/2006/relationships"><Relationship Id="rId8" Type="http://schemas.openxmlformats.org/officeDocument/2006/relationships/image" Target="../media/image12.jpg"/><Relationship Id="rId13" Type="http://schemas.openxmlformats.org/officeDocument/2006/relationships/image" Target="../media/image11.png"/><Relationship Id="rId3" Type="http://schemas.openxmlformats.org/officeDocument/2006/relationships/image" Target="../media/image10.jpg"/><Relationship Id="rId7" Type="http://schemas.openxmlformats.org/officeDocument/2006/relationships/image" Target="../media/image26.png"/><Relationship Id="rId12"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12.xml"/><Relationship Id="rId6" Type="http://schemas.openxmlformats.org/officeDocument/2006/relationships/image" Target="../media/image17.png"/><Relationship Id="rId11" Type="http://schemas.openxmlformats.org/officeDocument/2006/relationships/image" Target="../media/image23.png"/><Relationship Id="rId5" Type="http://schemas.openxmlformats.org/officeDocument/2006/relationships/image" Target="../media/image15.png"/><Relationship Id="rId10" Type="http://schemas.openxmlformats.org/officeDocument/2006/relationships/image" Target="../media/image21.png"/><Relationship Id="rId4" Type="http://schemas.openxmlformats.org/officeDocument/2006/relationships/image" Target="../media/image14.jpg"/><Relationship Id="rId9" Type="http://schemas.openxmlformats.org/officeDocument/2006/relationships/image" Target="../media/image18.png"/></Relationships>
</file>

<file path=ppt/slides/_rels/slide30.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32.png"/><Relationship Id="rId3" Type="http://schemas.openxmlformats.org/officeDocument/2006/relationships/image" Target="../media/image10.jpg"/><Relationship Id="rId7" Type="http://schemas.openxmlformats.org/officeDocument/2006/relationships/image" Target="../media/image66.jpg"/><Relationship Id="rId12" Type="http://schemas.openxmlformats.org/officeDocument/2006/relationships/image" Target="../media/image67.jpg"/><Relationship Id="rId2" Type="http://schemas.openxmlformats.org/officeDocument/2006/relationships/notesSlide" Target="../notesSlides/notesSlide30.xml"/><Relationship Id="rId1" Type="http://schemas.openxmlformats.org/officeDocument/2006/relationships/slideLayout" Target="../slideLayouts/slideLayout12.xml"/><Relationship Id="rId6" Type="http://schemas.openxmlformats.org/officeDocument/2006/relationships/image" Target="../media/image11.png"/><Relationship Id="rId11" Type="http://schemas.openxmlformats.org/officeDocument/2006/relationships/image" Target="../media/image15.png"/><Relationship Id="rId5" Type="http://schemas.openxmlformats.org/officeDocument/2006/relationships/image" Target="../media/image17.png"/><Relationship Id="rId10" Type="http://schemas.openxmlformats.org/officeDocument/2006/relationships/image" Target="../media/image14.jpg"/><Relationship Id="rId4" Type="http://schemas.openxmlformats.org/officeDocument/2006/relationships/image" Target="../media/image65.jpg"/><Relationship Id="rId9" Type="http://schemas.openxmlformats.org/officeDocument/2006/relationships/image" Target="../media/image23.png"/><Relationship Id="rId14" Type="http://schemas.openxmlformats.org/officeDocument/2006/relationships/image" Target="../media/image60.png"/></Relationships>
</file>

<file path=ppt/slides/_rels/slide31.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27.png"/><Relationship Id="rId3" Type="http://schemas.openxmlformats.org/officeDocument/2006/relationships/image" Target="../media/image10.jpg"/><Relationship Id="rId7" Type="http://schemas.openxmlformats.org/officeDocument/2006/relationships/image" Target="../media/image26.png"/><Relationship Id="rId12" Type="http://schemas.openxmlformats.org/officeDocument/2006/relationships/image" Target="../media/image23.png"/><Relationship Id="rId2" Type="http://schemas.openxmlformats.org/officeDocument/2006/relationships/notesSlide" Target="../notesSlides/notesSlide31.xml"/><Relationship Id="rId1" Type="http://schemas.openxmlformats.org/officeDocument/2006/relationships/slideLayout" Target="../slideLayouts/slideLayout12.xml"/><Relationship Id="rId6" Type="http://schemas.openxmlformats.org/officeDocument/2006/relationships/image" Target="../media/image17.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18.png"/><Relationship Id="rId4" Type="http://schemas.openxmlformats.org/officeDocument/2006/relationships/image" Target="../media/image14.jpg"/><Relationship Id="rId9" Type="http://schemas.openxmlformats.org/officeDocument/2006/relationships/image" Target="../media/image12.jpg"/></Relationships>
</file>

<file path=ppt/slides/_rels/slide32.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27.png"/><Relationship Id="rId3" Type="http://schemas.openxmlformats.org/officeDocument/2006/relationships/image" Target="../media/image10.jpg"/><Relationship Id="rId7" Type="http://schemas.openxmlformats.org/officeDocument/2006/relationships/image" Target="../media/image26.png"/><Relationship Id="rId12" Type="http://schemas.openxmlformats.org/officeDocument/2006/relationships/image" Target="../media/image23.png"/><Relationship Id="rId2" Type="http://schemas.openxmlformats.org/officeDocument/2006/relationships/notesSlide" Target="../notesSlides/notesSlide32.xml"/><Relationship Id="rId1" Type="http://schemas.openxmlformats.org/officeDocument/2006/relationships/slideLayout" Target="../slideLayouts/slideLayout12.xml"/><Relationship Id="rId6" Type="http://schemas.openxmlformats.org/officeDocument/2006/relationships/image" Target="../media/image17.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18.png"/><Relationship Id="rId4" Type="http://schemas.openxmlformats.org/officeDocument/2006/relationships/image" Target="../media/image14.jpg"/><Relationship Id="rId9" Type="http://schemas.openxmlformats.org/officeDocument/2006/relationships/image" Target="../media/image12.jpg"/></Relationships>
</file>

<file path=ppt/slides/_rels/slide3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0.jpg"/><Relationship Id="rId7" Type="http://schemas.openxmlformats.org/officeDocument/2006/relationships/image" Target="../media/image17.png"/><Relationship Id="rId2" Type="http://schemas.openxmlformats.org/officeDocument/2006/relationships/notesSlide" Target="../notesSlides/notesSlide33.xml"/><Relationship Id="rId1" Type="http://schemas.openxmlformats.org/officeDocument/2006/relationships/slideLayout" Target="../slideLayouts/slideLayout12.xml"/><Relationship Id="rId6" Type="http://schemas.openxmlformats.org/officeDocument/2006/relationships/image" Target="../media/image15.png"/><Relationship Id="rId11" Type="http://schemas.openxmlformats.org/officeDocument/2006/relationships/image" Target="../media/image21.png"/><Relationship Id="rId5" Type="http://schemas.openxmlformats.org/officeDocument/2006/relationships/image" Target="../media/image14.jpg"/><Relationship Id="rId10" Type="http://schemas.openxmlformats.org/officeDocument/2006/relationships/image" Target="../media/image12.jpg"/><Relationship Id="rId4" Type="http://schemas.openxmlformats.org/officeDocument/2006/relationships/image" Target="../media/image16.png"/><Relationship Id="rId9" Type="http://schemas.openxmlformats.org/officeDocument/2006/relationships/image" Target="../media/image11.png"/></Relationships>
</file>

<file path=ppt/slides/_rels/slide34.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68.png"/><Relationship Id="rId7" Type="http://schemas.openxmlformats.org/officeDocument/2006/relationships/image" Target="../media/image15.png"/><Relationship Id="rId2" Type="http://schemas.openxmlformats.org/officeDocument/2006/relationships/notesSlide" Target="../notesSlides/notesSlide34.xml"/><Relationship Id="rId1" Type="http://schemas.openxmlformats.org/officeDocument/2006/relationships/slideLayout" Target="../slideLayouts/slideLayout12.xml"/><Relationship Id="rId6" Type="http://schemas.openxmlformats.org/officeDocument/2006/relationships/image" Target="../media/image14.jpg"/><Relationship Id="rId11" Type="http://schemas.openxmlformats.org/officeDocument/2006/relationships/image" Target="../media/image71.png"/><Relationship Id="rId5" Type="http://schemas.openxmlformats.org/officeDocument/2006/relationships/image" Target="../media/image11.png"/><Relationship Id="rId10" Type="http://schemas.openxmlformats.org/officeDocument/2006/relationships/image" Target="../media/image70.png"/><Relationship Id="rId4" Type="http://schemas.openxmlformats.org/officeDocument/2006/relationships/image" Target="../media/image69.png"/><Relationship Id="rId9" Type="http://schemas.openxmlformats.org/officeDocument/2006/relationships/image" Target="../media/image50.png"/></Relationships>
</file>

<file path=ppt/slides/_rels/slide35.xml.rels><?xml version="1.0" encoding="UTF-8" standalone="yes"?>
<Relationships xmlns="http://schemas.openxmlformats.org/package/2006/relationships"><Relationship Id="rId8" Type="http://schemas.openxmlformats.org/officeDocument/2006/relationships/image" Target="../media/image74.jpg"/><Relationship Id="rId13" Type="http://schemas.openxmlformats.org/officeDocument/2006/relationships/image" Target="../media/image50.png"/><Relationship Id="rId3" Type="http://schemas.openxmlformats.org/officeDocument/2006/relationships/image" Target="../media/image68.png"/><Relationship Id="rId7" Type="http://schemas.openxmlformats.org/officeDocument/2006/relationships/image" Target="../media/image11.png"/><Relationship Id="rId12" Type="http://schemas.openxmlformats.org/officeDocument/2006/relationships/image" Target="../media/image32.png"/><Relationship Id="rId2" Type="http://schemas.openxmlformats.org/officeDocument/2006/relationships/notesSlide" Target="../notesSlides/notesSlide35.xml"/><Relationship Id="rId1" Type="http://schemas.openxmlformats.org/officeDocument/2006/relationships/slideLayout" Target="../slideLayouts/slideLayout12.xml"/><Relationship Id="rId6" Type="http://schemas.openxmlformats.org/officeDocument/2006/relationships/image" Target="../media/image73.jpg"/><Relationship Id="rId11" Type="http://schemas.openxmlformats.org/officeDocument/2006/relationships/image" Target="../media/image15.png"/><Relationship Id="rId5" Type="http://schemas.openxmlformats.org/officeDocument/2006/relationships/image" Target="../media/image72.png"/><Relationship Id="rId15" Type="http://schemas.openxmlformats.org/officeDocument/2006/relationships/image" Target="../media/image76.jpg"/><Relationship Id="rId10" Type="http://schemas.openxmlformats.org/officeDocument/2006/relationships/image" Target="../media/image14.jpg"/><Relationship Id="rId4" Type="http://schemas.openxmlformats.org/officeDocument/2006/relationships/image" Target="../media/image13.png"/><Relationship Id="rId9" Type="http://schemas.openxmlformats.org/officeDocument/2006/relationships/image" Target="../media/image75.jpg"/><Relationship Id="rId14" Type="http://schemas.openxmlformats.org/officeDocument/2006/relationships/image" Target="../media/image70.png"/></Relationships>
</file>

<file path=ppt/slides/_rels/slide36.xml.rels><?xml version="1.0" encoding="UTF-8" standalone="yes"?>
<Relationships xmlns="http://schemas.openxmlformats.org/package/2006/relationships"><Relationship Id="rId8" Type="http://schemas.openxmlformats.org/officeDocument/2006/relationships/image" Target="../media/image78.jpg"/><Relationship Id="rId13" Type="http://schemas.openxmlformats.org/officeDocument/2006/relationships/image" Target="../media/image15.png"/><Relationship Id="rId3" Type="http://schemas.openxmlformats.org/officeDocument/2006/relationships/image" Target="../media/image68.png"/><Relationship Id="rId7" Type="http://schemas.openxmlformats.org/officeDocument/2006/relationships/image" Target="../media/image77.jpg"/><Relationship Id="rId12" Type="http://schemas.openxmlformats.org/officeDocument/2006/relationships/image" Target="../media/image14.jpg"/><Relationship Id="rId2" Type="http://schemas.openxmlformats.org/officeDocument/2006/relationships/notesSlide" Target="../notesSlides/notesSlide36.xml"/><Relationship Id="rId16" Type="http://schemas.openxmlformats.org/officeDocument/2006/relationships/image" Target="../media/image70.png"/><Relationship Id="rId1" Type="http://schemas.openxmlformats.org/officeDocument/2006/relationships/slideLayout" Target="../slideLayouts/slideLayout12.xml"/><Relationship Id="rId6" Type="http://schemas.openxmlformats.org/officeDocument/2006/relationships/image" Target="../media/image72.png"/><Relationship Id="rId11" Type="http://schemas.openxmlformats.org/officeDocument/2006/relationships/image" Target="../media/image80.jpg"/><Relationship Id="rId5" Type="http://schemas.openxmlformats.org/officeDocument/2006/relationships/image" Target="../media/image13.png"/><Relationship Id="rId15" Type="http://schemas.openxmlformats.org/officeDocument/2006/relationships/image" Target="../media/image50.png"/><Relationship Id="rId10" Type="http://schemas.openxmlformats.org/officeDocument/2006/relationships/image" Target="../media/image79.png"/><Relationship Id="rId4" Type="http://schemas.openxmlformats.org/officeDocument/2006/relationships/image" Target="../media/image18.png"/><Relationship Id="rId9" Type="http://schemas.openxmlformats.org/officeDocument/2006/relationships/image" Target="../media/image11.png"/><Relationship Id="rId14" Type="http://schemas.openxmlformats.org/officeDocument/2006/relationships/image" Target="../media/image32.png"/></Relationships>
</file>

<file path=ppt/slides/_rels/slide37.xml.rels><?xml version="1.0" encoding="UTF-8" standalone="yes"?>
<Relationships xmlns="http://schemas.openxmlformats.org/package/2006/relationships"><Relationship Id="rId8" Type="http://schemas.openxmlformats.org/officeDocument/2006/relationships/image" Target="../media/image12.jpg"/><Relationship Id="rId13" Type="http://schemas.openxmlformats.org/officeDocument/2006/relationships/image" Target="../media/image11.png"/><Relationship Id="rId3" Type="http://schemas.openxmlformats.org/officeDocument/2006/relationships/image" Target="../media/image10.jpg"/><Relationship Id="rId7" Type="http://schemas.openxmlformats.org/officeDocument/2006/relationships/image" Target="../media/image26.png"/><Relationship Id="rId12" Type="http://schemas.openxmlformats.org/officeDocument/2006/relationships/image" Target="../media/image27.png"/><Relationship Id="rId2" Type="http://schemas.openxmlformats.org/officeDocument/2006/relationships/notesSlide" Target="../notesSlides/notesSlide37.xml"/><Relationship Id="rId1" Type="http://schemas.openxmlformats.org/officeDocument/2006/relationships/slideLayout" Target="../slideLayouts/slideLayout12.xml"/><Relationship Id="rId6" Type="http://schemas.openxmlformats.org/officeDocument/2006/relationships/image" Target="../media/image17.png"/><Relationship Id="rId11" Type="http://schemas.openxmlformats.org/officeDocument/2006/relationships/image" Target="../media/image23.png"/><Relationship Id="rId5" Type="http://schemas.openxmlformats.org/officeDocument/2006/relationships/image" Target="../media/image15.png"/><Relationship Id="rId10" Type="http://schemas.openxmlformats.org/officeDocument/2006/relationships/image" Target="../media/image21.png"/><Relationship Id="rId4" Type="http://schemas.openxmlformats.org/officeDocument/2006/relationships/image" Target="../media/image14.jpg"/><Relationship Id="rId9" Type="http://schemas.openxmlformats.org/officeDocument/2006/relationships/image" Target="../media/image18.png"/></Relationships>
</file>

<file path=ppt/slides/_rels/slide38.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0.jpg"/><Relationship Id="rId7" Type="http://schemas.openxmlformats.org/officeDocument/2006/relationships/image" Target="../media/image17.png"/><Relationship Id="rId12" Type="http://schemas.openxmlformats.org/officeDocument/2006/relationships/image" Target="../media/image21.png"/><Relationship Id="rId2" Type="http://schemas.openxmlformats.org/officeDocument/2006/relationships/notesSlide" Target="../notesSlides/notesSlide38.xml"/><Relationship Id="rId1" Type="http://schemas.openxmlformats.org/officeDocument/2006/relationships/slideLayout" Target="../slideLayouts/slideLayout12.xml"/><Relationship Id="rId6" Type="http://schemas.openxmlformats.org/officeDocument/2006/relationships/image" Target="../media/image15.png"/><Relationship Id="rId11" Type="http://schemas.openxmlformats.org/officeDocument/2006/relationships/image" Target="../media/image18.png"/><Relationship Id="rId5" Type="http://schemas.openxmlformats.org/officeDocument/2006/relationships/image" Target="../media/image14.jpg"/><Relationship Id="rId10" Type="http://schemas.openxmlformats.org/officeDocument/2006/relationships/image" Target="../media/image12.jpg"/><Relationship Id="rId4" Type="http://schemas.openxmlformats.org/officeDocument/2006/relationships/image" Target="../media/image16.png"/><Relationship Id="rId9" Type="http://schemas.openxmlformats.org/officeDocument/2006/relationships/image" Target="../media/image11.png"/></Relationships>
</file>

<file path=ppt/slides/_rels/slide39.xml.rels><?xml version="1.0" encoding="UTF-8" standalone="yes"?>
<Relationships xmlns="http://schemas.openxmlformats.org/package/2006/relationships"><Relationship Id="rId8" Type="http://schemas.openxmlformats.org/officeDocument/2006/relationships/image" Target="../media/image14.jpg"/><Relationship Id="rId13" Type="http://schemas.openxmlformats.org/officeDocument/2006/relationships/image" Target="../media/image81.png"/><Relationship Id="rId3" Type="http://schemas.openxmlformats.org/officeDocument/2006/relationships/image" Target="../media/image10.jpg"/><Relationship Id="rId7" Type="http://schemas.openxmlformats.org/officeDocument/2006/relationships/image" Target="../media/image11.png"/><Relationship Id="rId12" Type="http://schemas.openxmlformats.org/officeDocument/2006/relationships/image" Target="../media/image19.png"/><Relationship Id="rId2" Type="http://schemas.openxmlformats.org/officeDocument/2006/relationships/notesSlide" Target="../notesSlides/notesSlide39.xml"/><Relationship Id="rId1" Type="http://schemas.openxmlformats.org/officeDocument/2006/relationships/slideLayout" Target="../slideLayouts/slideLayout12.xml"/><Relationship Id="rId6" Type="http://schemas.openxmlformats.org/officeDocument/2006/relationships/image" Target="../media/image17.png"/><Relationship Id="rId11" Type="http://schemas.openxmlformats.org/officeDocument/2006/relationships/image" Target="../media/image13.png"/><Relationship Id="rId5" Type="http://schemas.openxmlformats.org/officeDocument/2006/relationships/image" Target="../media/image23.png"/><Relationship Id="rId10" Type="http://schemas.openxmlformats.org/officeDocument/2006/relationships/image" Target="../media/image32.png"/><Relationship Id="rId4" Type="http://schemas.openxmlformats.org/officeDocument/2006/relationships/image" Target="../media/image60.png"/><Relationship Id="rId9" Type="http://schemas.openxmlformats.org/officeDocument/2006/relationships/image" Target="../media/image15.png"/></Relationships>
</file>

<file path=ppt/slides/_rels/slide40.xml.rels><?xml version="1.0" encoding="UTF-8" standalone="yes"?>
<Relationships xmlns="http://schemas.openxmlformats.org/package/2006/relationships"><Relationship Id="rId8" Type="http://schemas.openxmlformats.org/officeDocument/2006/relationships/image" Target="../media/image14.jpg"/><Relationship Id="rId13" Type="http://schemas.openxmlformats.org/officeDocument/2006/relationships/image" Target="../media/image81.png"/><Relationship Id="rId3" Type="http://schemas.openxmlformats.org/officeDocument/2006/relationships/image" Target="../media/image10.jpg"/><Relationship Id="rId7" Type="http://schemas.openxmlformats.org/officeDocument/2006/relationships/image" Target="../media/image11.png"/><Relationship Id="rId12" Type="http://schemas.openxmlformats.org/officeDocument/2006/relationships/image" Target="../media/image19.png"/><Relationship Id="rId2" Type="http://schemas.openxmlformats.org/officeDocument/2006/relationships/notesSlide" Target="../notesSlides/notesSlide40.xml"/><Relationship Id="rId1" Type="http://schemas.openxmlformats.org/officeDocument/2006/relationships/slideLayout" Target="../slideLayouts/slideLayout12.xml"/><Relationship Id="rId6" Type="http://schemas.openxmlformats.org/officeDocument/2006/relationships/image" Target="../media/image17.png"/><Relationship Id="rId11" Type="http://schemas.openxmlformats.org/officeDocument/2006/relationships/image" Target="../media/image13.png"/><Relationship Id="rId5" Type="http://schemas.openxmlformats.org/officeDocument/2006/relationships/image" Target="../media/image23.png"/><Relationship Id="rId10" Type="http://schemas.openxmlformats.org/officeDocument/2006/relationships/image" Target="../media/image32.png"/><Relationship Id="rId4" Type="http://schemas.openxmlformats.org/officeDocument/2006/relationships/image" Target="../media/image60.png"/><Relationship Id="rId9" Type="http://schemas.openxmlformats.org/officeDocument/2006/relationships/image" Target="../media/image15.png"/><Relationship Id="rId14" Type="http://schemas.openxmlformats.org/officeDocument/2006/relationships/image" Target="../media/image82.jpg"/></Relationships>
</file>

<file path=ppt/slides/_rels/slide41.xml.rels><?xml version="1.0" encoding="UTF-8" standalone="yes"?>
<Relationships xmlns="http://schemas.openxmlformats.org/package/2006/relationships"><Relationship Id="rId8" Type="http://schemas.openxmlformats.org/officeDocument/2006/relationships/image" Target="../media/image14.jpg"/><Relationship Id="rId13" Type="http://schemas.openxmlformats.org/officeDocument/2006/relationships/image" Target="../media/image81.png"/><Relationship Id="rId18" Type="http://schemas.openxmlformats.org/officeDocument/2006/relationships/image" Target="../media/image87.jpg"/><Relationship Id="rId3" Type="http://schemas.openxmlformats.org/officeDocument/2006/relationships/image" Target="../media/image10.jpg"/><Relationship Id="rId7" Type="http://schemas.openxmlformats.org/officeDocument/2006/relationships/image" Target="../media/image11.png"/><Relationship Id="rId12" Type="http://schemas.openxmlformats.org/officeDocument/2006/relationships/image" Target="../media/image19.png"/><Relationship Id="rId17" Type="http://schemas.openxmlformats.org/officeDocument/2006/relationships/image" Target="../media/image86.jpg"/><Relationship Id="rId2" Type="http://schemas.openxmlformats.org/officeDocument/2006/relationships/notesSlide" Target="../notesSlides/notesSlide41.xml"/><Relationship Id="rId16" Type="http://schemas.openxmlformats.org/officeDocument/2006/relationships/image" Target="../media/image85.jpg"/><Relationship Id="rId20" Type="http://schemas.openxmlformats.org/officeDocument/2006/relationships/image" Target="../media/image89.jpg"/><Relationship Id="rId1" Type="http://schemas.openxmlformats.org/officeDocument/2006/relationships/slideLayout" Target="../slideLayouts/slideLayout12.xml"/><Relationship Id="rId6" Type="http://schemas.openxmlformats.org/officeDocument/2006/relationships/image" Target="../media/image17.png"/><Relationship Id="rId11" Type="http://schemas.openxmlformats.org/officeDocument/2006/relationships/image" Target="../media/image13.png"/><Relationship Id="rId5" Type="http://schemas.openxmlformats.org/officeDocument/2006/relationships/image" Target="../media/image23.png"/><Relationship Id="rId15" Type="http://schemas.openxmlformats.org/officeDocument/2006/relationships/image" Target="../media/image84.jpg"/><Relationship Id="rId10" Type="http://schemas.openxmlformats.org/officeDocument/2006/relationships/image" Target="../media/image32.png"/><Relationship Id="rId19" Type="http://schemas.openxmlformats.org/officeDocument/2006/relationships/image" Target="../media/image88.jpg"/><Relationship Id="rId4" Type="http://schemas.openxmlformats.org/officeDocument/2006/relationships/image" Target="../media/image60.png"/><Relationship Id="rId9" Type="http://schemas.openxmlformats.org/officeDocument/2006/relationships/image" Target="../media/image15.png"/><Relationship Id="rId14" Type="http://schemas.openxmlformats.org/officeDocument/2006/relationships/image" Target="../media/image83.jpg"/></Relationships>
</file>

<file path=ppt/slides/_rels/slide42.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5.png"/><Relationship Id="rId3" Type="http://schemas.openxmlformats.org/officeDocument/2006/relationships/image" Target="../media/image10.jpg"/><Relationship Id="rId7" Type="http://schemas.openxmlformats.org/officeDocument/2006/relationships/image" Target="../media/image17.png"/><Relationship Id="rId12" Type="http://schemas.openxmlformats.org/officeDocument/2006/relationships/image" Target="../media/image14.jpg"/><Relationship Id="rId2" Type="http://schemas.openxmlformats.org/officeDocument/2006/relationships/notesSlide" Target="../notesSlides/notesSlide42.xml"/><Relationship Id="rId1" Type="http://schemas.openxmlformats.org/officeDocument/2006/relationships/slideLayout" Target="../slideLayouts/slideLayout12.xml"/><Relationship Id="rId6" Type="http://schemas.openxmlformats.org/officeDocument/2006/relationships/image" Target="../media/image23.png"/><Relationship Id="rId11" Type="http://schemas.openxmlformats.org/officeDocument/2006/relationships/image" Target="../media/image82.jpg"/><Relationship Id="rId5" Type="http://schemas.openxmlformats.org/officeDocument/2006/relationships/image" Target="../media/image60.png"/><Relationship Id="rId10" Type="http://schemas.openxmlformats.org/officeDocument/2006/relationships/image" Target="../media/image11.png"/><Relationship Id="rId4" Type="http://schemas.openxmlformats.org/officeDocument/2006/relationships/image" Target="../media/image90.jpg"/><Relationship Id="rId9" Type="http://schemas.openxmlformats.org/officeDocument/2006/relationships/image" Target="../media/image19.png"/><Relationship Id="rId14" Type="http://schemas.openxmlformats.org/officeDocument/2006/relationships/image" Target="../media/image32.png"/></Relationships>
</file>

<file path=ppt/slides/_rels/slide43.xml.rels><?xml version="1.0" encoding="UTF-8" standalone="yes"?>
<Relationships xmlns="http://schemas.openxmlformats.org/package/2006/relationships"><Relationship Id="rId8" Type="http://schemas.openxmlformats.org/officeDocument/2006/relationships/image" Target="../media/image14.jpg"/><Relationship Id="rId13" Type="http://schemas.openxmlformats.org/officeDocument/2006/relationships/image" Target="../media/image81.png"/><Relationship Id="rId3" Type="http://schemas.openxmlformats.org/officeDocument/2006/relationships/image" Target="../media/image10.jpg"/><Relationship Id="rId7" Type="http://schemas.openxmlformats.org/officeDocument/2006/relationships/image" Target="../media/image11.png"/><Relationship Id="rId12" Type="http://schemas.openxmlformats.org/officeDocument/2006/relationships/image" Target="../media/image19.png"/><Relationship Id="rId2" Type="http://schemas.openxmlformats.org/officeDocument/2006/relationships/notesSlide" Target="../notesSlides/notesSlide43.xml"/><Relationship Id="rId1" Type="http://schemas.openxmlformats.org/officeDocument/2006/relationships/slideLayout" Target="../slideLayouts/slideLayout12.xml"/><Relationship Id="rId6" Type="http://schemas.openxmlformats.org/officeDocument/2006/relationships/image" Target="../media/image17.png"/><Relationship Id="rId11" Type="http://schemas.openxmlformats.org/officeDocument/2006/relationships/image" Target="../media/image13.png"/><Relationship Id="rId5" Type="http://schemas.openxmlformats.org/officeDocument/2006/relationships/image" Target="../media/image23.png"/><Relationship Id="rId15" Type="http://schemas.openxmlformats.org/officeDocument/2006/relationships/image" Target="../media/image92.jpg"/><Relationship Id="rId10" Type="http://schemas.openxmlformats.org/officeDocument/2006/relationships/image" Target="../media/image32.png"/><Relationship Id="rId4" Type="http://schemas.openxmlformats.org/officeDocument/2006/relationships/image" Target="../media/image60.png"/><Relationship Id="rId9" Type="http://schemas.openxmlformats.org/officeDocument/2006/relationships/image" Target="../media/image15.png"/><Relationship Id="rId14" Type="http://schemas.openxmlformats.org/officeDocument/2006/relationships/image" Target="../media/image91.jpg"/></Relationships>
</file>

<file path=ppt/slides/_rels/slide44.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9.png"/><Relationship Id="rId3" Type="http://schemas.openxmlformats.org/officeDocument/2006/relationships/image" Target="../media/image10.jpg"/><Relationship Id="rId7" Type="http://schemas.openxmlformats.org/officeDocument/2006/relationships/image" Target="../media/image93.jpg"/><Relationship Id="rId12" Type="http://schemas.openxmlformats.org/officeDocument/2006/relationships/image" Target="../media/image13.png"/><Relationship Id="rId2" Type="http://schemas.openxmlformats.org/officeDocument/2006/relationships/notesSlide" Target="../notesSlides/notesSlide44.xml"/><Relationship Id="rId1" Type="http://schemas.openxmlformats.org/officeDocument/2006/relationships/slideLayout" Target="../slideLayouts/slideLayout12.xml"/><Relationship Id="rId6" Type="http://schemas.openxmlformats.org/officeDocument/2006/relationships/image" Target="../media/image17.png"/><Relationship Id="rId11" Type="http://schemas.openxmlformats.org/officeDocument/2006/relationships/image" Target="../media/image32.png"/><Relationship Id="rId5" Type="http://schemas.openxmlformats.org/officeDocument/2006/relationships/image" Target="../media/image23.png"/><Relationship Id="rId10" Type="http://schemas.openxmlformats.org/officeDocument/2006/relationships/image" Target="../media/image15.png"/><Relationship Id="rId4" Type="http://schemas.openxmlformats.org/officeDocument/2006/relationships/image" Target="../media/image60.png"/><Relationship Id="rId9" Type="http://schemas.openxmlformats.org/officeDocument/2006/relationships/image" Target="../media/image14.jpg"/><Relationship Id="rId14" Type="http://schemas.openxmlformats.org/officeDocument/2006/relationships/image" Target="../media/image82.jpg"/></Relationships>
</file>

<file path=ppt/slides/_rels/slide45.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96.png"/><Relationship Id="rId3" Type="http://schemas.openxmlformats.org/officeDocument/2006/relationships/image" Target="../media/image10.jpg"/><Relationship Id="rId7" Type="http://schemas.openxmlformats.org/officeDocument/2006/relationships/image" Target="../media/image15.png"/><Relationship Id="rId12" Type="http://schemas.openxmlformats.org/officeDocument/2006/relationships/image" Target="../media/image95.png"/><Relationship Id="rId17" Type="http://schemas.openxmlformats.org/officeDocument/2006/relationships/image" Target="../media/image98.jpg"/><Relationship Id="rId2" Type="http://schemas.openxmlformats.org/officeDocument/2006/relationships/notesSlide" Target="../notesSlides/notesSlide45.xml"/><Relationship Id="rId16" Type="http://schemas.openxmlformats.org/officeDocument/2006/relationships/image" Target="../media/image97.jpg"/><Relationship Id="rId1" Type="http://schemas.openxmlformats.org/officeDocument/2006/relationships/slideLayout" Target="../slideLayouts/slideLayout12.xml"/><Relationship Id="rId6" Type="http://schemas.openxmlformats.org/officeDocument/2006/relationships/image" Target="../media/image14.jpg"/><Relationship Id="rId11" Type="http://schemas.openxmlformats.org/officeDocument/2006/relationships/image" Target="../media/image60.png"/><Relationship Id="rId5" Type="http://schemas.openxmlformats.org/officeDocument/2006/relationships/image" Target="../media/image17.png"/><Relationship Id="rId15" Type="http://schemas.openxmlformats.org/officeDocument/2006/relationships/image" Target="../media/image11.png"/><Relationship Id="rId10" Type="http://schemas.openxmlformats.org/officeDocument/2006/relationships/image" Target="../media/image32.png"/><Relationship Id="rId4" Type="http://schemas.openxmlformats.org/officeDocument/2006/relationships/image" Target="../media/image71.png"/><Relationship Id="rId9" Type="http://schemas.openxmlformats.org/officeDocument/2006/relationships/image" Target="../media/image94.png"/><Relationship Id="rId14" Type="http://schemas.openxmlformats.org/officeDocument/2006/relationships/image" Target="../media/image20.png"/></Relationships>
</file>

<file path=ppt/slides/_rels/slide46.xml.rels><?xml version="1.0" encoding="UTF-8" standalone="yes"?>
<Relationships xmlns="http://schemas.openxmlformats.org/package/2006/relationships"><Relationship Id="rId8" Type="http://schemas.openxmlformats.org/officeDocument/2006/relationships/image" Target="../media/image12.jpg"/><Relationship Id="rId13" Type="http://schemas.openxmlformats.org/officeDocument/2006/relationships/image" Target="../media/image11.png"/><Relationship Id="rId3" Type="http://schemas.openxmlformats.org/officeDocument/2006/relationships/image" Target="../media/image10.jpg"/><Relationship Id="rId7" Type="http://schemas.openxmlformats.org/officeDocument/2006/relationships/image" Target="../media/image26.png"/><Relationship Id="rId12" Type="http://schemas.openxmlformats.org/officeDocument/2006/relationships/image" Target="../media/image27.png"/><Relationship Id="rId2" Type="http://schemas.openxmlformats.org/officeDocument/2006/relationships/notesSlide" Target="../notesSlides/notesSlide46.xml"/><Relationship Id="rId1" Type="http://schemas.openxmlformats.org/officeDocument/2006/relationships/slideLayout" Target="../slideLayouts/slideLayout12.xml"/><Relationship Id="rId6" Type="http://schemas.openxmlformats.org/officeDocument/2006/relationships/image" Target="../media/image17.png"/><Relationship Id="rId11" Type="http://schemas.openxmlformats.org/officeDocument/2006/relationships/image" Target="../media/image23.png"/><Relationship Id="rId5" Type="http://schemas.openxmlformats.org/officeDocument/2006/relationships/image" Target="../media/image15.png"/><Relationship Id="rId10" Type="http://schemas.openxmlformats.org/officeDocument/2006/relationships/image" Target="../media/image21.png"/><Relationship Id="rId4" Type="http://schemas.openxmlformats.org/officeDocument/2006/relationships/image" Target="../media/image14.jpg"/><Relationship Id="rId9" Type="http://schemas.openxmlformats.org/officeDocument/2006/relationships/image" Target="../media/image18.png"/></Relationships>
</file>

<file path=ppt/slides/_rels/slide4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0.jpg"/><Relationship Id="rId7" Type="http://schemas.openxmlformats.org/officeDocument/2006/relationships/image" Target="../media/image17.png"/><Relationship Id="rId12" Type="http://schemas.openxmlformats.org/officeDocument/2006/relationships/image" Target="../media/image21.png"/><Relationship Id="rId2" Type="http://schemas.openxmlformats.org/officeDocument/2006/relationships/notesSlide" Target="../notesSlides/notesSlide47.xml"/><Relationship Id="rId1" Type="http://schemas.openxmlformats.org/officeDocument/2006/relationships/slideLayout" Target="../slideLayouts/slideLayout12.xml"/><Relationship Id="rId6" Type="http://schemas.openxmlformats.org/officeDocument/2006/relationships/image" Target="../media/image15.png"/><Relationship Id="rId11" Type="http://schemas.openxmlformats.org/officeDocument/2006/relationships/image" Target="../media/image18.png"/><Relationship Id="rId5" Type="http://schemas.openxmlformats.org/officeDocument/2006/relationships/image" Target="../media/image14.jpg"/><Relationship Id="rId10" Type="http://schemas.openxmlformats.org/officeDocument/2006/relationships/image" Target="../media/image12.jpg"/><Relationship Id="rId4" Type="http://schemas.openxmlformats.org/officeDocument/2006/relationships/image" Target="../media/image16.png"/><Relationship Id="rId9" Type="http://schemas.openxmlformats.org/officeDocument/2006/relationships/image" Target="../media/image11.png"/></Relationships>
</file>

<file path=ppt/slides/_rels/slide48.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50.png"/><Relationship Id="rId3" Type="http://schemas.openxmlformats.org/officeDocument/2006/relationships/image" Target="../media/image10.jpg"/><Relationship Id="rId7" Type="http://schemas.openxmlformats.org/officeDocument/2006/relationships/image" Target="../media/image99.png"/><Relationship Id="rId12" Type="http://schemas.openxmlformats.org/officeDocument/2006/relationships/image" Target="../media/image11.png"/><Relationship Id="rId2" Type="http://schemas.openxmlformats.org/officeDocument/2006/relationships/notesSlide" Target="../notesSlides/notesSlide48.xml"/><Relationship Id="rId1" Type="http://schemas.openxmlformats.org/officeDocument/2006/relationships/slideLayout" Target="../slideLayouts/slideLayout12.xml"/><Relationship Id="rId6" Type="http://schemas.openxmlformats.org/officeDocument/2006/relationships/image" Target="../media/image17.png"/><Relationship Id="rId11" Type="http://schemas.openxmlformats.org/officeDocument/2006/relationships/image" Target="../media/image100.jpg"/><Relationship Id="rId5" Type="http://schemas.openxmlformats.org/officeDocument/2006/relationships/image" Target="../media/image15.png"/><Relationship Id="rId15" Type="http://schemas.openxmlformats.org/officeDocument/2006/relationships/image" Target="../media/image60.png"/><Relationship Id="rId10" Type="http://schemas.openxmlformats.org/officeDocument/2006/relationships/image" Target="../media/image72.png"/><Relationship Id="rId4" Type="http://schemas.openxmlformats.org/officeDocument/2006/relationships/image" Target="../media/image14.jpg"/><Relationship Id="rId9" Type="http://schemas.openxmlformats.org/officeDocument/2006/relationships/image" Target="../media/image13.png"/><Relationship Id="rId14" Type="http://schemas.openxmlformats.org/officeDocument/2006/relationships/image" Target="../media/image32.png"/></Relationships>
</file>

<file path=ppt/slides/_rels/slide4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0.jpg"/><Relationship Id="rId7" Type="http://schemas.openxmlformats.org/officeDocument/2006/relationships/image" Target="../media/image11.png"/><Relationship Id="rId2" Type="http://schemas.openxmlformats.org/officeDocument/2006/relationships/notesSlide" Target="../notesSlides/notesSlide49.xml"/><Relationship Id="rId1" Type="http://schemas.openxmlformats.org/officeDocument/2006/relationships/slideLayout" Target="../slideLayouts/slideLayout12.xml"/><Relationship Id="rId6" Type="http://schemas.openxmlformats.org/officeDocument/2006/relationships/image" Target="../media/image17.png"/><Relationship Id="rId11" Type="http://schemas.openxmlformats.org/officeDocument/2006/relationships/image" Target="../media/image32.png"/><Relationship Id="rId5" Type="http://schemas.openxmlformats.org/officeDocument/2006/relationships/image" Target="../media/image15.png"/><Relationship Id="rId10" Type="http://schemas.openxmlformats.org/officeDocument/2006/relationships/image" Target="../media/image101.png"/><Relationship Id="rId4" Type="http://schemas.openxmlformats.org/officeDocument/2006/relationships/image" Target="../media/image14.jpg"/><Relationship Id="rId9" Type="http://schemas.openxmlformats.org/officeDocument/2006/relationships/image" Target="../media/image94.png"/></Relationships>
</file>

<file path=ppt/slides/_rels/slide50.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03.jpg"/><Relationship Id="rId3" Type="http://schemas.openxmlformats.org/officeDocument/2006/relationships/image" Target="../media/image10.jpg"/><Relationship Id="rId7" Type="http://schemas.openxmlformats.org/officeDocument/2006/relationships/image" Target="../media/image18.png"/><Relationship Id="rId12" Type="http://schemas.openxmlformats.org/officeDocument/2006/relationships/image" Target="../media/image102.jpg"/><Relationship Id="rId2" Type="http://schemas.openxmlformats.org/officeDocument/2006/relationships/notesSlide" Target="../notesSlides/notesSlide50.xml"/><Relationship Id="rId1" Type="http://schemas.openxmlformats.org/officeDocument/2006/relationships/slideLayout" Target="../slideLayouts/slideLayout12.xml"/><Relationship Id="rId6" Type="http://schemas.openxmlformats.org/officeDocument/2006/relationships/image" Target="../media/image17.png"/><Relationship Id="rId11" Type="http://schemas.openxmlformats.org/officeDocument/2006/relationships/image" Target="../media/image32.png"/><Relationship Id="rId5" Type="http://schemas.openxmlformats.org/officeDocument/2006/relationships/image" Target="../media/image15.png"/><Relationship Id="rId10" Type="http://schemas.openxmlformats.org/officeDocument/2006/relationships/image" Target="../media/image101.png"/><Relationship Id="rId4" Type="http://schemas.openxmlformats.org/officeDocument/2006/relationships/image" Target="../media/image14.jpg"/><Relationship Id="rId9" Type="http://schemas.openxmlformats.org/officeDocument/2006/relationships/image" Target="../media/image94.png"/><Relationship Id="rId14" Type="http://schemas.openxmlformats.org/officeDocument/2006/relationships/image" Target="../media/image104.jpg"/></Relationships>
</file>

<file path=ppt/slides/_rels/slide51.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06.jpg"/><Relationship Id="rId3" Type="http://schemas.openxmlformats.org/officeDocument/2006/relationships/image" Target="../media/image10.jpg"/><Relationship Id="rId7" Type="http://schemas.openxmlformats.org/officeDocument/2006/relationships/image" Target="../media/image18.png"/><Relationship Id="rId12" Type="http://schemas.openxmlformats.org/officeDocument/2006/relationships/image" Target="../media/image105.jpg"/><Relationship Id="rId2" Type="http://schemas.openxmlformats.org/officeDocument/2006/relationships/notesSlide" Target="../notesSlides/notesSlide51.xml"/><Relationship Id="rId1" Type="http://schemas.openxmlformats.org/officeDocument/2006/relationships/slideLayout" Target="../slideLayouts/slideLayout12.xml"/><Relationship Id="rId6" Type="http://schemas.openxmlformats.org/officeDocument/2006/relationships/image" Target="../media/image17.png"/><Relationship Id="rId11" Type="http://schemas.openxmlformats.org/officeDocument/2006/relationships/image" Target="../media/image32.png"/><Relationship Id="rId5" Type="http://schemas.openxmlformats.org/officeDocument/2006/relationships/image" Target="../media/image15.png"/><Relationship Id="rId10" Type="http://schemas.openxmlformats.org/officeDocument/2006/relationships/image" Target="../media/image101.png"/><Relationship Id="rId4" Type="http://schemas.openxmlformats.org/officeDocument/2006/relationships/image" Target="../media/image14.jpg"/><Relationship Id="rId9" Type="http://schemas.openxmlformats.org/officeDocument/2006/relationships/image" Target="../media/image94.png"/><Relationship Id="rId14" Type="http://schemas.openxmlformats.org/officeDocument/2006/relationships/image" Target="../media/image107.jpg"/></Relationships>
</file>

<file path=ppt/slides/_rels/slide52.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30.png"/><Relationship Id="rId7" Type="http://schemas.openxmlformats.org/officeDocument/2006/relationships/image" Target="../media/image11.png"/><Relationship Id="rId2" Type="http://schemas.openxmlformats.org/officeDocument/2006/relationships/notesSlide" Target="../notesSlides/notesSlide52.xml"/><Relationship Id="rId1" Type="http://schemas.openxmlformats.org/officeDocument/2006/relationships/slideLayout" Target="../slideLayouts/slideLayout12.xml"/><Relationship Id="rId6" Type="http://schemas.openxmlformats.org/officeDocument/2006/relationships/image" Target="../media/image109.png"/><Relationship Id="rId5" Type="http://schemas.openxmlformats.org/officeDocument/2006/relationships/image" Target="../media/image108.png"/><Relationship Id="rId4" Type="http://schemas.openxmlformats.org/officeDocument/2006/relationships/image" Target="../media/image14.jpg"/><Relationship Id="rId9" Type="http://schemas.openxmlformats.org/officeDocument/2006/relationships/image" Target="../media/image23.png"/></Relationships>
</file>

<file path=ppt/slides/_rels/slide53.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71.png"/><Relationship Id="rId2" Type="http://schemas.openxmlformats.org/officeDocument/2006/relationships/notesSlide" Target="../notesSlides/notesSlide53.xml"/><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08.png"/><Relationship Id="rId4" Type="http://schemas.openxmlformats.org/officeDocument/2006/relationships/image" Target="../media/image14.jpg"/></Relationships>
</file>

<file path=ppt/slides/_rels/slide54.xml.rels><?xml version="1.0" encoding="UTF-8" standalone="yes"?>
<Relationships xmlns="http://schemas.openxmlformats.org/package/2006/relationships"><Relationship Id="rId8" Type="http://schemas.openxmlformats.org/officeDocument/2006/relationships/image" Target="../media/image115.png"/><Relationship Id="rId13" Type="http://schemas.openxmlformats.org/officeDocument/2006/relationships/image" Target="../media/image120.png"/><Relationship Id="rId18" Type="http://schemas.openxmlformats.org/officeDocument/2006/relationships/image" Target="../media/image125.png"/><Relationship Id="rId3" Type="http://schemas.openxmlformats.org/officeDocument/2006/relationships/image" Target="../media/image110.png"/><Relationship Id="rId21" Type="http://schemas.openxmlformats.org/officeDocument/2006/relationships/image" Target="../media/image128.png"/><Relationship Id="rId7" Type="http://schemas.openxmlformats.org/officeDocument/2006/relationships/image" Target="../media/image114.jpg"/><Relationship Id="rId12" Type="http://schemas.openxmlformats.org/officeDocument/2006/relationships/image" Target="../media/image119.png"/><Relationship Id="rId17" Type="http://schemas.openxmlformats.org/officeDocument/2006/relationships/image" Target="../media/image124.png"/><Relationship Id="rId2" Type="http://schemas.openxmlformats.org/officeDocument/2006/relationships/notesSlide" Target="../notesSlides/notesSlide54.xml"/><Relationship Id="rId16" Type="http://schemas.openxmlformats.org/officeDocument/2006/relationships/image" Target="../media/image123.png"/><Relationship Id="rId20" Type="http://schemas.openxmlformats.org/officeDocument/2006/relationships/image" Target="../media/image127.jpg"/><Relationship Id="rId1" Type="http://schemas.openxmlformats.org/officeDocument/2006/relationships/slideLayout" Target="../slideLayouts/slideLayout23.xml"/><Relationship Id="rId6" Type="http://schemas.openxmlformats.org/officeDocument/2006/relationships/image" Target="../media/image113.jpg"/><Relationship Id="rId11" Type="http://schemas.openxmlformats.org/officeDocument/2006/relationships/image" Target="../media/image118.png"/><Relationship Id="rId5" Type="http://schemas.openxmlformats.org/officeDocument/2006/relationships/image" Target="../media/image112.jpg"/><Relationship Id="rId15" Type="http://schemas.openxmlformats.org/officeDocument/2006/relationships/image" Target="../media/image122.png"/><Relationship Id="rId10" Type="http://schemas.openxmlformats.org/officeDocument/2006/relationships/image" Target="../media/image117.png"/><Relationship Id="rId19" Type="http://schemas.openxmlformats.org/officeDocument/2006/relationships/image" Target="../media/image126.png"/><Relationship Id="rId4" Type="http://schemas.openxmlformats.org/officeDocument/2006/relationships/image" Target="../media/image111.png"/><Relationship Id="rId9" Type="http://schemas.openxmlformats.org/officeDocument/2006/relationships/image" Target="../media/image116.png"/><Relationship Id="rId14" Type="http://schemas.openxmlformats.org/officeDocument/2006/relationships/image" Target="../media/image121.png"/><Relationship Id="rId22" Type="http://schemas.openxmlformats.org/officeDocument/2006/relationships/image" Target="../media/image1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grpSp>
        <p:nvGrpSpPr>
          <p:cNvPr id="102" name="Google Shape;102;p1"/>
          <p:cNvGrpSpPr/>
          <p:nvPr/>
        </p:nvGrpSpPr>
        <p:grpSpPr>
          <a:xfrm>
            <a:off x="-717879" y="5706922"/>
            <a:ext cx="12909879" cy="762857"/>
            <a:chOff x="0" y="-38100"/>
            <a:chExt cx="5100199" cy="301375"/>
          </a:xfrm>
        </p:grpSpPr>
        <p:sp>
          <p:nvSpPr>
            <p:cNvPr id="103" name="Google Shape;103;p1"/>
            <p:cNvSpPr/>
            <p:nvPr/>
          </p:nvSpPr>
          <p:spPr>
            <a:xfrm>
              <a:off x="0" y="0"/>
              <a:ext cx="5100199" cy="263275"/>
            </a:xfrm>
            <a:custGeom>
              <a:avLst/>
              <a:gdLst/>
              <a:ahLst/>
              <a:cxnLst/>
              <a:rect l="l" t="t" r="r" b="b"/>
              <a:pathLst>
                <a:path w="5100199" h="263275" extrusionOk="0">
                  <a:moveTo>
                    <a:pt x="0" y="0"/>
                  </a:moveTo>
                  <a:lnTo>
                    <a:pt x="5100199" y="0"/>
                  </a:lnTo>
                  <a:lnTo>
                    <a:pt x="5100199" y="263275"/>
                  </a:lnTo>
                  <a:lnTo>
                    <a:pt x="0" y="263275"/>
                  </a:lnTo>
                  <a:close/>
                </a:path>
              </a:pathLst>
            </a:custGeom>
            <a:solidFill>
              <a:srgbClr val="FFFFFF"/>
            </a:solid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04" name="Google Shape;104;p1"/>
            <p:cNvSpPr txBox="1"/>
            <p:nvPr/>
          </p:nvSpPr>
          <p:spPr>
            <a:xfrm>
              <a:off x="0" y="-38100"/>
              <a:ext cx="5100199" cy="301375"/>
            </a:xfrm>
            <a:prstGeom prst="rect">
              <a:avLst/>
            </a:prstGeom>
            <a:noFill/>
            <a:ln>
              <a:noFill/>
            </a:ln>
          </p:spPr>
          <p:txBody>
            <a:bodyPr spcFirstLastPara="1" wrap="square" lIns="33867" tIns="33867" rIns="33867" bIns="33867" anchor="ctr" anchorCtr="0">
              <a:noAutofit/>
            </a:bodyPr>
            <a:lstStyle/>
            <a:p>
              <a:pPr algn="ctr" defTabSz="609630">
                <a:lnSpc>
                  <a:spcPct val="163333"/>
                </a:lnSpc>
                <a:buClr>
                  <a:srgbClr val="000000"/>
                </a:buClr>
              </a:pPr>
              <a:endParaRPr sz="1200" kern="0">
                <a:solidFill>
                  <a:srgbClr val="000000"/>
                </a:solidFill>
                <a:latin typeface="Calibri"/>
                <a:ea typeface="Calibri"/>
                <a:cs typeface="Calibri"/>
                <a:sym typeface="Calibri"/>
              </a:endParaRPr>
            </a:p>
          </p:txBody>
        </p:sp>
      </p:grpSp>
      <p:sp>
        <p:nvSpPr>
          <p:cNvPr id="105" name="Google Shape;105;p1"/>
          <p:cNvSpPr/>
          <p:nvPr/>
        </p:nvSpPr>
        <p:spPr>
          <a:xfrm>
            <a:off x="10173587" y="5890117"/>
            <a:ext cx="1558745" cy="516911"/>
          </a:xfrm>
          <a:custGeom>
            <a:avLst/>
            <a:gdLst/>
            <a:ahLst/>
            <a:cxnLst/>
            <a:rect l="l" t="t" r="r" b="b"/>
            <a:pathLst>
              <a:path w="2338118" h="775366" extrusionOk="0">
                <a:moveTo>
                  <a:pt x="0" y="0"/>
                </a:moveTo>
                <a:lnTo>
                  <a:pt x="2338118" y="0"/>
                </a:lnTo>
                <a:lnTo>
                  <a:pt x="2338118" y="775365"/>
                </a:lnTo>
                <a:lnTo>
                  <a:pt x="0" y="775365"/>
                </a:lnTo>
                <a:lnTo>
                  <a:pt x="0" y="0"/>
                </a:lnTo>
                <a:close/>
              </a:path>
            </a:pathLst>
          </a:custGeom>
          <a:blipFill rotWithShape="1">
            <a:blip r:embed="rId3">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06" name="Google Shape;106;p1"/>
          <p:cNvSpPr/>
          <p:nvPr/>
        </p:nvSpPr>
        <p:spPr>
          <a:xfrm>
            <a:off x="1902432" y="5657498"/>
            <a:ext cx="712961" cy="712961"/>
          </a:xfrm>
          <a:custGeom>
            <a:avLst/>
            <a:gdLst/>
            <a:ahLst/>
            <a:cxnLst/>
            <a:rect l="l" t="t" r="r" b="b"/>
            <a:pathLst>
              <a:path w="1069442" h="1069442" extrusionOk="0">
                <a:moveTo>
                  <a:pt x="0" y="0"/>
                </a:moveTo>
                <a:lnTo>
                  <a:pt x="1069442" y="0"/>
                </a:lnTo>
                <a:lnTo>
                  <a:pt x="1069442" y="1069442"/>
                </a:lnTo>
                <a:lnTo>
                  <a:pt x="0" y="1069442"/>
                </a:lnTo>
                <a:lnTo>
                  <a:pt x="0" y="0"/>
                </a:lnTo>
                <a:close/>
              </a:path>
            </a:pathLst>
          </a:custGeom>
          <a:blipFill rotWithShape="1">
            <a:blip r:embed="rId4">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07" name="Google Shape;107;p1"/>
          <p:cNvSpPr/>
          <p:nvPr/>
        </p:nvSpPr>
        <p:spPr>
          <a:xfrm>
            <a:off x="310821" y="5868692"/>
            <a:ext cx="1217039" cy="567097"/>
          </a:xfrm>
          <a:custGeom>
            <a:avLst/>
            <a:gdLst/>
            <a:ahLst/>
            <a:cxnLst/>
            <a:rect l="l" t="t" r="r" b="b"/>
            <a:pathLst>
              <a:path w="1825558" h="850646" extrusionOk="0">
                <a:moveTo>
                  <a:pt x="0" y="0"/>
                </a:moveTo>
                <a:lnTo>
                  <a:pt x="1825557" y="0"/>
                </a:lnTo>
                <a:lnTo>
                  <a:pt x="1825557" y="850646"/>
                </a:lnTo>
                <a:lnTo>
                  <a:pt x="0" y="850646"/>
                </a:lnTo>
                <a:lnTo>
                  <a:pt x="0" y="0"/>
                </a:lnTo>
                <a:close/>
              </a:path>
            </a:pathLst>
          </a:custGeom>
          <a:blipFill rotWithShape="1">
            <a:blip r:embed="rId5">
              <a:alphaModFix/>
            </a:blip>
            <a:stretch>
              <a:fillRect t="-20677" b="-3088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08" name="Google Shape;108;p1"/>
          <p:cNvSpPr/>
          <p:nvPr/>
        </p:nvSpPr>
        <p:spPr>
          <a:xfrm>
            <a:off x="6993546" y="5832226"/>
            <a:ext cx="870834" cy="708812"/>
          </a:xfrm>
          <a:custGeom>
            <a:avLst/>
            <a:gdLst/>
            <a:ahLst/>
            <a:cxnLst/>
            <a:rect l="l" t="t" r="r" b="b"/>
            <a:pathLst>
              <a:path w="1306251" h="1063218" extrusionOk="0">
                <a:moveTo>
                  <a:pt x="0" y="0"/>
                </a:moveTo>
                <a:lnTo>
                  <a:pt x="1306251" y="0"/>
                </a:lnTo>
                <a:lnTo>
                  <a:pt x="1306251" y="1063218"/>
                </a:lnTo>
                <a:lnTo>
                  <a:pt x="0" y="1063218"/>
                </a:lnTo>
                <a:lnTo>
                  <a:pt x="0" y="0"/>
                </a:lnTo>
                <a:close/>
              </a:path>
            </a:pathLst>
          </a:custGeom>
          <a:blipFill rotWithShape="1">
            <a:blip r:embed="rId6">
              <a:alphaModFix/>
            </a:blip>
            <a:stretch>
              <a:fillRect l="-31315" t="-11874" r="-30588"/>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09" name="Google Shape;109;p1"/>
          <p:cNvSpPr/>
          <p:nvPr/>
        </p:nvSpPr>
        <p:spPr>
          <a:xfrm>
            <a:off x="3040843" y="5971018"/>
            <a:ext cx="2065940" cy="362445"/>
          </a:xfrm>
          <a:custGeom>
            <a:avLst/>
            <a:gdLst/>
            <a:ahLst/>
            <a:cxnLst/>
            <a:rect l="l" t="t" r="r" b="b"/>
            <a:pathLst>
              <a:path w="3098910" h="543668" extrusionOk="0">
                <a:moveTo>
                  <a:pt x="0" y="0"/>
                </a:moveTo>
                <a:lnTo>
                  <a:pt x="3098910" y="0"/>
                </a:lnTo>
                <a:lnTo>
                  <a:pt x="3098910" y="543668"/>
                </a:lnTo>
                <a:lnTo>
                  <a:pt x="0" y="543668"/>
                </a:lnTo>
                <a:lnTo>
                  <a:pt x="0" y="0"/>
                </a:lnTo>
                <a:close/>
              </a:path>
            </a:pathLst>
          </a:custGeom>
          <a:blipFill rotWithShape="1">
            <a:blip r:embed="rId7">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10" name="Google Shape;110;p1"/>
          <p:cNvSpPr/>
          <p:nvPr/>
        </p:nvSpPr>
        <p:spPr>
          <a:xfrm>
            <a:off x="8291038" y="5934252"/>
            <a:ext cx="1558699" cy="428642"/>
          </a:xfrm>
          <a:custGeom>
            <a:avLst/>
            <a:gdLst/>
            <a:ahLst/>
            <a:cxnLst/>
            <a:rect l="l" t="t" r="r" b="b"/>
            <a:pathLst>
              <a:path w="2338049" h="642963" extrusionOk="0">
                <a:moveTo>
                  <a:pt x="0" y="0"/>
                </a:moveTo>
                <a:lnTo>
                  <a:pt x="2338049" y="0"/>
                </a:lnTo>
                <a:lnTo>
                  <a:pt x="2338049" y="642963"/>
                </a:lnTo>
                <a:lnTo>
                  <a:pt x="0" y="642963"/>
                </a:lnTo>
                <a:lnTo>
                  <a:pt x="0" y="0"/>
                </a:lnTo>
                <a:close/>
              </a:path>
            </a:pathLst>
          </a:custGeom>
          <a:blipFill rotWithShape="1">
            <a:blip r:embed="rId8">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11" name="Google Shape;111;p1"/>
          <p:cNvSpPr/>
          <p:nvPr/>
        </p:nvSpPr>
        <p:spPr>
          <a:xfrm>
            <a:off x="5431983" y="5867409"/>
            <a:ext cx="1237713" cy="503051"/>
          </a:xfrm>
          <a:custGeom>
            <a:avLst/>
            <a:gdLst/>
            <a:ahLst/>
            <a:cxnLst/>
            <a:rect l="l" t="t" r="r" b="b"/>
            <a:pathLst>
              <a:path w="1856570" h="754576" extrusionOk="0">
                <a:moveTo>
                  <a:pt x="0" y="0"/>
                </a:moveTo>
                <a:lnTo>
                  <a:pt x="1856570" y="0"/>
                </a:lnTo>
                <a:lnTo>
                  <a:pt x="1856570" y="754576"/>
                </a:lnTo>
                <a:lnTo>
                  <a:pt x="0" y="754576"/>
                </a:lnTo>
                <a:lnTo>
                  <a:pt x="0" y="0"/>
                </a:lnTo>
                <a:close/>
              </a:path>
            </a:pathLst>
          </a:custGeom>
          <a:blipFill rotWithShape="1">
            <a:blip r:embed="rId9">
              <a:alphaModFix/>
            </a:blip>
            <a:stretch>
              <a:fillRect l="-11744" r="-8221" b="-12532"/>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13" name="Google Shape;113;p1"/>
          <p:cNvSpPr/>
          <p:nvPr/>
        </p:nvSpPr>
        <p:spPr>
          <a:xfrm>
            <a:off x="685800" y="817534"/>
            <a:ext cx="1320460" cy="1402089"/>
          </a:xfrm>
          <a:custGeom>
            <a:avLst/>
            <a:gdLst/>
            <a:ahLst/>
            <a:cxnLst/>
            <a:rect l="l" t="t" r="r" b="b"/>
            <a:pathLst>
              <a:path w="1980690" h="2103133" extrusionOk="0">
                <a:moveTo>
                  <a:pt x="0" y="0"/>
                </a:moveTo>
                <a:lnTo>
                  <a:pt x="1980690" y="0"/>
                </a:lnTo>
                <a:lnTo>
                  <a:pt x="1980690" y="2103133"/>
                </a:lnTo>
                <a:lnTo>
                  <a:pt x="0" y="2103133"/>
                </a:lnTo>
                <a:lnTo>
                  <a:pt x="0" y="0"/>
                </a:lnTo>
                <a:close/>
              </a:path>
            </a:pathLst>
          </a:custGeom>
          <a:blipFill rotWithShape="1">
            <a:blip r:embed="rId10">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14" name="Google Shape;114;p1"/>
          <p:cNvGrpSpPr/>
          <p:nvPr/>
        </p:nvGrpSpPr>
        <p:grpSpPr>
          <a:xfrm>
            <a:off x="0" y="6444598"/>
            <a:ext cx="12192000" cy="416328"/>
            <a:chOff x="0" y="-38100"/>
            <a:chExt cx="4816593" cy="164476"/>
          </a:xfrm>
        </p:grpSpPr>
        <p:sp>
          <p:nvSpPr>
            <p:cNvPr id="115" name="Google Shape;115;p1"/>
            <p:cNvSpPr/>
            <p:nvPr/>
          </p:nvSpPr>
          <p:spPr>
            <a:xfrm>
              <a:off x="0" y="0"/>
              <a:ext cx="4816592" cy="126376"/>
            </a:xfrm>
            <a:custGeom>
              <a:avLst/>
              <a:gdLst/>
              <a:ahLst/>
              <a:cxnLst/>
              <a:rect l="l" t="t" r="r" b="b"/>
              <a:pathLst>
                <a:path w="4816592" h="126376" extrusionOk="0">
                  <a:moveTo>
                    <a:pt x="0" y="0"/>
                  </a:moveTo>
                  <a:lnTo>
                    <a:pt x="4816592" y="0"/>
                  </a:lnTo>
                  <a:lnTo>
                    <a:pt x="4816592" y="126376"/>
                  </a:lnTo>
                  <a:lnTo>
                    <a:pt x="0" y="126376"/>
                  </a:lnTo>
                  <a:close/>
                </a:path>
              </a:pathLst>
            </a:custGeom>
            <a:solidFill>
              <a:srgbClr val="43722C"/>
            </a:solid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16" name="Google Shape;116;p1"/>
            <p:cNvSpPr txBox="1"/>
            <p:nvPr/>
          </p:nvSpPr>
          <p:spPr>
            <a:xfrm>
              <a:off x="0" y="-38100"/>
              <a:ext cx="4816593" cy="164476"/>
            </a:xfrm>
            <a:prstGeom prst="rect">
              <a:avLst/>
            </a:prstGeom>
            <a:noFill/>
            <a:ln>
              <a:noFill/>
            </a:ln>
          </p:spPr>
          <p:txBody>
            <a:bodyPr spcFirstLastPara="1" wrap="square" lIns="33867" tIns="33867" rIns="33867" bIns="33867" anchor="ctr" anchorCtr="0">
              <a:noAutofit/>
            </a:bodyPr>
            <a:lstStyle/>
            <a:p>
              <a:pPr algn="ctr" defTabSz="609630">
                <a:lnSpc>
                  <a:spcPct val="163333"/>
                </a:lnSpc>
                <a:buClr>
                  <a:srgbClr val="000000"/>
                </a:buClr>
              </a:pPr>
              <a:endParaRPr sz="1200" kern="0">
                <a:solidFill>
                  <a:srgbClr val="000000"/>
                </a:solidFill>
                <a:latin typeface="Calibri"/>
                <a:ea typeface="Calibri"/>
                <a:cs typeface="Calibri"/>
                <a:sym typeface="Calibri"/>
              </a:endParaRPr>
            </a:p>
          </p:txBody>
        </p:sp>
      </p:grpSp>
      <p:grpSp>
        <p:nvGrpSpPr>
          <p:cNvPr id="117" name="Google Shape;117;p1"/>
          <p:cNvGrpSpPr/>
          <p:nvPr/>
        </p:nvGrpSpPr>
        <p:grpSpPr>
          <a:xfrm>
            <a:off x="0" y="-96440"/>
            <a:ext cx="12192000" cy="581290"/>
            <a:chOff x="0" y="-38100"/>
            <a:chExt cx="4816593" cy="229645"/>
          </a:xfrm>
        </p:grpSpPr>
        <p:sp>
          <p:nvSpPr>
            <p:cNvPr id="118" name="Google Shape;118;p1"/>
            <p:cNvSpPr/>
            <p:nvPr/>
          </p:nvSpPr>
          <p:spPr>
            <a:xfrm>
              <a:off x="0" y="0"/>
              <a:ext cx="4816592" cy="191545"/>
            </a:xfrm>
            <a:custGeom>
              <a:avLst/>
              <a:gdLst/>
              <a:ahLst/>
              <a:cxnLst/>
              <a:rect l="l" t="t" r="r" b="b"/>
              <a:pathLst>
                <a:path w="4816592" h="191545" extrusionOk="0">
                  <a:moveTo>
                    <a:pt x="0" y="0"/>
                  </a:moveTo>
                  <a:lnTo>
                    <a:pt x="4816592" y="0"/>
                  </a:lnTo>
                  <a:lnTo>
                    <a:pt x="4816592" y="191545"/>
                  </a:lnTo>
                  <a:lnTo>
                    <a:pt x="0" y="191545"/>
                  </a:lnTo>
                  <a:close/>
                </a:path>
              </a:pathLst>
            </a:custGeom>
            <a:solidFill>
              <a:srgbClr val="FDE50E"/>
            </a:solid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19" name="Google Shape;119;p1"/>
            <p:cNvSpPr txBox="1"/>
            <p:nvPr/>
          </p:nvSpPr>
          <p:spPr>
            <a:xfrm>
              <a:off x="0" y="-38100"/>
              <a:ext cx="4816593" cy="229645"/>
            </a:xfrm>
            <a:prstGeom prst="rect">
              <a:avLst/>
            </a:prstGeom>
            <a:noFill/>
            <a:ln>
              <a:noFill/>
            </a:ln>
          </p:spPr>
          <p:txBody>
            <a:bodyPr spcFirstLastPara="1" wrap="square" lIns="33867" tIns="33867" rIns="33867" bIns="33867" anchor="ctr" anchorCtr="0">
              <a:noAutofit/>
            </a:bodyPr>
            <a:lstStyle/>
            <a:p>
              <a:pPr algn="ctr" defTabSz="609630">
                <a:lnSpc>
                  <a:spcPct val="163333"/>
                </a:lnSpc>
                <a:buClr>
                  <a:srgbClr val="000000"/>
                </a:buClr>
              </a:pPr>
              <a:endParaRPr sz="1200" kern="0">
                <a:solidFill>
                  <a:srgbClr val="000000"/>
                </a:solidFill>
                <a:latin typeface="Calibri"/>
                <a:ea typeface="Calibri"/>
                <a:cs typeface="Calibri"/>
                <a:sym typeface="Calibri"/>
              </a:endParaRPr>
            </a:p>
          </p:txBody>
        </p:sp>
      </p:grpSp>
      <p:sp>
        <p:nvSpPr>
          <p:cNvPr id="120" name="Google Shape;120;p1"/>
          <p:cNvSpPr txBox="1"/>
          <p:nvPr/>
        </p:nvSpPr>
        <p:spPr>
          <a:xfrm>
            <a:off x="2765426" y="3202051"/>
            <a:ext cx="6661150" cy="2390078"/>
          </a:xfrm>
          <a:prstGeom prst="rect">
            <a:avLst/>
          </a:prstGeom>
          <a:noFill/>
          <a:ln>
            <a:noFill/>
          </a:ln>
        </p:spPr>
        <p:txBody>
          <a:bodyPr spcFirstLastPara="1" wrap="square" lIns="0" tIns="0" rIns="0" bIns="0" anchor="t" anchorCtr="0">
            <a:spAutoFit/>
          </a:bodyPr>
          <a:lstStyle/>
          <a:p>
            <a:pPr algn="ctr" defTabSz="609630">
              <a:lnSpc>
                <a:spcPct val="104000"/>
              </a:lnSpc>
              <a:buClr>
                <a:srgbClr val="000000"/>
              </a:buClr>
            </a:pPr>
            <a:r>
              <a:rPr lang="en-US" sz="5334" b="1" kern="0" dirty="0">
                <a:solidFill>
                  <a:srgbClr val="000000"/>
                </a:solidFill>
                <a:latin typeface="Arimo"/>
                <a:ea typeface="Arimo"/>
                <a:cs typeface="Arimo"/>
                <a:sym typeface="Arimo"/>
              </a:rPr>
              <a:t>ACTIVIDAD 4</a:t>
            </a:r>
            <a:endParaRPr sz="933" kern="0" dirty="0">
              <a:solidFill>
                <a:srgbClr val="000000"/>
              </a:solidFill>
              <a:latin typeface="Arial"/>
              <a:cs typeface="Arial"/>
              <a:sym typeface="Arial"/>
            </a:endParaRPr>
          </a:p>
          <a:p>
            <a:pPr algn="ctr" defTabSz="609630">
              <a:lnSpc>
                <a:spcPct val="104000"/>
              </a:lnSpc>
              <a:buClr>
                <a:srgbClr val="000000"/>
              </a:buClr>
            </a:pPr>
            <a:r>
              <a:rPr lang="es-ES" sz="3200" b="1" kern="0" dirty="0">
                <a:solidFill>
                  <a:srgbClr val="000000"/>
                </a:solidFill>
                <a:latin typeface="Arimo"/>
                <a:ea typeface="Arimo"/>
                <a:cs typeface="Arimo"/>
                <a:sym typeface="Arimo"/>
              </a:rPr>
              <a:t>Formación sobre Conocimiento socio-político</a:t>
            </a:r>
            <a:endParaRPr sz="933" kern="0" dirty="0">
              <a:solidFill>
                <a:srgbClr val="000000"/>
              </a:solidFill>
              <a:latin typeface="Arial"/>
              <a:cs typeface="Arial"/>
              <a:sym typeface="Arial"/>
            </a:endParaRPr>
          </a:p>
          <a:p>
            <a:pPr algn="ctr" defTabSz="609630">
              <a:lnSpc>
                <a:spcPct val="104000"/>
              </a:lnSpc>
              <a:buClr>
                <a:srgbClr val="000000"/>
              </a:buClr>
            </a:pPr>
            <a:endParaRPr sz="3200" b="1" kern="0" dirty="0">
              <a:solidFill>
                <a:srgbClr val="000000"/>
              </a:solidFill>
              <a:latin typeface="Arimo"/>
              <a:ea typeface="Arimo"/>
              <a:cs typeface="Arimo"/>
              <a:sym typeface="Arimo"/>
            </a:endParaRPr>
          </a:p>
        </p:txBody>
      </p:sp>
      <p:sp>
        <p:nvSpPr>
          <p:cNvPr id="121" name="Google Shape;121;p1"/>
          <p:cNvSpPr txBox="1"/>
          <p:nvPr/>
        </p:nvSpPr>
        <p:spPr>
          <a:xfrm>
            <a:off x="4828797" y="756289"/>
            <a:ext cx="2164748" cy="804516"/>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n-US" sz="3734" b="1" kern="0" dirty="0" err="1">
                <a:solidFill>
                  <a:srgbClr val="402B2B"/>
                </a:solidFill>
                <a:latin typeface="Times"/>
                <a:ea typeface="Times"/>
                <a:cs typeface="Times"/>
                <a:sym typeface="Times"/>
              </a:rPr>
              <a:t>Eurhope</a:t>
            </a:r>
            <a:endParaRPr sz="933" kern="0" dirty="0">
              <a:solidFill>
                <a:srgbClr val="000000"/>
              </a:solidFill>
              <a:latin typeface="Arial"/>
              <a:cs typeface="Arial"/>
              <a:sym typeface="Arial"/>
            </a:endParaRPr>
          </a:p>
        </p:txBody>
      </p:sp>
      <p:sp>
        <p:nvSpPr>
          <p:cNvPr id="122" name="Google Shape;122;p1"/>
          <p:cNvSpPr txBox="1"/>
          <p:nvPr/>
        </p:nvSpPr>
        <p:spPr>
          <a:xfrm>
            <a:off x="3142377" y="1444032"/>
            <a:ext cx="6024690" cy="1257973"/>
          </a:xfrm>
          <a:prstGeom prst="rect">
            <a:avLst/>
          </a:prstGeom>
          <a:noFill/>
          <a:ln>
            <a:noFill/>
          </a:ln>
        </p:spPr>
        <p:txBody>
          <a:bodyPr spcFirstLastPara="1" wrap="square" lIns="0" tIns="0" rIns="0" bIns="0" anchor="t" anchorCtr="0">
            <a:spAutoFit/>
          </a:bodyPr>
          <a:lstStyle/>
          <a:p>
            <a:pPr algn="ctr" defTabSz="609630">
              <a:lnSpc>
                <a:spcPct val="146013"/>
              </a:lnSpc>
              <a:buClr>
                <a:srgbClr val="000000"/>
              </a:buClr>
            </a:pPr>
            <a:r>
              <a:rPr lang="en-US" sz="2333" b="1" kern="0" dirty="0">
                <a:solidFill>
                  <a:srgbClr val="000000"/>
                </a:solidFill>
                <a:latin typeface="Times"/>
                <a:ea typeface="Times"/>
                <a:cs typeface="Times"/>
                <a:sym typeface="Times"/>
              </a:rPr>
              <a:t>La UE </a:t>
            </a:r>
            <a:r>
              <a:rPr lang="en-US" sz="2333" b="1" kern="0" dirty="0" err="1">
                <a:solidFill>
                  <a:srgbClr val="000000"/>
                </a:solidFill>
                <a:latin typeface="Times"/>
                <a:ea typeface="Times"/>
                <a:cs typeface="Times"/>
                <a:sym typeface="Times"/>
              </a:rPr>
              <a:t>como</a:t>
            </a:r>
            <a:r>
              <a:rPr lang="en-US" sz="2333" b="1" kern="0" dirty="0">
                <a:solidFill>
                  <a:srgbClr val="000000"/>
                </a:solidFill>
                <a:latin typeface="Times"/>
                <a:ea typeface="Times"/>
                <a:cs typeface="Times"/>
                <a:sym typeface="Times"/>
              </a:rPr>
              <a:t> </a:t>
            </a:r>
            <a:r>
              <a:rPr lang="en-US" sz="2333" b="1" kern="0" dirty="0" err="1">
                <a:solidFill>
                  <a:srgbClr val="000000"/>
                </a:solidFill>
                <a:latin typeface="Times"/>
                <a:ea typeface="Times"/>
                <a:cs typeface="Times"/>
                <a:sym typeface="Times"/>
              </a:rPr>
              <a:t>hogar</a:t>
            </a:r>
            <a:r>
              <a:rPr lang="en-US" sz="2333" b="1" kern="0" dirty="0">
                <a:solidFill>
                  <a:srgbClr val="000000"/>
                </a:solidFill>
                <a:latin typeface="Times"/>
                <a:ea typeface="Times"/>
                <a:cs typeface="Times"/>
                <a:sym typeface="Times"/>
              </a:rPr>
              <a:t> </a:t>
            </a:r>
            <a:r>
              <a:rPr lang="en-US" sz="2333" b="1" kern="0" dirty="0" err="1">
                <a:solidFill>
                  <a:srgbClr val="000000"/>
                </a:solidFill>
                <a:latin typeface="Times"/>
                <a:ea typeface="Times"/>
                <a:cs typeface="Times"/>
                <a:sym typeface="Times"/>
              </a:rPr>
              <a:t>solidario</a:t>
            </a:r>
            <a:r>
              <a:rPr lang="en-US" sz="2333" b="1" kern="0" dirty="0">
                <a:solidFill>
                  <a:srgbClr val="000000"/>
                </a:solidFill>
                <a:latin typeface="Times"/>
                <a:ea typeface="Times"/>
                <a:cs typeface="Times"/>
                <a:sym typeface="Times"/>
              </a:rPr>
              <a:t> para </a:t>
            </a:r>
            <a:r>
              <a:rPr lang="en-US" sz="2333" b="1" kern="0" dirty="0" err="1">
                <a:solidFill>
                  <a:srgbClr val="000000"/>
                </a:solidFill>
                <a:latin typeface="Times"/>
                <a:ea typeface="Times"/>
                <a:cs typeface="Times"/>
                <a:sym typeface="Times"/>
              </a:rPr>
              <a:t>menores</a:t>
            </a:r>
            <a:r>
              <a:rPr lang="en-US" sz="2333" b="1" kern="0" dirty="0">
                <a:solidFill>
                  <a:srgbClr val="000000"/>
                </a:solidFill>
                <a:latin typeface="Times"/>
                <a:ea typeface="Times"/>
                <a:cs typeface="Times"/>
                <a:sym typeface="Times"/>
              </a:rPr>
              <a:t> </a:t>
            </a:r>
            <a:r>
              <a:rPr lang="en-US" sz="2333" b="1" kern="0" dirty="0" err="1">
                <a:solidFill>
                  <a:srgbClr val="000000"/>
                </a:solidFill>
                <a:latin typeface="Times"/>
                <a:ea typeface="Times"/>
                <a:cs typeface="Times"/>
                <a:sym typeface="Times"/>
              </a:rPr>
              <a:t>tutelados</a:t>
            </a:r>
            <a:endParaRPr lang="en-US" sz="933" kern="0" dirty="0">
              <a:solidFill>
                <a:srgbClr val="000000"/>
              </a:solidFill>
              <a:latin typeface="Arial"/>
              <a:cs typeface="Arial"/>
              <a:sym typeface="Arial"/>
            </a:endParaRPr>
          </a:p>
          <a:p>
            <a:pPr algn="ctr" defTabSz="609630">
              <a:lnSpc>
                <a:spcPct val="146000"/>
              </a:lnSpc>
              <a:buClr>
                <a:srgbClr val="000000"/>
              </a:buClr>
            </a:pPr>
            <a:r>
              <a:rPr lang="en-US" sz="933" kern="0" dirty="0">
                <a:solidFill>
                  <a:srgbClr val="000000"/>
                </a:solidFill>
                <a:latin typeface="Arial"/>
                <a:ea typeface="Arial"/>
                <a:cs typeface="Arial"/>
                <a:sym typeface="Arial"/>
              </a:rPr>
              <a:t>Proyecto Erasmus+ n.º 2023-2-IT03-KA220-YOU-000184370</a:t>
            </a:r>
          </a:p>
        </p:txBody>
      </p:sp>
      <p:sp>
        <p:nvSpPr>
          <p:cNvPr id="6" name="Google Shape;99;p1">
            <a:extLst>
              <a:ext uri="{FF2B5EF4-FFF2-40B4-BE49-F238E27FC236}">
                <a16:creationId xmlns:a16="http://schemas.microsoft.com/office/drawing/2014/main" id="{39C9A43D-C497-48A0-C7CE-E5C9B016DFEE}"/>
              </a:ext>
            </a:extLst>
          </p:cNvPr>
          <p:cNvSpPr/>
          <p:nvPr/>
        </p:nvSpPr>
        <p:spPr>
          <a:xfrm>
            <a:off x="10288735" y="961650"/>
            <a:ext cx="1217465" cy="1257973"/>
          </a:xfrm>
          <a:custGeom>
            <a:avLst/>
            <a:gdLst/>
            <a:ahLst/>
            <a:cxnLst/>
            <a:rect l="l" t="t" r="r" b="b"/>
            <a:pathLst>
              <a:path w="2654300" h="2794000" extrusionOk="0">
                <a:moveTo>
                  <a:pt x="0" y="0"/>
                </a:moveTo>
                <a:lnTo>
                  <a:pt x="2654300" y="0"/>
                </a:lnTo>
                <a:lnTo>
                  <a:pt x="2654300" y="2794000"/>
                </a:lnTo>
                <a:lnTo>
                  <a:pt x="0" y="2794000"/>
                </a:lnTo>
                <a:lnTo>
                  <a:pt x="0" y="0"/>
                </a:lnTo>
                <a:close/>
              </a:path>
            </a:pathLst>
          </a:custGeom>
          <a:blipFill rotWithShape="1">
            <a:blip r:embed="rId11">
              <a:alphaModFix/>
            </a:blip>
            <a:stretch>
              <a:fillRect l="-1945" r="-194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2"/>
          <p:cNvSpPr/>
          <p:nvPr/>
        </p:nvSpPr>
        <p:spPr>
          <a:xfrm>
            <a:off x="0" y="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29" name="Google Shape;129;p2"/>
          <p:cNvSpPr/>
          <p:nvPr/>
        </p:nvSpPr>
        <p:spPr>
          <a:xfrm rot="-68087">
            <a:off x="6101653" y="397570"/>
            <a:ext cx="565653" cy="576461"/>
          </a:xfrm>
          <a:custGeom>
            <a:avLst/>
            <a:gdLst/>
            <a:ahLst/>
            <a:cxnLst/>
            <a:rect l="l" t="t" r="r" b="b"/>
            <a:pathLst>
              <a:path w="848479" h="864692" extrusionOk="0">
                <a:moveTo>
                  <a:pt x="0" y="0"/>
                </a:moveTo>
                <a:lnTo>
                  <a:pt x="848479" y="0"/>
                </a:lnTo>
                <a:lnTo>
                  <a:pt x="848479" y="864692"/>
                </a:lnTo>
                <a:lnTo>
                  <a:pt x="0" y="864692"/>
                </a:lnTo>
                <a:lnTo>
                  <a:pt x="0" y="0"/>
                </a:lnTo>
                <a:close/>
              </a:path>
            </a:pathLst>
          </a:custGeom>
          <a:blipFill rotWithShape="1">
            <a:blip r:embed="rId4">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30" name="Google Shape;130;p2"/>
          <p:cNvSpPr/>
          <p:nvPr/>
        </p:nvSpPr>
        <p:spPr>
          <a:xfrm>
            <a:off x="0" y="1"/>
            <a:ext cx="1902531" cy="399531"/>
          </a:xfrm>
          <a:custGeom>
            <a:avLst/>
            <a:gdLst/>
            <a:ahLst/>
            <a:cxnLst/>
            <a:rect l="l" t="t" r="r" b="b"/>
            <a:pathLst>
              <a:path w="2853796" h="599297" extrusionOk="0">
                <a:moveTo>
                  <a:pt x="0" y="0"/>
                </a:moveTo>
                <a:lnTo>
                  <a:pt x="2853796" y="0"/>
                </a:lnTo>
                <a:lnTo>
                  <a:pt x="2853796" y="599297"/>
                </a:lnTo>
                <a:lnTo>
                  <a:pt x="0" y="599297"/>
                </a:lnTo>
                <a:lnTo>
                  <a:pt x="0" y="0"/>
                </a:lnTo>
                <a:close/>
              </a:path>
            </a:pathLst>
          </a:custGeom>
          <a:blipFill rotWithShape="1">
            <a:blip r:embed="rId5">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31" name="Google Shape;131;p2"/>
          <p:cNvSpPr/>
          <p:nvPr/>
        </p:nvSpPr>
        <p:spPr>
          <a:xfrm rot="1633318">
            <a:off x="-711253" y="3398460"/>
            <a:ext cx="3207885" cy="842070"/>
          </a:xfrm>
          <a:custGeom>
            <a:avLst/>
            <a:gdLst/>
            <a:ahLst/>
            <a:cxnLst/>
            <a:rect l="l" t="t" r="r" b="b"/>
            <a:pathLst>
              <a:path w="4811828" h="1263105" extrusionOk="0">
                <a:moveTo>
                  <a:pt x="0" y="0"/>
                </a:moveTo>
                <a:lnTo>
                  <a:pt x="4811828" y="0"/>
                </a:lnTo>
                <a:lnTo>
                  <a:pt x="4811828" y="1263105"/>
                </a:lnTo>
                <a:lnTo>
                  <a:pt x="0" y="1263105"/>
                </a:lnTo>
                <a:lnTo>
                  <a:pt x="0" y="0"/>
                </a:lnTo>
                <a:close/>
              </a:path>
            </a:pathLst>
          </a:custGeom>
          <a:blipFill rotWithShape="1">
            <a:blip r:embed="rId6">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32" name="Google Shape;132;p2"/>
          <p:cNvGrpSpPr/>
          <p:nvPr/>
        </p:nvGrpSpPr>
        <p:grpSpPr>
          <a:xfrm rot="-9182015">
            <a:off x="-1416246" y="3954355"/>
            <a:ext cx="5326110" cy="3688825"/>
            <a:chOff x="0" y="0"/>
            <a:chExt cx="3429000" cy="2374900"/>
          </a:xfrm>
        </p:grpSpPr>
        <p:sp>
          <p:nvSpPr>
            <p:cNvPr id="133" name="Google Shape;133;p2"/>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7">
                <a:alphaModFix/>
              </a:blip>
              <a:stretch>
                <a:fillRect t="-61771" b="-6177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34" name="Google Shape;134;p2"/>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8">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nvGrpSpPr>
          <p:cNvPr id="135" name="Google Shape;135;p2"/>
          <p:cNvGrpSpPr/>
          <p:nvPr/>
        </p:nvGrpSpPr>
        <p:grpSpPr>
          <a:xfrm>
            <a:off x="-717879" y="6095144"/>
            <a:ext cx="12909879" cy="762857"/>
            <a:chOff x="0" y="-38100"/>
            <a:chExt cx="5100199" cy="301375"/>
          </a:xfrm>
        </p:grpSpPr>
        <p:sp>
          <p:nvSpPr>
            <p:cNvPr id="136" name="Google Shape;136;p2"/>
            <p:cNvSpPr/>
            <p:nvPr/>
          </p:nvSpPr>
          <p:spPr>
            <a:xfrm>
              <a:off x="0" y="0"/>
              <a:ext cx="5100199" cy="263275"/>
            </a:xfrm>
            <a:custGeom>
              <a:avLst/>
              <a:gdLst/>
              <a:ahLst/>
              <a:cxnLst/>
              <a:rect l="l" t="t" r="r" b="b"/>
              <a:pathLst>
                <a:path w="5100199" h="263275" extrusionOk="0">
                  <a:moveTo>
                    <a:pt x="0" y="0"/>
                  </a:moveTo>
                  <a:lnTo>
                    <a:pt x="5100199" y="0"/>
                  </a:lnTo>
                  <a:lnTo>
                    <a:pt x="5100199" y="263275"/>
                  </a:lnTo>
                  <a:lnTo>
                    <a:pt x="0" y="263275"/>
                  </a:lnTo>
                  <a:close/>
                </a:path>
              </a:pathLst>
            </a:custGeom>
            <a:solidFill>
              <a:srgbClr val="FFFFFF"/>
            </a:solid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37" name="Google Shape;137;p2"/>
            <p:cNvSpPr txBox="1"/>
            <p:nvPr/>
          </p:nvSpPr>
          <p:spPr>
            <a:xfrm>
              <a:off x="0" y="-38100"/>
              <a:ext cx="5100199" cy="301375"/>
            </a:xfrm>
            <a:prstGeom prst="rect">
              <a:avLst/>
            </a:prstGeom>
            <a:noFill/>
            <a:ln>
              <a:noFill/>
            </a:ln>
          </p:spPr>
          <p:txBody>
            <a:bodyPr spcFirstLastPara="1" wrap="square" lIns="33867" tIns="33867" rIns="33867" bIns="33867" anchor="ctr" anchorCtr="0">
              <a:noAutofit/>
            </a:bodyPr>
            <a:lstStyle/>
            <a:p>
              <a:pPr algn="ctr" defTabSz="609630">
                <a:lnSpc>
                  <a:spcPct val="163333"/>
                </a:lnSpc>
                <a:buClr>
                  <a:srgbClr val="000000"/>
                </a:buClr>
              </a:pPr>
              <a:endParaRPr sz="1200" kern="0">
                <a:solidFill>
                  <a:srgbClr val="000000"/>
                </a:solidFill>
                <a:latin typeface="Calibri"/>
                <a:ea typeface="Calibri"/>
                <a:cs typeface="Calibri"/>
                <a:sym typeface="Calibri"/>
              </a:endParaRPr>
            </a:p>
          </p:txBody>
        </p:sp>
      </p:grpSp>
      <p:sp>
        <p:nvSpPr>
          <p:cNvPr id="138" name="Google Shape;138;p2"/>
          <p:cNvSpPr/>
          <p:nvPr/>
        </p:nvSpPr>
        <p:spPr>
          <a:xfrm rot="1586660">
            <a:off x="10258587" y="4046600"/>
            <a:ext cx="2359155" cy="2376438"/>
          </a:xfrm>
          <a:custGeom>
            <a:avLst/>
            <a:gdLst/>
            <a:ahLst/>
            <a:cxnLst/>
            <a:rect l="l" t="t" r="r" b="b"/>
            <a:pathLst>
              <a:path w="3538732" h="3564657" extrusionOk="0">
                <a:moveTo>
                  <a:pt x="0" y="0"/>
                </a:moveTo>
                <a:lnTo>
                  <a:pt x="3538733" y="0"/>
                </a:lnTo>
                <a:lnTo>
                  <a:pt x="3538733" y="3564657"/>
                </a:lnTo>
                <a:lnTo>
                  <a:pt x="0" y="3564657"/>
                </a:lnTo>
                <a:lnTo>
                  <a:pt x="0" y="0"/>
                </a:lnTo>
                <a:close/>
              </a:path>
            </a:pathLst>
          </a:custGeom>
          <a:blipFill rotWithShape="1">
            <a:blip r:embed="rId9">
              <a:alphaModFix amt="41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39" name="Google Shape;139;p2"/>
          <p:cNvGrpSpPr/>
          <p:nvPr/>
        </p:nvGrpSpPr>
        <p:grpSpPr>
          <a:xfrm>
            <a:off x="350784" y="0"/>
            <a:ext cx="11490561" cy="6467260"/>
            <a:chOff x="0" y="0"/>
            <a:chExt cx="22981122" cy="12934520"/>
          </a:xfrm>
        </p:grpSpPr>
        <p:sp>
          <p:nvSpPr>
            <p:cNvPr id="140" name="Google Shape;140;p2"/>
            <p:cNvSpPr/>
            <p:nvPr/>
          </p:nvSpPr>
          <p:spPr>
            <a:xfrm flipH="1">
              <a:off x="18578525" y="64743"/>
              <a:ext cx="4402597" cy="12869777"/>
            </a:xfrm>
            <a:custGeom>
              <a:avLst/>
              <a:gdLst/>
              <a:ahLst/>
              <a:cxnLst/>
              <a:rect l="l" t="t" r="r" b="b"/>
              <a:pathLst>
                <a:path w="4402597" h="12869777" extrusionOk="0">
                  <a:moveTo>
                    <a:pt x="4402597" y="0"/>
                  </a:moveTo>
                  <a:lnTo>
                    <a:pt x="0" y="0"/>
                  </a:lnTo>
                  <a:lnTo>
                    <a:pt x="0" y="12869777"/>
                  </a:lnTo>
                  <a:lnTo>
                    <a:pt x="4402597" y="12869777"/>
                  </a:lnTo>
                  <a:lnTo>
                    <a:pt x="4402597" y="0"/>
                  </a:lnTo>
                  <a:close/>
                </a:path>
              </a:pathLst>
            </a:custGeom>
            <a:blipFill rotWithShape="1">
              <a:blip r:embed="rId10">
                <a:alphaModFix/>
              </a:blip>
              <a:stretch>
                <a:fillRect t="-253" r="-340412" b="-25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41" name="Google Shape;141;p2"/>
            <p:cNvSpPr/>
            <p:nvPr/>
          </p:nvSpPr>
          <p:spPr>
            <a:xfrm flipH="1">
              <a:off x="0" y="0"/>
              <a:ext cx="19390324" cy="12869777"/>
            </a:xfrm>
            <a:custGeom>
              <a:avLst/>
              <a:gdLst/>
              <a:ahLst/>
              <a:cxnLst/>
              <a:rect l="l" t="t" r="r" b="b"/>
              <a:pathLst>
                <a:path w="19390324" h="12869777" extrusionOk="0">
                  <a:moveTo>
                    <a:pt x="19390324" y="0"/>
                  </a:moveTo>
                  <a:lnTo>
                    <a:pt x="0" y="0"/>
                  </a:lnTo>
                  <a:lnTo>
                    <a:pt x="0" y="12869777"/>
                  </a:lnTo>
                  <a:lnTo>
                    <a:pt x="19390324" y="12869777"/>
                  </a:lnTo>
                  <a:lnTo>
                    <a:pt x="19390324" y="0"/>
                  </a:lnTo>
                  <a:close/>
                </a:path>
              </a:pathLst>
            </a:custGeom>
            <a:blipFill rotWithShape="1">
              <a:blip r:embed="rId10">
                <a:alphaModFix/>
              </a:blip>
              <a:stretch>
                <a:fillRect t="-253" b="-25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142" name="Google Shape;142;p2"/>
          <p:cNvSpPr/>
          <p:nvPr/>
        </p:nvSpPr>
        <p:spPr>
          <a:xfrm>
            <a:off x="1337996" y="5595594"/>
            <a:ext cx="2834561" cy="107040"/>
          </a:xfrm>
          <a:custGeom>
            <a:avLst/>
            <a:gdLst/>
            <a:ahLst/>
            <a:cxnLst/>
            <a:rect l="l" t="t" r="r" b="b"/>
            <a:pathLst>
              <a:path w="4251842" h="160560" extrusionOk="0">
                <a:moveTo>
                  <a:pt x="0" y="0"/>
                </a:moveTo>
                <a:lnTo>
                  <a:pt x="4251842" y="0"/>
                </a:lnTo>
                <a:lnTo>
                  <a:pt x="4251842" y="160560"/>
                </a:lnTo>
                <a:lnTo>
                  <a:pt x="0" y="160560"/>
                </a:lnTo>
                <a:lnTo>
                  <a:pt x="0" y="0"/>
                </a:lnTo>
                <a:close/>
              </a:path>
            </a:pathLst>
          </a:custGeom>
          <a:blipFill rotWithShape="1">
            <a:blip r:embed="rId11">
              <a:alphaModFix/>
            </a:blip>
            <a:stretch>
              <a:fillRect r="-22170"/>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43" name="Google Shape;143;p2"/>
          <p:cNvSpPr/>
          <p:nvPr/>
        </p:nvSpPr>
        <p:spPr>
          <a:xfrm>
            <a:off x="2882427" y="5012595"/>
            <a:ext cx="2759605" cy="104209"/>
          </a:xfrm>
          <a:custGeom>
            <a:avLst/>
            <a:gdLst/>
            <a:ahLst/>
            <a:cxnLst/>
            <a:rect l="l" t="t" r="r" b="b"/>
            <a:pathLst>
              <a:path w="4139408" h="156314" extrusionOk="0">
                <a:moveTo>
                  <a:pt x="0" y="0"/>
                </a:moveTo>
                <a:lnTo>
                  <a:pt x="4139408" y="0"/>
                </a:lnTo>
                <a:lnTo>
                  <a:pt x="4139408" y="156314"/>
                </a:lnTo>
                <a:lnTo>
                  <a:pt x="0" y="156314"/>
                </a:lnTo>
                <a:lnTo>
                  <a:pt x="0" y="0"/>
                </a:lnTo>
                <a:close/>
              </a:path>
            </a:pathLst>
          </a:custGeom>
          <a:blipFill rotWithShape="1">
            <a:blip r:embed="rId11">
              <a:alphaModFix/>
            </a:blip>
            <a:stretch>
              <a:fillRect r="-22170"/>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44" name="Google Shape;144;p2"/>
          <p:cNvSpPr/>
          <p:nvPr/>
        </p:nvSpPr>
        <p:spPr>
          <a:xfrm>
            <a:off x="10173587" y="6278339"/>
            <a:ext cx="1558745" cy="516911"/>
          </a:xfrm>
          <a:custGeom>
            <a:avLst/>
            <a:gdLst/>
            <a:ahLst/>
            <a:cxnLst/>
            <a:rect l="l" t="t" r="r" b="b"/>
            <a:pathLst>
              <a:path w="2338118" h="775366" extrusionOk="0">
                <a:moveTo>
                  <a:pt x="0" y="0"/>
                </a:moveTo>
                <a:lnTo>
                  <a:pt x="2338118" y="0"/>
                </a:lnTo>
                <a:lnTo>
                  <a:pt x="2338118" y="775366"/>
                </a:lnTo>
                <a:lnTo>
                  <a:pt x="0" y="775366"/>
                </a:lnTo>
                <a:lnTo>
                  <a:pt x="0" y="0"/>
                </a:lnTo>
                <a:close/>
              </a:path>
            </a:pathLst>
          </a:custGeom>
          <a:blipFill rotWithShape="1">
            <a:blip r:embed="rId12">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45" name="Google Shape;145;p2"/>
          <p:cNvSpPr/>
          <p:nvPr/>
        </p:nvSpPr>
        <p:spPr>
          <a:xfrm rot="136534">
            <a:off x="8367315" y="5757248"/>
            <a:ext cx="2903070" cy="762056"/>
          </a:xfrm>
          <a:custGeom>
            <a:avLst/>
            <a:gdLst/>
            <a:ahLst/>
            <a:cxnLst/>
            <a:rect l="l" t="t" r="r" b="b"/>
            <a:pathLst>
              <a:path w="4354605" h="1143084" extrusionOk="0">
                <a:moveTo>
                  <a:pt x="0" y="0"/>
                </a:moveTo>
                <a:lnTo>
                  <a:pt x="4354605" y="0"/>
                </a:lnTo>
                <a:lnTo>
                  <a:pt x="4354605" y="1143084"/>
                </a:lnTo>
                <a:lnTo>
                  <a:pt x="0" y="1143084"/>
                </a:lnTo>
                <a:lnTo>
                  <a:pt x="0" y="0"/>
                </a:lnTo>
                <a:close/>
              </a:path>
            </a:pathLst>
          </a:custGeom>
          <a:blipFill rotWithShape="1">
            <a:blip r:embed="rId6">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46" name="Google Shape;146;p2"/>
          <p:cNvSpPr/>
          <p:nvPr/>
        </p:nvSpPr>
        <p:spPr>
          <a:xfrm>
            <a:off x="7864380" y="809017"/>
            <a:ext cx="3976964" cy="5447896"/>
          </a:xfrm>
          <a:custGeom>
            <a:avLst/>
            <a:gdLst/>
            <a:ahLst/>
            <a:cxnLst/>
            <a:rect l="l" t="t" r="r" b="b"/>
            <a:pathLst>
              <a:path w="5965446" h="8171844" extrusionOk="0">
                <a:moveTo>
                  <a:pt x="0" y="0"/>
                </a:moveTo>
                <a:lnTo>
                  <a:pt x="5965446" y="0"/>
                </a:lnTo>
                <a:lnTo>
                  <a:pt x="5965446" y="8171845"/>
                </a:lnTo>
                <a:lnTo>
                  <a:pt x="0" y="8171845"/>
                </a:lnTo>
                <a:lnTo>
                  <a:pt x="0" y="0"/>
                </a:lnTo>
                <a:close/>
              </a:path>
            </a:pathLst>
          </a:custGeom>
          <a:blipFill rotWithShape="1">
            <a:blip r:embed="rId13">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47" name="Google Shape;147;p2"/>
          <p:cNvSpPr/>
          <p:nvPr/>
        </p:nvSpPr>
        <p:spPr>
          <a:xfrm rot="-674570">
            <a:off x="9544460" y="664764"/>
            <a:ext cx="563018" cy="733574"/>
          </a:xfrm>
          <a:custGeom>
            <a:avLst/>
            <a:gdLst/>
            <a:ahLst/>
            <a:cxnLst/>
            <a:rect l="l" t="t" r="r" b="b"/>
            <a:pathLst>
              <a:path w="844527" h="1100361" extrusionOk="0">
                <a:moveTo>
                  <a:pt x="0" y="0"/>
                </a:moveTo>
                <a:lnTo>
                  <a:pt x="844527" y="0"/>
                </a:lnTo>
                <a:lnTo>
                  <a:pt x="844527" y="1100361"/>
                </a:lnTo>
                <a:lnTo>
                  <a:pt x="0" y="1100361"/>
                </a:lnTo>
                <a:lnTo>
                  <a:pt x="0" y="0"/>
                </a:lnTo>
                <a:close/>
              </a:path>
            </a:pathLst>
          </a:custGeom>
          <a:blipFill rotWithShape="1">
            <a:blip r:embed="rId14">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48" name="Google Shape;148;p2"/>
          <p:cNvGrpSpPr/>
          <p:nvPr/>
        </p:nvGrpSpPr>
        <p:grpSpPr>
          <a:xfrm>
            <a:off x="9564810" y="1321581"/>
            <a:ext cx="200327" cy="124603"/>
            <a:chOff x="0" y="-40967"/>
            <a:chExt cx="180041" cy="111985"/>
          </a:xfrm>
        </p:grpSpPr>
        <p:sp>
          <p:nvSpPr>
            <p:cNvPr id="149" name="Google Shape;149;p2"/>
            <p:cNvSpPr/>
            <p:nvPr/>
          </p:nvSpPr>
          <p:spPr>
            <a:xfrm>
              <a:off x="0" y="0"/>
              <a:ext cx="180041" cy="71018"/>
            </a:xfrm>
            <a:custGeom>
              <a:avLst/>
              <a:gdLst/>
              <a:ahLst/>
              <a:cxnLst/>
              <a:rect l="l" t="t" r="r" b="b"/>
              <a:pathLst>
                <a:path w="180041" h="71018" extrusionOk="0">
                  <a:moveTo>
                    <a:pt x="90020" y="0"/>
                  </a:moveTo>
                  <a:cubicBezTo>
                    <a:pt x="40303" y="0"/>
                    <a:pt x="0" y="15898"/>
                    <a:pt x="0" y="35509"/>
                  </a:cubicBezTo>
                  <a:cubicBezTo>
                    <a:pt x="0" y="55120"/>
                    <a:pt x="40303" y="71018"/>
                    <a:pt x="90020" y="71018"/>
                  </a:cubicBezTo>
                  <a:cubicBezTo>
                    <a:pt x="139737" y="71018"/>
                    <a:pt x="180041" y="55120"/>
                    <a:pt x="180041" y="35509"/>
                  </a:cubicBezTo>
                  <a:cubicBezTo>
                    <a:pt x="180041" y="15898"/>
                    <a:pt x="139737" y="0"/>
                    <a:pt x="90020" y="0"/>
                  </a:cubicBezTo>
                  <a:close/>
                </a:path>
              </a:pathLst>
            </a:custGeom>
            <a:solidFill>
              <a:srgbClr val="3D2007">
                <a:alpha val="60392"/>
              </a:srgbClr>
            </a:solid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50" name="Google Shape;150;p2"/>
            <p:cNvSpPr txBox="1"/>
            <p:nvPr/>
          </p:nvSpPr>
          <p:spPr>
            <a:xfrm>
              <a:off x="16879" y="-40967"/>
              <a:ext cx="146283" cy="105327"/>
            </a:xfrm>
            <a:prstGeom prst="rect">
              <a:avLst/>
            </a:prstGeom>
            <a:noFill/>
            <a:ln>
              <a:noFill/>
            </a:ln>
          </p:spPr>
          <p:txBody>
            <a:bodyPr spcFirstLastPara="1" wrap="square" lIns="33867" tIns="33867" rIns="33867" bIns="33867" anchor="ctr" anchorCtr="0">
              <a:noAutofit/>
            </a:bodyPr>
            <a:lstStyle/>
            <a:p>
              <a:pPr algn="ctr" defTabSz="609630">
                <a:lnSpc>
                  <a:spcPct val="181277"/>
                </a:lnSpc>
                <a:buClr>
                  <a:srgbClr val="000000"/>
                </a:buClr>
              </a:pPr>
              <a:endParaRPr sz="1200" kern="0">
                <a:solidFill>
                  <a:srgbClr val="000000"/>
                </a:solidFill>
                <a:latin typeface="Calibri"/>
                <a:ea typeface="Calibri"/>
                <a:cs typeface="Calibri"/>
                <a:sym typeface="Calibri"/>
              </a:endParaRPr>
            </a:p>
          </p:txBody>
        </p:sp>
      </p:grpSp>
      <p:sp>
        <p:nvSpPr>
          <p:cNvPr id="151" name="Google Shape;151;p2"/>
          <p:cNvSpPr/>
          <p:nvPr/>
        </p:nvSpPr>
        <p:spPr>
          <a:xfrm>
            <a:off x="4224751" y="5601944"/>
            <a:ext cx="2834561" cy="107040"/>
          </a:xfrm>
          <a:custGeom>
            <a:avLst/>
            <a:gdLst/>
            <a:ahLst/>
            <a:cxnLst/>
            <a:rect l="l" t="t" r="r" b="b"/>
            <a:pathLst>
              <a:path w="4251842" h="160560" extrusionOk="0">
                <a:moveTo>
                  <a:pt x="0" y="0"/>
                </a:moveTo>
                <a:lnTo>
                  <a:pt x="4251843" y="0"/>
                </a:lnTo>
                <a:lnTo>
                  <a:pt x="4251843" y="160560"/>
                </a:lnTo>
                <a:lnTo>
                  <a:pt x="0" y="160560"/>
                </a:lnTo>
                <a:lnTo>
                  <a:pt x="0" y="0"/>
                </a:lnTo>
                <a:close/>
              </a:path>
            </a:pathLst>
          </a:custGeom>
          <a:blipFill rotWithShape="1">
            <a:blip r:embed="rId11">
              <a:alphaModFix/>
            </a:blip>
            <a:stretch>
              <a:fillRect r="-22170"/>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52" name="Google Shape;152;p2"/>
          <p:cNvSpPr/>
          <p:nvPr/>
        </p:nvSpPr>
        <p:spPr>
          <a:xfrm>
            <a:off x="2015235" y="6238040"/>
            <a:ext cx="538233" cy="538233"/>
          </a:xfrm>
          <a:custGeom>
            <a:avLst/>
            <a:gdLst/>
            <a:ahLst/>
            <a:cxnLst/>
            <a:rect l="l" t="t" r="r" b="b"/>
            <a:pathLst>
              <a:path w="807350" h="807350" extrusionOk="0">
                <a:moveTo>
                  <a:pt x="0" y="0"/>
                </a:moveTo>
                <a:lnTo>
                  <a:pt x="807350" y="0"/>
                </a:lnTo>
                <a:lnTo>
                  <a:pt x="807350" y="807350"/>
                </a:lnTo>
                <a:lnTo>
                  <a:pt x="0" y="807350"/>
                </a:lnTo>
                <a:lnTo>
                  <a:pt x="0" y="0"/>
                </a:lnTo>
                <a:close/>
              </a:path>
            </a:pathLst>
          </a:custGeom>
          <a:blipFill rotWithShape="1">
            <a:blip r:embed="rId15">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53" name="Google Shape;153;p2"/>
          <p:cNvSpPr/>
          <p:nvPr/>
        </p:nvSpPr>
        <p:spPr>
          <a:xfrm>
            <a:off x="310821" y="6256914"/>
            <a:ext cx="1217039" cy="567097"/>
          </a:xfrm>
          <a:custGeom>
            <a:avLst/>
            <a:gdLst/>
            <a:ahLst/>
            <a:cxnLst/>
            <a:rect l="l" t="t" r="r" b="b"/>
            <a:pathLst>
              <a:path w="1825558" h="850646" extrusionOk="0">
                <a:moveTo>
                  <a:pt x="0" y="0"/>
                </a:moveTo>
                <a:lnTo>
                  <a:pt x="1825557" y="0"/>
                </a:lnTo>
                <a:lnTo>
                  <a:pt x="1825557" y="850645"/>
                </a:lnTo>
                <a:lnTo>
                  <a:pt x="0" y="850645"/>
                </a:lnTo>
                <a:lnTo>
                  <a:pt x="0" y="0"/>
                </a:lnTo>
                <a:close/>
              </a:path>
            </a:pathLst>
          </a:custGeom>
          <a:blipFill rotWithShape="1">
            <a:blip r:embed="rId16">
              <a:alphaModFix/>
            </a:blip>
            <a:stretch>
              <a:fillRect t="-20677" b="-3088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54" name="Google Shape;154;p2"/>
          <p:cNvSpPr/>
          <p:nvPr/>
        </p:nvSpPr>
        <p:spPr>
          <a:xfrm>
            <a:off x="6993546" y="6220447"/>
            <a:ext cx="870834" cy="708812"/>
          </a:xfrm>
          <a:custGeom>
            <a:avLst/>
            <a:gdLst/>
            <a:ahLst/>
            <a:cxnLst/>
            <a:rect l="l" t="t" r="r" b="b"/>
            <a:pathLst>
              <a:path w="1306251" h="1063218" extrusionOk="0">
                <a:moveTo>
                  <a:pt x="0" y="0"/>
                </a:moveTo>
                <a:lnTo>
                  <a:pt x="1306251" y="0"/>
                </a:lnTo>
                <a:lnTo>
                  <a:pt x="1306251" y="1063218"/>
                </a:lnTo>
                <a:lnTo>
                  <a:pt x="0" y="1063218"/>
                </a:lnTo>
                <a:lnTo>
                  <a:pt x="0" y="0"/>
                </a:lnTo>
                <a:close/>
              </a:path>
            </a:pathLst>
          </a:custGeom>
          <a:blipFill rotWithShape="1">
            <a:blip r:embed="rId17">
              <a:alphaModFix/>
            </a:blip>
            <a:stretch>
              <a:fillRect l="-31315" t="-11874" r="-30588"/>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55" name="Google Shape;155;p2"/>
          <p:cNvSpPr/>
          <p:nvPr/>
        </p:nvSpPr>
        <p:spPr>
          <a:xfrm>
            <a:off x="3040843" y="6359239"/>
            <a:ext cx="2065940" cy="362445"/>
          </a:xfrm>
          <a:custGeom>
            <a:avLst/>
            <a:gdLst/>
            <a:ahLst/>
            <a:cxnLst/>
            <a:rect l="l" t="t" r="r" b="b"/>
            <a:pathLst>
              <a:path w="3098910" h="543668" extrusionOk="0">
                <a:moveTo>
                  <a:pt x="0" y="0"/>
                </a:moveTo>
                <a:lnTo>
                  <a:pt x="3098910" y="0"/>
                </a:lnTo>
                <a:lnTo>
                  <a:pt x="3098910" y="543669"/>
                </a:lnTo>
                <a:lnTo>
                  <a:pt x="0" y="543669"/>
                </a:lnTo>
                <a:lnTo>
                  <a:pt x="0" y="0"/>
                </a:lnTo>
                <a:close/>
              </a:path>
            </a:pathLst>
          </a:custGeom>
          <a:blipFill rotWithShape="1">
            <a:blip r:embed="rId18">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56" name="Google Shape;156;p2"/>
          <p:cNvSpPr/>
          <p:nvPr/>
        </p:nvSpPr>
        <p:spPr>
          <a:xfrm>
            <a:off x="8291038" y="6322473"/>
            <a:ext cx="1558699" cy="428642"/>
          </a:xfrm>
          <a:custGeom>
            <a:avLst/>
            <a:gdLst/>
            <a:ahLst/>
            <a:cxnLst/>
            <a:rect l="l" t="t" r="r" b="b"/>
            <a:pathLst>
              <a:path w="2338049" h="642963" extrusionOk="0">
                <a:moveTo>
                  <a:pt x="0" y="0"/>
                </a:moveTo>
                <a:lnTo>
                  <a:pt x="2338049" y="0"/>
                </a:lnTo>
                <a:lnTo>
                  <a:pt x="2338049" y="642964"/>
                </a:lnTo>
                <a:lnTo>
                  <a:pt x="0" y="642964"/>
                </a:lnTo>
                <a:lnTo>
                  <a:pt x="0" y="0"/>
                </a:lnTo>
                <a:close/>
              </a:path>
            </a:pathLst>
          </a:custGeom>
          <a:blipFill rotWithShape="1">
            <a:blip r:embed="rId19">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57" name="Google Shape;157;p2"/>
          <p:cNvSpPr/>
          <p:nvPr/>
        </p:nvSpPr>
        <p:spPr>
          <a:xfrm>
            <a:off x="5431983" y="6255631"/>
            <a:ext cx="1237713" cy="503051"/>
          </a:xfrm>
          <a:custGeom>
            <a:avLst/>
            <a:gdLst/>
            <a:ahLst/>
            <a:cxnLst/>
            <a:rect l="l" t="t" r="r" b="b"/>
            <a:pathLst>
              <a:path w="1856570" h="754576" extrusionOk="0">
                <a:moveTo>
                  <a:pt x="0" y="0"/>
                </a:moveTo>
                <a:lnTo>
                  <a:pt x="1856570" y="0"/>
                </a:lnTo>
                <a:lnTo>
                  <a:pt x="1856570" y="754576"/>
                </a:lnTo>
                <a:lnTo>
                  <a:pt x="0" y="754576"/>
                </a:lnTo>
                <a:lnTo>
                  <a:pt x="0" y="0"/>
                </a:lnTo>
                <a:close/>
              </a:path>
            </a:pathLst>
          </a:custGeom>
          <a:blipFill rotWithShape="1">
            <a:blip r:embed="rId20">
              <a:alphaModFix/>
            </a:blip>
            <a:stretch>
              <a:fillRect l="-11744" r="-8221" b="-12532"/>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58" name="Google Shape;158;p2"/>
          <p:cNvSpPr/>
          <p:nvPr/>
        </p:nvSpPr>
        <p:spPr>
          <a:xfrm>
            <a:off x="10685422" y="213521"/>
            <a:ext cx="952497" cy="944559"/>
          </a:xfrm>
          <a:custGeom>
            <a:avLst/>
            <a:gdLst/>
            <a:ahLst/>
            <a:cxnLst/>
            <a:rect l="l" t="t" r="r" b="b"/>
            <a:pathLst>
              <a:path w="1428745" h="1416839" extrusionOk="0">
                <a:moveTo>
                  <a:pt x="0" y="0"/>
                </a:moveTo>
                <a:lnTo>
                  <a:pt x="1428746" y="0"/>
                </a:lnTo>
                <a:lnTo>
                  <a:pt x="1428746" y="1416838"/>
                </a:lnTo>
                <a:lnTo>
                  <a:pt x="0" y="1416838"/>
                </a:lnTo>
                <a:lnTo>
                  <a:pt x="0" y="0"/>
                </a:lnTo>
                <a:close/>
              </a:path>
            </a:pathLst>
          </a:custGeom>
          <a:blipFill rotWithShape="1">
            <a:blip r:embed="rId21">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59" name="Google Shape;159;p2"/>
          <p:cNvSpPr txBox="1"/>
          <p:nvPr/>
        </p:nvSpPr>
        <p:spPr>
          <a:xfrm>
            <a:off x="1337996" y="5250154"/>
            <a:ext cx="6237407" cy="495520"/>
          </a:xfrm>
          <a:prstGeom prst="rect">
            <a:avLst/>
          </a:prstGeom>
          <a:noFill/>
          <a:ln>
            <a:noFill/>
          </a:ln>
        </p:spPr>
        <p:txBody>
          <a:bodyPr spcFirstLastPara="1" wrap="square" lIns="0" tIns="0" rIns="0" bIns="0" anchor="t" anchorCtr="0">
            <a:spAutoFit/>
          </a:bodyPr>
          <a:lstStyle/>
          <a:p>
            <a:pPr algn="ctr" defTabSz="609630">
              <a:lnSpc>
                <a:spcPct val="115000"/>
              </a:lnSpc>
              <a:buClr>
                <a:srgbClr val="000000"/>
              </a:buClr>
            </a:pPr>
            <a:r>
              <a:rPr lang="en-US" sz="1400" kern="0">
                <a:solidFill>
                  <a:srgbClr val="697596"/>
                </a:solidFill>
                <a:latin typeface="Play"/>
                <a:ea typeface="Play"/>
                <a:cs typeface="Play"/>
                <a:sym typeface="Play"/>
              </a:rPr>
              <a:t>E R A S M U S + P R O J E C T N . 2 0 2 3 - 2 - I T 0 3 - K A 2 2 0 - Y O U - 0 0 0 1 8 4 3 7 0</a:t>
            </a:r>
            <a:endParaRPr sz="933" kern="0">
              <a:solidFill>
                <a:srgbClr val="000000"/>
              </a:solidFill>
              <a:latin typeface="Arial"/>
              <a:cs typeface="Arial"/>
              <a:sym typeface="Arial"/>
            </a:endParaRPr>
          </a:p>
        </p:txBody>
      </p:sp>
      <p:sp>
        <p:nvSpPr>
          <p:cNvPr id="160" name="Google Shape;160;p2"/>
          <p:cNvSpPr txBox="1"/>
          <p:nvPr/>
        </p:nvSpPr>
        <p:spPr>
          <a:xfrm>
            <a:off x="1267752" y="1631971"/>
            <a:ext cx="5913998" cy="3456908"/>
          </a:xfrm>
          <a:prstGeom prst="rect">
            <a:avLst/>
          </a:prstGeom>
          <a:noFill/>
          <a:ln>
            <a:noFill/>
          </a:ln>
        </p:spPr>
        <p:txBody>
          <a:bodyPr spcFirstLastPara="1" wrap="square" lIns="0" tIns="0" rIns="0" bIns="0" anchor="t" anchorCtr="0">
            <a:spAutoFit/>
          </a:bodyPr>
          <a:lstStyle/>
          <a:p>
            <a:pPr algn="ctr" defTabSz="609630">
              <a:lnSpc>
                <a:spcPct val="104000"/>
              </a:lnSpc>
              <a:buClr>
                <a:srgbClr val="000000"/>
              </a:buClr>
            </a:pPr>
            <a:r>
              <a:rPr lang="es-ES" sz="8000" kern="0" dirty="0">
                <a:solidFill>
                  <a:srgbClr val="402B2B"/>
                </a:solidFill>
                <a:latin typeface="Play"/>
                <a:ea typeface="Play"/>
                <a:cs typeface="Play"/>
                <a:sym typeface="Play"/>
              </a:rPr>
              <a:t>Unión Europea</a:t>
            </a:r>
            <a:endParaRPr sz="800" kern="0" dirty="0">
              <a:solidFill>
                <a:srgbClr val="000000"/>
              </a:solidFill>
              <a:latin typeface="Arial"/>
              <a:cs typeface="Arial"/>
              <a:sym typeface="Arial"/>
            </a:endParaRPr>
          </a:p>
          <a:p>
            <a:pPr algn="ctr" defTabSz="609630">
              <a:lnSpc>
                <a:spcPct val="104000"/>
              </a:lnSpc>
              <a:buClr>
                <a:srgbClr val="000000"/>
              </a:buClr>
            </a:pPr>
            <a:r>
              <a:rPr lang="es-ES" sz="2400" b="1" kern="0" dirty="0">
                <a:solidFill>
                  <a:srgbClr val="945A02"/>
                </a:solidFill>
                <a:latin typeface="Play"/>
                <a:ea typeface="Play"/>
                <a:cs typeface="Play"/>
                <a:sym typeface="Play"/>
              </a:rPr>
              <a:t>Trabajando juntos por un futuro mejor</a:t>
            </a:r>
            <a:endParaRPr sz="800" kern="0" dirty="0">
              <a:solidFill>
                <a:srgbClr val="000000"/>
              </a:solidFill>
              <a:latin typeface="Arial"/>
              <a:cs typeface="Arial"/>
              <a:sym typeface="Arial"/>
            </a:endParaRPr>
          </a:p>
          <a:p>
            <a:pPr algn="ctr" defTabSz="609630">
              <a:lnSpc>
                <a:spcPct val="104000"/>
              </a:lnSpc>
              <a:buClr>
                <a:srgbClr val="000000"/>
              </a:buClr>
            </a:pPr>
            <a:endParaRPr sz="3200" b="1" kern="0" dirty="0">
              <a:solidFill>
                <a:srgbClr val="945A02"/>
              </a:solidFill>
              <a:latin typeface="Play"/>
              <a:ea typeface="Play"/>
              <a:cs typeface="Play"/>
              <a:sym typeface="Play"/>
            </a:endParaRPr>
          </a:p>
        </p:txBody>
      </p:sp>
      <p:sp>
        <p:nvSpPr>
          <p:cNvPr id="161" name="Google Shape;161;p2"/>
          <p:cNvSpPr txBox="1"/>
          <p:nvPr/>
        </p:nvSpPr>
        <p:spPr>
          <a:xfrm>
            <a:off x="1527860" y="1220124"/>
            <a:ext cx="6071571" cy="344710"/>
          </a:xfrm>
          <a:prstGeom prst="rect">
            <a:avLst/>
          </a:prstGeom>
          <a:noFill/>
          <a:ln>
            <a:noFill/>
          </a:ln>
        </p:spPr>
        <p:txBody>
          <a:bodyPr spcFirstLastPara="1" wrap="square" lIns="0" tIns="0" rIns="0" bIns="0" anchor="t" anchorCtr="0">
            <a:spAutoFit/>
          </a:bodyPr>
          <a:lstStyle/>
          <a:p>
            <a:pPr algn="ctr" defTabSz="609630">
              <a:lnSpc>
                <a:spcPct val="80000"/>
              </a:lnSpc>
              <a:buClr>
                <a:srgbClr val="000000"/>
              </a:buClr>
            </a:pPr>
            <a:r>
              <a:rPr lang="en-US" sz="2800" kern="0" dirty="0">
                <a:solidFill>
                  <a:srgbClr val="825209"/>
                </a:solidFill>
                <a:latin typeface="Arial"/>
                <a:ea typeface="Arial"/>
                <a:cs typeface="Arial"/>
                <a:sym typeface="Arial"/>
              </a:rPr>
              <a:t>Co-</a:t>
            </a:r>
            <a:r>
              <a:rPr lang="en-US" sz="2800" kern="0" dirty="0" err="1">
                <a:solidFill>
                  <a:srgbClr val="825209"/>
                </a:solidFill>
                <a:latin typeface="Arial"/>
                <a:ea typeface="Arial"/>
                <a:cs typeface="Arial"/>
                <a:sym typeface="Arial"/>
              </a:rPr>
              <a:t>financiado</a:t>
            </a:r>
            <a:r>
              <a:rPr lang="en-US" sz="2800" kern="0" dirty="0">
                <a:solidFill>
                  <a:srgbClr val="825209"/>
                </a:solidFill>
                <a:latin typeface="Arial"/>
                <a:ea typeface="Arial"/>
                <a:cs typeface="Arial"/>
                <a:sym typeface="Arial"/>
              </a:rPr>
              <a:t> </a:t>
            </a:r>
            <a:r>
              <a:rPr lang="en-US" sz="2800" kern="0" dirty="0" err="1">
                <a:solidFill>
                  <a:srgbClr val="825209"/>
                </a:solidFill>
                <a:latin typeface="Arial"/>
                <a:ea typeface="Arial"/>
                <a:cs typeface="Arial"/>
                <a:sym typeface="Arial"/>
              </a:rPr>
              <a:t>por</a:t>
            </a:r>
            <a:r>
              <a:rPr lang="en-US" sz="2800" kern="0" dirty="0">
                <a:solidFill>
                  <a:srgbClr val="825209"/>
                </a:solidFill>
                <a:latin typeface="Arial"/>
                <a:ea typeface="Arial"/>
                <a:cs typeface="Arial"/>
                <a:sym typeface="Arial"/>
              </a:rPr>
              <a:t> la Unión Europea</a:t>
            </a:r>
            <a:endParaRPr sz="933" kern="0" dirty="0">
              <a:solidFill>
                <a:srgbClr val="000000"/>
              </a:solidFill>
              <a:latin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3"/>
          <p:cNvSpPr/>
          <p:nvPr/>
        </p:nvSpPr>
        <p:spPr>
          <a:xfrm>
            <a:off x="0" y="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68" name="Google Shape;168;p3"/>
          <p:cNvGrpSpPr/>
          <p:nvPr/>
        </p:nvGrpSpPr>
        <p:grpSpPr>
          <a:xfrm rot="-9182015">
            <a:off x="8514594" y="-786498"/>
            <a:ext cx="5326110" cy="3688825"/>
            <a:chOff x="0" y="0"/>
            <a:chExt cx="3429000" cy="2374900"/>
          </a:xfrm>
        </p:grpSpPr>
        <p:sp>
          <p:nvSpPr>
            <p:cNvPr id="169" name="Google Shape;169;p3"/>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50615" b="-50615"/>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0" name="Google Shape;170;p3"/>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nvGrpSpPr>
          <p:cNvPr id="171" name="Google Shape;171;p3"/>
          <p:cNvGrpSpPr/>
          <p:nvPr/>
        </p:nvGrpSpPr>
        <p:grpSpPr>
          <a:xfrm rot="-9182015">
            <a:off x="-1419516" y="3808748"/>
            <a:ext cx="5326110" cy="3688825"/>
            <a:chOff x="0" y="0"/>
            <a:chExt cx="3429000" cy="2374900"/>
          </a:xfrm>
        </p:grpSpPr>
        <p:sp>
          <p:nvSpPr>
            <p:cNvPr id="172" name="Google Shape;172;p3"/>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6">
                <a:alphaModFix/>
              </a:blip>
              <a:stretch>
                <a:fillRect t="-61771" b="-6177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3" name="Google Shape;173;p3"/>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174" name="Google Shape;174;p3"/>
          <p:cNvSpPr/>
          <p:nvPr/>
        </p:nvSpPr>
        <p:spPr>
          <a:xfrm>
            <a:off x="974309" y="100687"/>
            <a:ext cx="10129410" cy="6757313"/>
          </a:xfrm>
          <a:custGeom>
            <a:avLst/>
            <a:gdLst/>
            <a:ahLst/>
            <a:cxnLst/>
            <a:rect l="l" t="t" r="r" b="b"/>
            <a:pathLst>
              <a:path w="15194115" h="10135970" extrusionOk="0">
                <a:moveTo>
                  <a:pt x="15194115" y="10135970"/>
                </a:moveTo>
                <a:lnTo>
                  <a:pt x="0" y="10135970"/>
                </a:lnTo>
                <a:lnTo>
                  <a:pt x="0" y="0"/>
                </a:lnTo>
                <a:lnTo>
                  <a:pt x="15194115" y="0"/>
                </a:lnTo>
                <a:lnTo>
                  <a:pt x="15194115" y="10135970"/>
                </a:lnTo>
                <a:close/>
              </a:path>
            </a:pathLst>
          </a:custGeom>
          <a:blipFill rotWithShape="1">
            <a:blip r:embed="rId7">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6" name="Google Shape;176;p3"/>
          <p:cNvSpPr/>
          <p:nvPr/>
        </p:nvSpPr>
        <p:spPr>
          <a:xfrm rot="-68087">
            <a:off x="5878089" y="525191"/>
            <a:ext cx="471116" cy="480118"/>
          </a:xfrm>
          <a:custGeom>
            <a:avLst/>
            <a:gdLst/>
            <a:ahLst/>
            <a:cxnLst/>
            <a:rect l="l" t="t" r="r" b="b"/>
            <a:pathLst>
              <a:path w="706674" h="720177" extrusionOk="0">
                <a:moveTo>
                  <a:pt x="0" y="0"/>
                </a:moveTo>
                <a:lnTo>
                  <a:pt x="706673" y="0"/>
                </a:lnTo>
                <a:lnTo>
                  <a:pt x="706673" y="720177"/>
                </a:lnTo>
                <a:lnTo>
                  <a:pt x="0" y="720177"/>
                </a:lnTo>
                <a:lnTo>
                  <a:pt x="0" y="0"/>
                </a:lnTo>
                <a:close/>
              </a:path>
            </a:pathLst>
          </a:custGeom>
          <a:blipFill rotWithShape="1">
            <a:blip r:embed="rId8">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77" name="Google Shape;177;p3"/>
          <p:cNvGrpSpPr/>
          <p:nvPr/>
        </p:nvGrpSpPr>
        <p:grpSpPr>
          <a:xfrm>
            <a:off x="2782933" y="3300280"/>
            <a:ext cx="6683595" cy="128721"/>
            <a:chOff x="0" y="0"/>
            <a:chExt cx="13367189" cy="257441"/>
          </a:xfrm>
        </p:grpSpPr>
        <p:sp>
          <p:nvSpPr>
            <p:cNvPr id="178" name="Google Shape;178;p3"/>
            <p:cNvSpPr/>
            <p:nvPr/>
          </p:nvSpPr>
          <p:spPr>
            <a:xfrm>
              <a:off x="0" y="0"/>
              <a:ext cx="5255533" cy="197665"/>
            </a:xfrm>
            <a:custGeom>
              <a:avLst/>
              <a:gdLst/>
              <a:ahLst/>
              <a:cxnLst/>
              <a:rect l="l" t="t" r="r" b="b"/>
              <a:pathLst>
                <a:path w="5255533" h="197665" extrusionOk="0">
                  <a:moveTo>
                    <a:pt x="0" y="0"/>
                  </a:moveTo>
                  <a:lnTo>
                    <a:pt x="5255533" y="0"/>
                  </a:lnTo>
                  <a:lnTo>
                    <a:pt x="5255533" y="197665"/>
                  </a:lnTo>
                  <a:lnTo>
                    <a:pt x="0" y="197665"/>
                  </a:lnTo>
                  <a:lnTo>
                    <a:pt x="0" y="0"/>
                  </a:lnTo>
                  <a:close/>
                </a:path>
              </a:pathLst>
            </a:custGeom>
            <a:blipFill rotWithShape="1">
              <a:blip r:embed="rId9">
                <a:alphaModFix/>
              </a:blip>
              <a:stretch>
                <a:fillRect l="-2168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9" name="Google Shape;179;p3"/>
            <p:cNvSpPr/>
            <p:nvPr/>
          </p:nvSpPr>
          <p:spPr>
            <a:xfrm>
              <a:off x="5026933" y="29888"/>
              <a:ext cx="6395056" cy="197665"/>
            </a:xfrm>
            <a:custGeom>
              <a:avLst/>
              <a:gdLst/>
              <a:ahLst/>
              <a:cxnLst/>
              <a:rect l="l" t="t" r="r" b="b"/>
              <a:pathLst>
                <a:path w="6395056" h="197665" extrusionOk="0">
                  <a:moveTo>
                    <a:pt x="0" y="0"/>
                  </a:moveTo>
                  <a:lnTo>
                    <a:pt x="6395057" y="0"/>
                  </a:lnTo>
                  <a:lnTo>
                    <a:pt x="6395057" y="197665"/>
                  </a:lnTo>
                  <a:lnTo>
                    <a:pt x="0" y="197665"/>
                  </a:lnTo>
                  <a:lnTo>
                    <a:pt x="0" y="0"/>
                  </a:lnTo>
                  <a:close/>
                </a:path>
              </a:pathLst>
            </a:custGeom>
            <a:blipFill rotWithShape="1">
              <a:blip r:embed="rId9">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80" name="Google Shape;180;p3"/>
            <p:cNvSpPr/>
            <p:nvPr/>
          </p:nvSpPr>
          <p:spPr>
            <a:xfrm>
              <a:off x="11193390" y="59776"/>
              <a:ext cx="2173799" cy="197665"/>
            </a:xfrm>
            <a:custGeom>
              <a:avLst/>
              <a:gdLst/>
              <a:ahLst/>
              <a:cxnLst/>
              <a:rect l="l" t="t" r="r" b="b"/>
              <a:pathLst>
                <a:path w="2173799" h="197665" extrusionOk="0">
                  <a:moveTo>
                    <a:pt x="0" y="0"/>
                  </a:moveTo>
                  <a:lnTo>
                    <a:pt x="2173798" y="0"/>
                  </a:lnTo>
                  <a:lnTo>
                    <a:pt x="2173798" y="197665"/>
                  </a:lnTo>
                  <a:lnTo>
                    <a:pt x="0" y="197665"/>
                  </a:lnTo>
                  <a:lnTo>
                    <a:pt x="0" y="0"/>
                  </a:lnTo>
                  <a:close/>
                </a:path>
              </a:pathLst>
            </a:custGeom>
            <a:blipFill rotWithShape="1">
              <a:blip r:embed="rId9">
                <a:alphaModFix/>
              </a:blip>
              <a:stretch>
                <a:fillRect r="-194186"/>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181" name="Google Shape;181;p3"/>
          <p:cNvSpPr/>
          <p:nvPr/>
        </p:nvSpPr>
        <p:spPr>
          <a:xfrm>
            <a:off x="413908" y="585784"/>
            <a:ext cx="1852033" cy="2215892"/>
          </a:xfrm>
          <a:custGeom>
            <a:avLst/>
            <a:gdLst/>
            <a:ahLst/>
            <a:cxnLst/>
            <a:rect l="l" t="t" r="r" b="b"/>
            <a:pathLst>
              <a:path w="2778049" h="3323838" extrusionOk="0">
                <a:moveTo>
                  <a:pt x="0" y="0"/>
                </a:moveTo>
                <a:lnTo>
                  <a:pt x="2778049" y="0"/>
                </a:lnTo>
                <a:lnTo>
                  <a:pt x="2778049" y="3323838"/>
                </a:lnTo>
                <a:lnTo>
                  <a:pt x="0" y="3323838"/>
                </a:lnTo>
                <a:lnTo>
                  <a:pt x="0" y="0"/>
                </a:lnTo>
                <a:close/>
              </a:path>
            </a:pathLst>
          </a:custGeom>
          <a:blipFill rotWithShape="1">
            <a:blip r:embed="rId10">
              <a:alphaModFix/>
            </a:blip>
            <a:stretch>
              <a:fillRect b="-16015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82" name="Google Shape;182;p3"/>
          <p:cNvSpPr/>
          <p:nvPr/>
        </p:nvSpPr>
        <p:spPr>
          <a:xfrm rot="-1012417">
            <a:off x="9243234" y="4531003"/>
            <a:ext cx="4100447" cy="2849811"/>
          </a:xfrm>
          <a:custGeom>
            <a:avLst/>
            <a:gdLst/>
            <a:ahLst/>
            <a:cxnLst/>
            <a:rect l="l" t="t" r="r" b="b"/>
            <a:pathLst>
              <a:path w="6150670" h="4274716" extrusionOk="0">
                <a:moveTo>
                  <a:pt x="0" y="0"/>
                </a:moveTo>
                <a:lnTo>
                  <a:pt x="6150670" y="0"/>
                </a:lnTo>
                <a:lnTo>
                  <a:pt x="6150670" y="4274716"/>
                </a:lnTo>
                <a:lnTo>
                  <a:pt x="0" y="4274716"/>
                </a:lnTo>
                <a:lnTo>
                  <a:pt x="0" y="0"/>
                </a:lnTo>
                <a:close/>
              </a:path>
            </a:pathLst>
          </a:custGeom>
          <a:blipFill rotWithShape="1">
            <a:blip r:embed="rId11">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83" name="Google Shape;183;p3"/>
          <p:cNvGrpSpPr/>
          <p:nvPr/>
        </p:nvGrpSpPr>
        <p:grpSpPr>
          <a:xfrm rot="-6779253">
            <a:off x="-3135701" y="6323240"/>
            <a:ext cx="6601714" cy="4572298"/>
            <a:chOff x="0" y="0"/>
            <a:chExt cx="3429000" cy="2374900"/>
          </a:xfrm>
        </p:grpSpPr>
        <p:sp>
          <p:nvSpPr>
            <p:cNvPr id="184" name="Google Shape;184;p3"/>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12">
                <a:alphaModFix/>
              </a:blip>
              <a:stretch>
                <a:fillRect t="-60869" b="-6086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85" name="Google Shape;185;p3"/>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nvGrpSpPr>
          <p:cNvPr id="186" name="Google Shape;186;p3"/>
          <p:cNvGrpSpPr/>
          <p:nvPr/>
        </p:nvGrpSpPr>
        <p:grpSpPr>
          <a:xfrm rot="-6779253">
            <a:off x="11256646" y="1155491"/>
            <a:ext cx="5617638" cy="3890735"/>
            <a:chOff x="0" y="0"/>
            <a:chExt cx="3429000" cy="2374900"/>
          </a:xfrm>
        </p:grpSpPr>
        <p:sp>
          <p:nvSpPr>
            <p:cNvPr id="187" name="Google Shape;187;p3"/>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12">
                <a:alphaModFix/>
              </a:blip>
              <a:stretch>
                <a:fillRect t="-60869" b="-6086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88" name="Google Shape;188;p3"/>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189" name="Google Shape;189;p3"/>
          <p:cNvSpPr txBox="1"/>
          <p:nvPr/>
        </p:nvSpPr>
        <p:spPr>
          <a:xfrm>
            <a:off x="2817490" y="3545544"/>
            <a:ext cx="795669" cy="936090"/>
          </a:xfrm>
          <a:prstGeom prst="rect">
            <a:avLst/>
          </a:prstGeom>
          <a:noFill/>
          <a:ln>
            <a:noFill/>
          </a:ln>
        </p:spPr>
        <p:txBody>
          <a:bodyPr spcFirstLastPara="1" wrap="square" lIns="0" tIns="0" rIns="0" bIns="0" anchor="t" anchorCtr="0">
            <a:spAutoFit/>
          </a:bodyPr>
          <a:lstStyle/>
          <a:p>
            <a:pPr algn="r" defTabSz="609630">
              <a:lnSpc>
                <a:spcPct val="140018"/>
              </a:lnSpc>
              <a:buClr>
                <a:srgbClr val="000000"/>
              </a:buClr>
            </a:pPr>
            <a:r>
              <a:rPr lang="en-US" sz="4345" kern="0">
                <a:solidFill>
                  <a:srgbClr val="402B2B"/>
                </a:solidFill>
                <a:latin typeface="Play"/>
                <a:ea typeface="Play"/>
                <a:cs typeface="Play"/>
                <a:sym typeface="Play"/>
              </a:rPr>
              <a:t>01</a:t>
            </a:r>
            <a:endParaRPr sz="933" kern="0">
              <a:solidFill>
                <a:srgbClr val="000000"/>
              </a:solidFill>
              <a:latin typeface="Arial"/>
              <a:cs typeface="Arial"/>
              <a:sym typeface="Arial"/>
            </a:endParaRPr>
          </a:p>
        </p:txBody>
      </p:sp>
      <p:sp>
        <p:nvSpPr>
          <p:cNvPr id="190" name="Google Shape;190;p3"/>
          <p:cNvSpPr txBox="1"/>
          <p:nvPr/>
        </p:nvSpPr>
        <p:spPr>
          <a:xfrm>
            <a:off x="3842358" y="3741978"/>
            <a:ext cx="1941630" cy="301621"/>
          </a:xfrm>
          <a:prstGeom prst="rect">
            <a:avLst/>
          </a:prstGeom>
          <a:noFill/>
          <a:ln>
            <a:noFill/>
          </a:ln>
        </p:spPr>
        <p:txBody>
          <a:bodyPr spcFirstLastPara="1" wrap="square" lIns="0" tIns="0" rIns="0" bIns="0" anchor="t" anchorCtr="0">
            <a:spAutoFit/>
          </a:bodyPr>
          <a:lstStyle/>
          <a:p>
            <a:pPr defTabSz="609630">
              <a:lnSpc>
                <a:spcPct val="140000"/>
              </a:lnSpc>
              <a:buClr>
                <a:srgbClr val="000000"/>
              </a:buClr>
            </a:pPr>
            <a:r>
              <a:rPr lang="en-US" sz="1400" b="1" kern="0" dirty="0">
                <a:solidFill>
                  <a:srgbClr val="402B2B"/>
                </a:solidFill>
                <a:latin typeface="Ultra"/>
                <a:ea typeface="Ultra"/>
                <a:cs typeface="Ultra"/>
                <a:sym typeface="Ultra"/>
              </a:rPr>
              <a:t>Los </a:t>
            </a:r>
            <a:r>
              <a:rPr lang="en-US" sz="1400" b="1" kern="0" dirty="0" err="1">
                <a:solidFill>
                  <a:srgbClr val="402B2B"/>
                </a:solidFill>
                <a:latin typeface="Ultra"/>
                <a:ea typeface="Ultra"/>
                <a:cs typeface="Ultra"/>
                <a:sym typeface="Ultra"/>
              </a:rPr>
              <a:t>países</a:t>
            </a:r>
            <a:r>
              <a:rPr lang="en-US" sz="1400" b="1" kern="0" dirty="0">
                <a:solidFill>
                  <a:srgbClr val="402B2B"/>
                </a:solidFill>
                <a:latin typeface="Ultra"/>
                <a:ea typeface="Ultra"/>
                <a:cs typeface="Ultra"/>
                <a:sym typeface="Ultra"/>
              </a:rPr>
              <a:t> </a:t>
            </a:r>
            <a:r>
              <a:rPr lang="en-US" sz="1400" b="1" kern="0" dirty="0" err="1">
                <a:solidFill>
                  <a:srgbClr val="402B2B"/>
                </a:solidFill>
                <a:latin typeface="Ultra"/>
                <a:ea typeface="Ultra"/>
                <a:cs typeface="Ultra"/>
                <a:sym typeface="Ultra"/>
              </a:rPr>
              <a:t>europeos</a:t>
            </a:r>
            <a:endParaRPr sz="933" kern="0" dirty="0">
              <a:solidFill>
                <a:srgbClr val="000000"/>
              </a:solidFill>
              <a:latin typeface="Arial"/>
              <a:cs typeface="Arial"/>
              <a:sym typeface="Arial"/>
            </a:endParaRPr>
          </a:p>
        </p:txBody>
      </p:sp>
      <p:sp>
        <p:nvSpPr>
          <p:cNvPr id="191" name="Google Shape;191;p3"/>
          <p:cNvSpPr txBox="1"/>
          <p:nvPr/>
        </p:nvSpPr>
        <p:spPr>
          <a:xfrm>
            <a:off x="5634474" y="4130667"/>
            <a:ext cx="795669" cy="936090"/>
          </a:xfrm>
          <a:prstGeom prst="rect">
            <a:avLst/>
          </a:prstGeom>
          <a:noFill/>
          <a:ln>
            <a:noFill/>
          </a:ln>
        </p:spPr>
        <p:txBody>
          <a:bodyPr spcFirstLastPara="1" wrap="square" lIns="0" tIns="0" rIns="0" bIns="0" anchor="t" anchorCtr="0">
            <a:spAutoFit/>
          </a:bodyPr>
          <a:lstStyle/>
          <a:p>
            <a:pPr algn="r" defTabSz="609630">
              <a:lnSpc>
                <a:spcPct val="140018"/>
              </a:lnSpc>
              <a:buClr>
                <a:srgbClr val="000000"/>
              </a:buClr>
            </a:pPr>
            <a:r>
              <a:rPr lang="en-US" sz="4345" kern="0">
                <a:solidFill>
                  <a:srgbClr val="402B2B"/>
                </a:solidFill>
                <a:latin typeface="Play"/>
                <a:ea typeface="Play"/>
                <a:cs typeface="Play"/>
                <a:sym typeface="Play"/>
              </a:rPr>
              <a:t>05</a:t>
            </a:r>
            <a:endParaRPr sz="933" kern="0">
              <a:solidFill>
                <a:srgbClr val="000000"/>
              </a:solidFill>
              <a:latin typeface="Arial"/>
              <a:cs typeface="Arial"/>
              <a:sym typeface="Arial"/>
            </a:endParaRPr>
          </a:p>
        </p:txBody>
      </p:sp>
      <p:sp>
        <p:nvSpPr>
          <p:cNvPr id="192" name="Google Shape;192;p3"/>
          <p:cNvSpPr txBox="1"/>
          <p:nvPr/>
        </p:nvSpPr>
        <p:spPr>
          <a:xfrm>
            <a:off x="2839322" y="4151563"/>
            <a:ext cx="795669" cy="936090"/>
          </a:xfrm>
          <a:prstGeom prst="rect">
            <a:avLst/>
          </a:prstGeom>
          <a:noFill/>
          <a:ln>
            <a:noFill/>
          </a:ln>
        </p:spPr>
        <p:txBody>
          <a:bodyPr spcFirstLastPara="1" wrap="square" lIns="0" tIns="0" rIns="0" bIns="0" anchor="t" anchorCtr="0">
            <a:spAutoFit/>
          </a:bodyPr>
          <a:lstStyle/>
          <a:p>
            <a:pPr algn="r" defTabSz="609630">
              <a:lnSpc>
                <a:spcPct val="140018"/>
              </a:lnSpc>
              <a:buClr>
                <a:srgbClr val="000000"/>
              </a:buClr>
            </a:pPr>
            <a:r>
              <a:rPr lang="en-US" sz="4345" kern="0">
                <a:solidFill>
                  <a:srgbClr val="402B2B"/>
                </a:solidFill>
                <a:latin typeface="Play"/>
                <a:ea typeface="Play"/>
                <a:cs typeface="Play"/>
                <a:sym typeface="Play"/>
              </a:rPr>
              <a:t>02</a:t>
            </a:r>
            <a:endParaRPr sz="933" kern="0">
              <a:solidFill>
                <a:srgbClr val="000000"/>
              </a:solidFill>
              <a:latin typeface="Arial"/>
              <a:cs typeface="Arial"/>
              <a:sym typeface="Arial"/>
            </a:endParaRPr>
          </a:p>
        </p:txBody>
      </p:sp>
      <p:sp>
        <p:nvSpPr>
          <p:cNvPr id="193" name="Google Shape;193;p3"/>
          <p:cNvSpPr txBox="1"/>
          <p:nvPr/>
        </p:nvSpPr>
        <p:spPr>
          <a:xfrm>
            <a:off x="2839322" y="4767063"/>
            <a:ext cx="795669" cy="936090"/>
          </a:xfrm>
          <a:prstGeom prst="rect">
            <a:avLst/>
          </a:prstGeom>
          <a:noFill/>
          <a:ln>
            <a:noFill/>
          </a:ln>
        </p:spPr>
        <p:txBody>
          <a:bodyPr spcFirstLastPara="1" wrap="square" lIns="0" tIns="0" rIns="0" bIns="0" anchor="t" anchorCtr="0">
            <a:spAutoFit/>
          </a:bodyPr>
          <a:lstStyle/>
          <a:p>
            <a:pPr algn="r" defTabSz="609630">
              <a:lnSpc>
                <a:spcPct val="140018"/>
              </a:lnSpc>
              <a:buClr>
                <a:srgbClr val="000000"/>
              </a:buClr>
            </a:pPr>
            <a:r>
              <a:rPr lang="en-US" sz="4345" kern="0">
                <a:solidFill>
                  <a:srgbClr val="402B2B"/>
                </a:solidFill>
                <a:latin typeface="Play"/>
                <a:ea typeface="Play"/>
                <a:cs typeface="Play"/>
                <a:sym typeface="Play"/>
              </a:rPr>
              <a:t>03</a:t>
            </a:r>
            <a:endParaRPr sz="933" kern="0">
              <a:solidFill>
                <a:srgbClr val="000000"/>
              </a:solidFill>
              <a:latin typeface="Arial"/>
              <a:cs typeface="Arial"/>
              <a:sym typeface="Arial"/>
            </a:endParaRPr>
          </a:p>
        </p:txBody>
      </p:sp>
      <p:sp>
        <p:nvSpPr>
          <p:cNvPr id="194" name="Google Shape;194;p3"/>
          <p:cNvSpPr txBox="1"/>
          <p:nvPr/>
        </p:nvSpPr>
        <p:spPr>
          <a:xfrm>
            <a:off x="3842358" y="5025773"/>
            <a:ext cx="2127827" cy="301429"/>
          </a:xfrm>
          <a:prstGeom prst="rect">
            <a:avLst/>
          </a:prstGeom>
          <a:noFill/>
          <a:ln>
            <a:noFill/>
          </a:ln>
        </p:spPr>
        <p:txBody>
          <a:bodyPr spcFirstLastPara="1" wrap="square" lIns="0" tIns="0" rIns="0" bIns="0" anchor="t" anchorCtr="0">
            <a:spAutoFit/>
          </a:bodyPr>
          <a:lstStyle/>
          <a:p>
            <a:pPr defTabSz="609630">
              <a:lnSpc>
                <a:spcPct val="140019"/>
              </a:lnSpc>
              <a:buClr>
                <a:srgbClr val="000000"/>
              </a:buClr>
            </a:pPr>
            <a:r>
              <a:rPr lang="en-US" sz="1399" b="1" kern="0" dirty="0">
                <a:solidFill>
                  <a:srgbClr val="402B2B"/>
                </a:solidFill>
                <a:latin typeface="Ultra"/>
                <a:cs typeface="Arial"/>
                <a:sym typeface="Ultra"/>
              </a:rPr>
              <a:t>La normative </a:t>
            </a:r>
            <a:r>
              <a:rPr lang="en-US" sz="1399" b="1" kern="0" dirty="0" err="1">
                <a:solidFill>
                  <a:srgbClr val="402B2B"/>
                </a:solidFill>
                <a:latin typeface="Ultra"/>
                <a:cs typeface="Arial"/>
                <a:sym typeface="Ultra"/>
              </a:rPr>
              <a:t>europea</a:t>
            </a:r>
            <a:endParaRPr sz="933" kern="0" dirty="0">
              <a:solidFill>
                <a:srgbClr val="000000"/>
              </a:solidFill>
              <a:latin typeface="Arial"/>
              <a:cs typeface="Arial"/>
              <a:sym typeface="Arial"/>
            </a:endParaRPr>
          </a:p>
        </p:txBody>
      </p:sp>
      <p:sp>
        <p:nvSpPr>
          <p:cNvPr id="195" name="Google Shape;195;p3"/>
          <p:cNvSpPr txBox="1"/>
          <p:nvPr/>
        </p:nvSpPr>
        <p:spPr>
          <a:xfrm>
            <a:off x="6684143" y="4346185"/>
            <a:ext cx="2124054" cy="272960"/>
          </a:xfrm>
          <a:prstGeom prst="rect">
            <a:avLst/>
          </a:prstGeom>
          <a:noFill/>
          <a:ln>
            <a:noFill/>
          </a:ln>
        </p:spPr>
        <p:txBody>
          <a:bodyPr spcFirstLastPara="1" wrap="square" lIns="0" tIns="0" rIns="0" bIns="0" anchor="t" anchorCtr="0">
            <a:spAutoFit/>
          </a:bodyPr>
          <a:lstStyle/>
          <a:p>
            <a:pPr defTabSz="609630">
              <a:lnSpc>
                <a:spcPct val="140000"/>
              </a:lnSpc>
              <a:buClr>
                <a:srgbClr val="000000"/>
              </a:buClr>
            </a:pPr>
            <a:r>
              <a:rPr lang="en-US" sz="1267" b="1" kern="0" dirty="0">
                <a:solidFill>
                  <a:srgbClr val="402B2B"/>
                </a:solidFill>
                <a:latin typeface="Ultra"/>
                <a:ea typeface="Ultra"/>
                <a:cs typeface="Ultra"/>
                <a:sym typeface="Ultra"/>
              </a:rPr>
              <a:t>El </a:t>
            </a:r>
            <a:r>
              <a:rPr lang="en-US" sz="1267" b="1" kern="0" dirty="0" err="1">
                <a:solidFill>
                  <a:srgbClr val="402B2B"/>
                </a:solidFill>
                <a:latin typeface="Ultra"/>
                <a:ea typeface="Ultra"/>
                <a:cs typeface="Ultra"/>
                <a:sym typeface="Ultra"/>
              </a:rPr>
              <a:t>perfil</a:t>
            </a:r>
            <a:r>
              <a:rPr lang="en-US" sz="1267" b="1" kern="0" dirty="0">
                <a:solidFill>
                  <a:srgbClr val="402B2B"/>
                </a:solidFill>
                <a:latin typeface="Ultra"/>
                <a:ea typeface="Ultra"/>
                <a:cs typeface="Ultra"/>
                <a:sym typeface="Ultra"/>
              </a:rPr>
              <a:t> del </a:t>
            </a:r>
            <a:r>
              <a:rPr lang="en-US" sz="1267" b="1" kern="0" dirty="0" err="1">
                <a:solidFill>
                  <a:srgbClr val="402B2B"/>
                </a:solidFill>
                <a:latin typeface="Ultra"/>
                <a:ea typeface="Ultra"/>
                <a:cs typeface="Ultra"/>
                <a:sym typeface="Ultra"/>
              </a:rPr>
              <a:t>ciudadano</a:t>
            </a:r>
            <a:r>
              <a:rPr lang="en-US" sz="1267" b="1" kern="0" dirty="0">
                <a:solidFill>
                  <a:srgbClr val="402B2B"/>
                </a:solidFill>
                <a:latin typeface="Ultra"/>
                <a:ea typeface="Ultra"/>
                <a:cs typeface="Ultra"/>
                <a:sym typeface="Ultra"/>
              </a:rPr>
              <a:t> global</a:t>
            </a:r>
            <a:endParaRPr sz="933" kern="0" dirty="0">
              <a:solidFill>
                <a:srgbClr val="000000"/>
              </a:solidFill>
              <a:latin typeface="Arial"/>
              <a:cs typeface="Arial"/>
              <a:sym typeface="Arial"/>
            </a:endParaRPr>
          </a:p>
        </p:txBody>
      </p:sp>
      <p:sp>
        <p:nvSpPr>
          <p:cNvPr id="196" name="Google Shape;196;p3"/>
          <p:cNvSpPr txBox="1"/>
          <p:nvPr/>
        </p:nvSpPr>
        <p:spPr>
          <a:xfrm>
            <a:off x="6684143" y="4965940"/>
            <a:ext cx="2124054" cy="818879"/>
          </a:xfrm>
          <a:prstGeom prst="rect">
            <a:avLst/>
          </a:prstGeom>
          <a:noFill/>
          <a:ln>
            <a:noFill/>
          </a:ln>
        </p:spPr>
        <p:txBody>
          <a:bodyPr spcFirstLastPara="1" wrap="square" lIns="0" tIns="0" rIns="0" bIns="0" anchor="t" anchorCtr="0">
            <a:spAutoFit/>
          </a:bodyPr>
          <a:lstStyle/>
          <a:p>
            <a:pPr defTabSz="609630">
              <a:lnSpc>
                <a:spcPct val="140000"/>
              </a:lnSpc>
              <a:buClr>
                <a:srgbClr val="000000"/>
              </a:buClr>
            </a:pPr>
            <a:r>
              <a:rPr lang="en-US" sz="1267" b="1" kern="0" dirty="0" err="1">
                <a:solidFill>
                  <a:srgbClr val="402B2B"/>
                </a:solidFill>
                <a:latin typeface="Ultra"/>
                <a:ea typeface="Ultra"/>
                <a:cs typeface="Ultra"/>
                <a:sym typeface="Ultra"/>
              </a:rPr>
              <a:t>Proyectos</a:t>
            </a:r>
            <a:r>
              <a:rPr lang="en-US" sz="1267" b="1" kern="0" dirty="0">
                <a:solidFill>
                  <a:srgbClr val="402B2B"/>
                </a:solidFill>
                <a:latin typeface="Ultra"/>
                <a:ea typeface="Ultra"/>
                <a:cs typeface="Ultra"/>
                <a:sym typeface="Ultra"/>
              </a:rPr>
              <a:t> </a:t>
            </a:r>
            <a:r>
              <a:rPr lang="en-US" sz="1267" b="1" kern="0" dirty="0" err="1">
                <a:solidFill>
                  <a:srgbClr val="402B2B"/>
                </a:solidFill>
                <a:latin typeface="Ultra"/>
                <a:ea typeface="Ultra"/>
                <a:cs typeface="Ultra"/>
                <a:sym typeface="Ultra"/>
              </a:rPr>
              <a:t>europeos</a:t>
            </a:r>
            <a:r>
              <a:rPr lang="en-US" sz="1267" b="1" kern="0" dirty="0">
                <a:solidFill>
                  <a:srgbClr val="402B2B"/>
                </a:solidFill>
                <a:latin typeface="Ultra"/>
                <a:ea typeface="Ultra"/>
                <a:cs typeface="Ultra"/>
                <a:sym typeface="Ultra"/>
              </a:rPr>
              <a:t> y </a:t>
            </a:r>
            <a:r>
              <a:rPr lang="en-US" sz="1267" b="1" kern="0" dirty="0" err="1">
                <a:solidFill>
                  <a:srgbClr val="402B2B"/>
                </a:solidFill>
                <a:latin typeface="Ultra"/>
                <a:ea typeface="Ultra"/>
                <a:cs typeface="Ultra"/>
                <a:sym typeface="Ultra"/>
              </a:rPr>
              <a:t>oportunidades</a:t>
            </a:r>
            <a:r>
              <a:rPr lang="en-US" sz="1267" b="1" kern="0" dirty="0">
                <a:solidFill>
                  <a:srgbClr val="402B2B"/>
                </a:solidFill>
                <a:latin typeface="Ultra"/>
                <a:ea typeface="Ultra"/>
                <a:cs typeface="Ultra"/>
                <a:sym typeface="Ultra"/>
              </a:rPr>
              <a:t> para </a:t>
            </a:r>
            <a:r>
              <a:rPr lang="en-US" sz="1267" b="1" kern="0" dirty="0" err="1">
                <a:solidFill>
                  <a:srgbClr val="402B2B"/>
                </a:solidFill>
                <a:latin typeface="Ultra"/>
                <a:ea typeface="Ultra"/>
                <a:cs typeface="Ultra"/>
                <a:sym typeface="Ultra"/>
              </a:rPr>
              <a:t>los</a:t>
            </a:r>
            <a:r>
              <a:rPr lang="en-US" sz="1267" b="1" kern="0" dirty="0">
                <a:solidFill>
                  <a:srgbClr val="402B2B"/>
                </a:solidFill>
                <a:latin typeface="Ultra"/>
                <a:ea typeface="Ultra"/>
                <a:cs typeface="Ultra"/>
                <a:sym typeface="Ultra"/>
              </a:rPr>
              <a:t> </a:t>
            </a:r>
            <a:r>
              <a:rPr lang="en-US" sz="1267" b="1" kern="0" dirty="0" err="1">
                <a:solidFill>
                  <a:srgbClr val="402B2B"/>
                </a:solidFill>
                <a:latin typeface="Ultra"/>
                <a:ea typeface="Ultra"/>
                <a:cs typeface="Ultra"/>
                <a:sym typeface="Ultra"/>
              </a:rPr>
              <a:t>ciudadanos</a:t>
            </a:r>
            <a:endParaRPr sz="933" kern="0" dirty="0">
              <a:solidFill>
                <a:srgbClr val="000000"/>
              </a:solidFill>
              <a:latin typeface="Arial"/>
              <a:cs typeface="Arial"/>
              <a:sym typeface="Arial"/>
            </a:endParaRPr>
          </a:p>
        </p:txBody>
      </p:sp>
      <p:sp>
        <p:nvSpPr>
          <p:cNvPr id="197" name="Google Shape;197;p3"/>
          <p:cNvSpPr txBox="1"/>
          <p:nvPr/>
        </p:nvSpPr>
        <p:spPr>
          <a:xfrm>
            <a:off x="3842358" y="4347386"/>
            <a:ext cx="1941630" cy="603242"/>
          </a:xfrm>
          <a:prstGeom prst="rect">
            <a:avLst/>
          </a:prstGeom>
          <a:noFill/>
          <a:ln>
            <a:noFill/>
          </a:ln>
        </p:spPr>
        <p:txBody>
          <a:bodyPr spcFirstLastPara="1" wrap="square" lIns="0" tIns="0" rIns="0" bIns="0" anchor="t" anchorCtr="0">
            <a:spAutoFit/>
          </a:bodyPr>
          <a:lstStyle/>
          <a:p>
            <a:pPr defTabSz="609630">
              <a:lnSpc>
                <a:spcPct val="140000"/>
              </a:lnSpc>
              <a:buClr>
                <a:srgbClr val="000000"/>
              </a:buClr>
            </a:pPr>
            <a:r>
              <a:rPr lang="en-US" sz="1400" b="1" kern="0" dirty="0">
                <a:solidFill>
                  <a:srgbClr val="402B2B"/>
                </a:solidFill>
                <a:latin typeface="Ultra"/>
                <a:ea typeface="Ultra"/>
                <a:cs typeface="Ultra"/>
                <a:sym typeface="Ultra"/>
              </a:rPr>
              <a:t>La </a:t>
            </a:r>
            <a:r>
              <a:rPr lang="en-US" sz="1400" b="1" kern="0" dirty="0" err="1">
                <a:solidFill>
                  <a:srgbClr val="402B2B"/>
                </a:solidFill>
                <a:latin typeface="Ultra"/>
                <a:ea typeface="Ultra"/>
                <a:cs typeface="Ultra"/>
                <a:sym typeface="Ultra"/>
              </a:rPr>
              <a:t>estructura</a:t>
            </a:r>
            <a:r>
              <a:rPr lang="en-US" sz="1400" b="1" kern="0" dirty="0">
                <a:solidFill>
                  <a:srgbClr val="402B2B"/>
                </a:solidFill>
                <a:latin typeface="Ultra"/>
                <a:ea typeface="Ultra"/>
                <a:cs typeface="Ultra"/>
                <a:sym typeface="Ultra"/>
              </a:rPr>
              <a:t> </a:t>
            </a:r>
            <a:r>
              <a:rPr lang="en-US" sz="1400" b="1" kern="0" dirty="0" err="1">
                <a:solidFill>
                  <a:srgbClr val="402B2B"/>
                </a:solidFill>
                <a:latin typeface="Ultra"/>
                <a:ea typeface="Ultra"/>
                <a:cs typeface="Ultra"/>
                <a:sym typeface="Ultra"/>
              </a:rPr>
              <a:t>política</a:t>
            </a:r>
            <a:r>
              <a:rPr lang="en-US" sz="1400" b="1" kern="0" dirty="0">
                <a:solidFill>
                  <a:srgbClr val="402B2B"/>
                </a:solidFill>
                <a:latin typeface="Ultra"/>
                <a:ea typeface="Ultra"/>
                <a:cs typeface="Ultra"/>
                <a:sym typeface="Ultra"/>
              </a:rPr>
              <a:t> </a:t>
            </a:r>
            <a:r>
              <a:rPr lang="en-US" sz="1400" b="1" kern="0" dirty="0" err="1">
                <a:solidFill>
                  <a:srgbClr val="402B2B"/>
                </a:solidFill>
                <a:latin typeface="Ultra"/>
                <a:ea typeface="Ultra"/>
                <a:cs typeface="Ultra"/>
                <a:sym typeface="Ultra"/>
              </a:rPr>
              <a:t>europea</a:t>
            </a:r>
            <a:endParaRPr sz="933" kern="0" dirty="0">
              <a:solidFill>
                <a:srgbClr val="000000"/>
              </a:solidFill>
              <a:latin typeface="Arial"/>
              <a:cs typeface="Arial"/>
              <a:sym typeface="Arial"/>
            </a:endParaRPr>
          </a:p>
        </p:txBody>
      </p:sp>
      <p:sp>
        <p:nvSpPr>
          <p:cNvPr id="198" name="Google Shape;198;p3"/>
          <p:cNvSpPr txBox="1"/>
          <p:nvPr/>
        </p:nvSpPr>
        <p:spPr>
          <a:xfrm>
            <a:off x="5634474" y="4784141"/>
            <a:ext cx="795669" cy="936090"/>
          </a:xfrm>
          <a:prstGeom prst="rect">
            <a:avLst/>
          </a:prstGeom>
          <a:noFill/>
          <a:ln>
            <a:noFill/>
          </a:ln>
        </p:spPr>
        <p:txBody>
          <a:bodyPr spcFirstLastPara="1" wrap="square" lIns="0" tIns="0" rIns="0" bIns="0" anchor="t" anchorCtr="0">
            <a:spAutoFit/>
          </a:bodyPr>
          <a:lstStyle/>
          <a:p>
            <a:pPr algn="r" defTabSz="609630">
              <a:lnSpc>
                <a:spcPct val="140018"/>
              </a:lnSpc>
              <a:buClr>
                <a:srgbClr val="000000"/>
              </a:buClr>
            </a:pPr>
            <a:r>
              <a:rPr lang="en-US" sz="4345" kern="0">
                <a:solidFill>
                  <a:srgbClr val="402B2B"/>
                </a:solidFill>
                <a:latin typeface="Play"/>
                <a:ea typeface="Play"/>
                <a:cs typeface="Play"/>
                <a:sym typeface="Play"/>
              </a:rPr>
              <a:t>06</a:t>
            </a:r>
            <a:endParaRPr sz="933" kern="0">
              <a:solidFill>
                <a:srgbClr val="000000"/>
              </a:solidFill>
              <a:latin typeface="Arial"/>
              <a:cs typeface="Arial"/>
              <a:sym typeface="Arial"/>
            </a:endParaRPr>
          </a:p>
        </p:txBody>
      </p:sp>
      <p:sp>
        <p:nvSpPr>
          <p:cNvPr id="199" name="Google Shape;199;p3"/>
          <p:cNvSpPr txBox="1"/>
          <p:nvPr/>
        </p:nvSpPr>
        <p:spPr>
          <a:xfrm>
            <a:off x="2644751" y="1388328"/>
            <a:ext cx="6873175" cy="797847"/>
          </a:xfrm>
          <a:prstGeom prst="rect">
            <a:avLst/>
          </a:prstGeom>
          <a:noFill/>
          <a:ln>
            <a:noFill/>
          </a:ln>
        </p:spPr>
        <p:txBody>
          <a:bodyPr spcFirstLastPara="1" wrap="square" lIns="0" tIns="0" rIns="0" bIns="0" anchor="t" anchorCtr="0">
            <a:spAutoFit/>
          </a:bodyPr>
          <a:lstStyle/>
          <a:p>
            <a:pPr algn="ctr" defTabSz="609630">
              <a:lnSpc>
                <a:spcPct val="84001"/>
              </a:lnSpc>
              <a:buClr>
                <a:srgbClr val="000000"/>
              </a:buClr>
            </a:pPr>
            <a:r>
              <a:rPr lang="en-US" sz="6172" kern="0" dirty="0" err="1">
                <a:solidFill>
                  <a:srgbClr val="402B2B"/>
                </a:solidFill>
                <a:latin typeface="Arial"/>
                <a:ea typeface="Arial"/>
                <a:cs typeface="Arial"/>
                <a:sym typeface="Arial"/>
              </a:rPr>
              <a:t>Índice</a:t>
            </a:r>
            <a:endParaRPr sz="933" kern="0" dirty="0">
              <a:solidFill>
                <a:srgbClr val="000000"/>
              </a:solidFill>
              <a:latin typeface="Arial"/>
              <a:cs typeface="Arial"/>
              <a:sym typeface="Arial"/>
            </a:endParaRPr>
          </a:p>
        </p:txBody>
      </p:sp>
      <p:sp>
        <p:nvSpPr>
          <p:cNvPr id="200" name="Google Shape;200;p3"/>
          <p:cNvSpPr txBox="1"/>
          <p:nvPr/>
        </p:nvSpPr>
        <p:spPr>
          <a:xfrm>
            <a:off x="5634474" y="3570923"/>
            <a:ext cx="795669" cy="936090"/>
          </a:xfrm>
          <a:prstGeom prst="rect">
            <a:avLst/>
          </a:prstGeom>
          <a:noFill/>
          <a:ln>
            <a:noFill/>
          </a:ln>
        </p:spPr>
        <p:txBody>
          <a:bodyPr spcFirstLastPara="1" wrap="square" lIns="0" tIns="0" rIns="0" bIns="0" anchor="t" anchorCtr="0">
            <a:spAutoFit/>
          </a:bodyPr>
          <a:lstStyle/>
          <a:p>
            <a:pPr algn="r" defTabSz="609630">
              <a:lnSpc>
                <a:spcPct val="140018"/>
              </a:lnSpc>
              <a:buClr>
                <a:srgbClr val="000000"/>
              </a:buClr>
            </a:pPr>
            <a:r>
              <a:rPr lang="en-US" sz="4345" kern="0">
                <a:solidFill>
                  <a:srgbClr val="402B2B"/>
                </a:solidFill>
                <a:latin typeface="Play"/>
                <a:ea typeface="Play"/>
                <a:cs typeface="Play"/>
                <a:sym typeface="Play"/>
              </a:rPr>
              <a:t>04</a:t>
            </a:r>
            <a:endParaRPr sz="933" kern="0">
              <a:solidFill>
                <a:srgbClr val="000000"/>
              </a:solidFill>
              <a:latin typeface="Arial"/>
              <a:cs typeface="Arial"/>
              <a:sym typeface="Arial"/>
            </a:endParaRPr>
          </a:p>
        </p:txBody>
      </p:sp>
      <p:sp>
        <p:nvSpPr>
          <p:cNvPr id="201" name="Google Shape;201;p3"/>
          <p:cNvSpPr txBox="1"/>
          <p:nvPr/>
        </p:nvSpPr>
        <p:spPr>
          <a:xfrm>
            <a:off x="6684156" y="3764484"/>
            <a:ext cx="3798600" cy="272960"/>
          </a:xfrm>
          <a:prstGeom prst="rect">
            <a:avLst/>
          </a:prstGeom>
          <a:noFill/>
          <a:ln>
            <a:noFill/>
          </a:ln>
        </p:spPr>
        <p:txBody>
          <a:bodyPr spcFirstLastPara="1" wrap="square" lIns="0" tIns="0" rIns="0" bIns="0" anchor="t" anchorCtr="0">
            <a:spAutoFit/>
          </a:bodyPr>
          <a:lstStyle/>
          <a:p>
            <a:pPr defTabSz="609630">
              <a:lnSpc>
                <a:spcPct val="140000"/>
              </a:lnSpc>
              <a:buClr>
                <a:srgbClr val="000000"/>
              </a:buClr>
            </a:pPr>
            <a:r>
              <a:rPr lang="en-US" sz="1267" b="1" kern="0" dirty="0">
                <a:solidFill>
                  <a:srgbClr val="402B2B"/>
                </a:solidFill>
                <a:latin typeface="Ultra"/>
                <a:ea typeface="Ultra"/>
                <a:cs typeface="Ultra"/>
                <a:sym typeface="Ultra"/>
              </a:rPr>
              <a:t>Valores, derechos y </a:t>
            </a:r>
            <a:r>
              <a:rPr lang="en-US" sz="1267" b="1" kern="0" dirty="0" err="1">
                <a:solidFill>
                  <a:srgbClr val="402B2B"/>
                </a:solidFill>
                <a:latin typeface="Ultra"/>
                <a:ea typeface="Ultra"/>
                <a:cs typeface="Ultra"/>
                <a:sym typeface="Ultra"/>
              </a:rPr>
              <a:t>deberes</a:t>
            </a:r>
            <a:r>
              <a:rPr lang="en-US" sz="1267" b="1" kern="0" dirty="0">
                <a:solidFill>
                  <a:srgbClr val="402B2B"/>
                </a:solidFill>
                <a:latin typeface="Ultra"/>
                <a:ea typeface="Ultra"/>
                <a:cs typeface="Ultra"/>
                <a:sym typeface="Ultra"/>
              </a:rPr>
              <a:t> de </a:t>
            </a:r>
            <a:r>
              <a:rPr lang="en-US" sz="1267" b="1" kern="0" dirty="0" err="1">
                <a:solidFill>
                  <a:srgbClr val="402B2B"/>
                </a:solidFill>
                <a:latin typeface="Ultra"/>
                <a:ea typeface="Ultra"/>
                <a:cs typeface="Ultra"/>
                <a:sym typeface="Ultra"/>
              </a:rPr>
              <a:t>los</a:t>
            </a:r>
            <a:r>
              <a:rPr lang="en-US" sz="1267" b="1" kern="0" dirty="0">
                <a:solidFill>
                  <a:srgbClr val="402B2B"/>
                </a:solidFill>
                <a:latin typeface="Ultra"/>
                <a:ea typeface="Ultra"/>
                <a:cs typeface="Ultra"/>
                <a:sym typeface="Ultra"/>
              </a:rPr>
              <a:t> </a:t>
            </a:r>
            <a:r>
              <a:rPr lang="en-US" sz="1267" b="1" kern="0" dirty="0" err="1">
                <a:solidFill>
                  <a:srgbClr val="402B2B"/>
                </a:solidFill>
                <a:latin typeface="Ultra"/>
                <a:ea typeface="Ultra"/>
                <a:cs typeface="Ultra"/>
                <a:sym typeface="Ultra"/>
              </a:rPr>
              <a:t>ciudadanos</a:t>
            </a:r>
            <a:r>
              <a:rPr lang="en-US" sz="1267" b="1" kern="0" dirty="0">
                <a:solidFill>
                  <a:srgbClr val="402B2B"/>
                </a:solidFill>
                <a:latin typeface="Ultra"/>
                <a:ea typeface="Ultra"/>
                <a:cs typeface="Ultra"/>
                <a:sym typeface="Ultra"/>
              </a:rPr>
              <a:t> </a:t>
            </a:r>
            <a:r>
              <a:rPr lang="en-US" sz="1267" b="1" kern="0" dirty="0" err="1">
                <a:solidFill>
                  <a:srgbClr val="402B2B"/>
                </a:solidFill>
                <a:latin typeface="Ultra"/>
                <a:ea typeface="Ultra"/>
                <a:cs typeface="Ultra"/>
                <a:sym typeface="Ultra"/>
              </a:rPr>
              <a:t>europeos</a:t>
            </a:r>
            <a:endParaRPr sz="933" kern="0" dirty="0">
              <a:solidFill>
                <a:srgbClr val="000000"/>
              </a:solidFill>
              <a:latin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4"/>
          <p:cNvSpPr/>
          <p:nvPr/>
        </p:nvSpPr>
        <p:spPr>
          <a:xfrm>
            <a:off x="0" y="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208" name="Google Shape;208;p4"/>
          <p:cNvSpPr/>
          <p:nvPr/>
        </p:nvSpPr>
        <p:spPr>
          <a:xfrm rot="1586660">
            <a:off x="10258587" y="4046600"/>
            <a:ext cx="2359155" cy="2376438"/>
          </a:xfrm>
          <a:custGeom>
            <a:avLst/>
            <a:gdLst/>
            <a:ahLst/>
            <a:cxnLst/>
            <a:rect l="l" t="t" r="r" b="b"/>
            <a:pathLst>
              <a:path w="3538732" h="3564657" extrusionOk="0">
                <a:moveTo>
                  <a:pt x="0" y="0"/>
                </a:moveTo>
                <a:lnTo>
                  <a:pt x="3538733" y="0"/>
                </a:lnTo>
                <a:lnTo>
                  <a:pt x="3538733" y="3564657"/>
                </a:lnTo>
                <a:lnTo>
                  <a:pt x="0" y="3564657"/>
                </a:lnTo>
                <a:lnTo>
                  <a:pt x="0" y="0"/>
                </a:lnTo>
                <a:close/>
              </a:path>
            </a:pathLst>
          </a:custGeom>
          <a:blipFill rotWithShape="1">
            <a:blip r:embed="rId4">
              <a:alphaModFix amt="41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209" name="Google Shape;209;p4"/>
          <p:cNvGrpSpPr/>
          <p:nvPr/>
        </p:nvGrpSpPr>
        <p:grpSpPr>
          <a:xfrm rot="-9182015">
            <a:off x="-1416246" y="3954355"/>
            <a:ext cx="5326110" cy="3688825"/>
            <a:chOff x="0" y="0"/>
            <a:chExt cx="3429000" cy="2374900"/>
          </a:xfrm>
        </p:grpSpPr>
        <p:sp>
          <p:nvSpPr>
            <p:cNvPr id="210" name="Google Shape;210;p4"/>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5">
                <a:alphaModFix/>
              </a:blip>
              <a:stretch>
                <a:fillRect t="-61771" b="-6177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211" name="Google Shape;211;p4"/>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6">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nvGrpSpPr>
          <p:cNvPr id="212" name="Google Shape;212;p4"/>
          <p:cNvGrpSpPr/>
          <p:nvPr/>
        </p:nvGrpSpPr>
        <p:grpSpPr>
          <a:xfrm>
            <a:off x="489520" y="257437"/>
            <a:ext cx="11212961" cy="6343126"/>
            <a:chOff x="0" y="0"/>
            <a:chExt cx="22425922" cy="12686252"/>
          </a:xfrm>
        </p:grpSpPr>
        <p:sp>
          <p:nvSpPr>
            <p:cNvPr id="213" name="Google Shape;213;p4"/>
            <p:cNvSpPr/>
            <p:nvPr/>
          </p:nvSpPr>
          <p:spPr>
            <a:xfrm flipH="1">
              <a:off x="18129687" y="63500"/>
              <a:ext cx="4296235" cy="12622752"/>
            </a:xfrm>
            <a:custGeom>
              <a:avLst/>
              <a:gdLst/>
              <a:ahLst/>
              <a:cxnLst/>
              <a:rect l="l" t="t" r="r" b="b"/>
              <a:pathLst>
                <a:path w="4296235" h="12622752" extrusionOk="0">
                  <a:moveTo>
                    <a:pt x="4296234" y="0"/>
                  </a:moveTo>
                  <a:lnTo>
                    <a:pt x="0" y="0"/>
                  </a:lnTo>
                  <a:lnTo>
                    <a:pt x="0" y="12622752"/>
                  </a:lnTo>
                  <a:lnTo>
                    <a:pt x="4296234" y="12622752"/>
                  </a:lnTo>
                  <a:lnTo>
                    <a:pt x="4296234" y="0"/>
                  </a:lnTo>
                  <a:close/>
                </a:path>
              </a:pathLst>
            </a:custGeom>
            <a:blipFill rotWithShape="1">
              <a:blip r:embed="rId7">
                <a:alphaModFix/>
              </a:blip>
              <a:stretch>
                <a:fillRect r="-340412"/>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214" name="Google Shape;214;p4"/>
            <p:cNvSpPr/>
            <p:nvPr/>
          </p:nvSpPr>
          <p:spPr>
            <a:xfrm flipH="1">
              <a:off x="0" y="0"/>
              <a:ext cx="18921873" cy="12622752"/>
            </a:xfrm>
            <a:custGeom>
              <a:avLst/>
              <a:gdLst/>
              <a:ahLst/>
              <a:cxnLst/>
              <a:rect l="l" t="t" r="r" b="b"/>
              <a:pathLst>
                <a:path w="18921873" h="12622752" extrusionOk="0">
                  <a:moveTo>
                    <a:pt x="18921873" y="0"/>
                  </a:moveTo>
                  <a:lnTo>
                    <a:pt x="0" y="0"/>
                  </a:lnTo>
                  <a:lnTo>
                    <a:pt x="0" y="12622752"/>
                  </a:lnTo>
                  <a:lnTo>
                    <a:pt x="18921873" y="12622752"/>
                  </a:lnTo>
                  <a:lnTo>
                    <a:pt x="18921873" y="0"/>
                  </a:lnTo>
                  <a:close/>
                </a:path>
              </a:pathLst>
            </a:custGeom>
            <a:blipFill rotWithShape="1">
              <a:blip r:embed="rId7">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215" name="Google Shape;215;p4"/>
          <p:cNvSpPr/>
          <p:nvPr/>
        </p:nvSpPr>
        <p:spPr>
          <a:xfrm>
            <a:off x="1568788" y="979576"/>
            <a:ext cx="9689881" cy="5192625"/>
          </a:xfrm>
          <a:custGeom>
            <a:avLst/>
            <a:gdLst/>
            <a:ahLst/>
            <a:cxnLst/>
            <a:rect l="l" t="t" r="r" b="b"/>
            <a:pathLst>
              <a:path w="14534822" h="7788937" extrusionOk="0">
                <a:moveTo>
                  <a:pt x="0" y="0"/>
                </a:moveTo>
                <a:lnTo>
                  <a:pt x="14534822" y="0"/>
                </a:lnTo>
                <a:lnTo>
                  <a:pt x="14534822" y="7788937"/>
                </a:lnTo>
                <a:lnTo>
                  <a:pt x="0" y="7788937"/>
                </a:lnTo>
                <a:lnTo>
                  <a:pt x="0" y="0"/>
                </a:lnTo>
                <a:close/>
              </a:path>
            </a:pathLst>
          </a:custGeom>
          <a:blipFill rotWithShape="1">
            <a:blip r:embed="rId8">
              <a:alphaModFix amt="20999"/>
            </a:blip>
            <a:stretch>
              <a:fillRect l="-1477" t="-62632" r="-10185" b="-6672"/>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216" name="Google Shape;216;p4"/>
          <p:cNvSpPr/>
          <p:nvPr/>
        </p:nvSpPr>
        <p:spPr>
          <a:xfrm rot="-68087">
            <a:off x="6101653" y="397570"/>
            <a:ext cx="565653" cy="576461"/>
          </a:xfrm>
          <a:custGeom>
            <a:avLst/>
            <a:gdLst/>
            <a:ahLst/>
            <a:cxnLst/>
            <a:rect l="l" t="t" r="r" b="b"/>
            <a:pathLst>
              <a:path w="848479" h="864692" extrusionOk="0">
                <a:moveTo>
                  <a:pt x="0" y="0"/>
                </a:moveTo>
                <a:lnTo>
                  <a:pt x="848479" y="0"/>
                </a:lnTo>
                <a:lnTo>
                  <a:pt x="848479" y="864692"/>
                </a:lnTo>
                <a:lnTo>
                  <a:pt x="0" y="864692"/>
                </a:lnTo>
                <a:lnTo>
                  <a:pt x="0" y="0"/>
                </a:lnTo>
                <a:close/>
              </a:path>
            </a:pathLst>
          </a:custGeom>
          <a:blipFill rotWithShape="1">
            <a:blip r:embed="rId9">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217" name="Google Shape;217;p4"/>
          <p:cNvSpPr/>
          <p:nvPr/>
        </p:nvSpPr>
        <p:spPr>
          <a:xfrm>
            <a:off x="0" y="7303"/>
            <a:ext cx="2382233" cy="500269"/>
          </a:xfrm>
          <a:custGeom>
            <a:avLst/>
            <a:gdLst/>
            <a:ahLst/>
            <a:cxnLst/>
            <a:rect l="l" t="t" r="r" b="b"/>
            <a:pathLst>
              <a:path w="3573350" h="750403" extrusionOk="0">
                <a:moveTo>
                  <a:pt x="0" y="0"/>
                </a:moveTo>
                <a:lnTo>
                  <a:pt x="3573350" y="0"/>
                </a:lnTo>
                <a:lnTo>
                  <a:pt x="3573350" y="750403"/>
                </a:lnTo>
                <a:lnTo>
                  <a:pt x="0" y="750403"/>
                </a:lnTo>
                <a:lnTo>
                  <a:pt x="0" y="0"/>
                </a:lnTo>
                <a:close/>
              </a:path>
            </a:pathLst>
          </a:custGeom>
          <a:blipFill rotWithShape="1">
            <a:blip r:embed="rId10">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218" name="Google Shape;218;p4"/>
          <p:cNvSpPr/>
          <p:nvPr/>
        </p:nvSpPr>
        <p:spPr>
          <a:xfrm>
            <a:off x="4341511" y="5542118"/>
            <a:ext cx="2825682" cy="106705"/>
          </a:xfrm>
          <a:custGeom>
            <a:avLst/>
            <a:gdLst/>
            <a:ahLst/>
            <a:cxnLst/>
            <a:rect l="l" t="t" r="r" b="b"/>
            <a:pathLst>
              <a:path w="4238523" h="160057" extrusionOk="0">
                <a:moveTo>
                  <a:pt x="0" y="0"/>
                </a:moveTo>
                <a:lnTo>
                  <a:pt x="4238523" y="0"/>
                </a:lnTo>
                <a:lnTo>
                  <a:pt x="4238523" y="160057"/>
                </a:lnTo>
                <a:lnTo>
                  <a:pt x="0" y="160057"/>
                </a:lnTo>
                <a:lnTo>
                  <a:pt x="0" y="0"/>
                </a:lnTo>
                <a:close/>
              </a:path>
            </a:pathLst>
          </a:custGeom>
          <a:blipFill rotWithShape="1">
            <a:blip r:embed="rId11">
              <a:alphaModFix/>
            </a:blip>
            <a:stretch>
              <a:fillRect r="-22170"/>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219" name="Google Shape;219;p4"/>
          <p:cNvSpPr txBox="1"/>
          <p:nvPr/>
        </p:nvSpPr>
        <p:spPr>
          <a:xfrm>
            <a:off x="1881425" y="957355"/>
            <a:ext cx="8629882" cy="2954655"/>
          </a:xfrm>
          <a:prstGeom prst="rect">
            <a:avLst/>
          </a:prstGeom>
          <a:noFill/>
          <a:ln>
            <a:noFill/>
          </a:ln>
        </p:spPr>
        <p:txBody>
          <a:bodyPr spcFirstLastPara="1" wrap="square" lIns="0" tIns="0" rIns="0" bIns="0" anchor="t" anchorCtr="0">
            <a:spAutoFit/>
          </a:bodyPr>
          <a:lstStyle/>
          <a:p>
            <a:pPr algn="ctr" defTabSz="609630">
              <a:buClr>
                <a:srgbClr val="000000"/>
              </a:buClr>
            </a:pPr>
            <a:r>
              <a:rPr lang="en-US" sz="9600" kern="0" dirty="0">
                <a:solidFill>
                  <a:srgbClr val="945A02"/>
                </a:solidFill>
                <a:latin typeface="Play"/>
                <a:ea typeface="Play"/>
                <a:cs typeface="Play"/>
                <a:sym typeface="Play"/>
              </a:rPr>
              <a:t>1. </a:t>
            </a:r>
            <a:r>
              <a:rPr lang="en-US" sz="9600" kern="0" dirty="0">
                <a:solidFill>
                  <a:srgbClr val="402B2B"/>
                </a:solidFill>
                <a:latin typeface="Play"/>
                <a:ea typeface="Play"/>
                <a:cs typeface="Play"/>
                <a:sym typeface="Play"/>
              </a:rPr>
              <a:t>Los </a:t>
            </a:r>
            <a:r>
              <a:rPr lang="en-US" sz="9600" kern="0" dirty="0" err="1">
                <a:solidFill>
                  <a:srgbClr val="402B2B"/>
                </a:solidFill>
                <a:latin typeface="Play"/>
                <a:ea typeface="Play"/>
                <a:cs typeface="Play"/>
                <a:sym typeface="Play"/>
              </a:rPr>
              <a:t>países</a:t>
            </a:r>
            <a:r>
              <a:rPr lang="en-US" sz="9600" kern="0" dirty="0">
                <a:solidFill>
                  <a:srgbClr val="402B2B"/>
                </a:solidFill>
                <a:latin typeface="Play"/>
                <a:ea typeface="Play"/>
                <a:cs typeface="Play"/>
                <a:sym typeface="Play"/>
              </a:rPr>
              <a:t> </a:t>
            </a:r>
            <a:r>
              <a:rPr lang="en-US" sz="9600" kern="0" dirty="0" err="1">
                <a:solidFill>
                  <a:srgbClr val="402B2B"/>
                </a:solidFill>
                <a:latin typeface="Play"/>
                <a:ea typeface="Play"/>
                <a:cs typeface="Play"/>
                <a:sym typeface="Play"/>
              </a:rPr>
              <a:t>europeos</a:t>
            </a:r>
            <a:endParaRPr sz="933" kern="0" dirty="0">
              <a:solidFill>
                <a:srgbClr val="000000"/>
              </a:solidFill>
              <a:latin typeface="Arial"/>
              <a:cs typeface="Arial"/>
              <a:sym typeface="Arial"/>
            </a:endParaRPr>
          </a:p>
        </p:txBody>
      </p:sp>
      <p:sp>
        <p:nvSpPr>
          <p:cNvPr id="220" name="Google Shape;220;p4"/>
          <p:cNvSpPr/>
          <p:nvPr/>
        </p:nvSpPr>
        <p:spPr>
          <a:xfrm>
            <a:off x="10553704" y="507297"/>
            <a:ext cx="952497" cy="944559"/>
          </a:xfrm>
          <a:custGeom>
            <a:avLst/>
            <a:gdLst/>
            <a:ahLst/>
            <a:cxnLst/>
            <a:rect l="l" t="t" r="r" b="b"/>
            <a:pathLst>
              <a:path w="1428745" h="1416839" extrusionOk="0">
                <a:moveTo>
                  <a:pt x="0" y="0"/>
                </a:moveTo>
                <a:lnTo>
                  <a:pt x="1428745" y="0"/>
                </a:lnTo>
                <a:lnTo>
                  <a:pt x="1428745" y="1416839"/>
                </a:lnTo>
                <a:lnTo>
                  <a:pt x="0" y="1416839"/>
                </a:lnTo>
                <a:lnTo>
                  <a:pt x="0" y="0"/>
                </a:lnTo>
                <a:close/>
              </a:path>
            </a:pathLst>
          </a:custGeom>
          <a:blipFill rotWithShape="1">
            <a:blip r:embed="rId12">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5"/>
          <p:cNvSpPr/>
          <p:nvPr/>
        </p:nvSpPr>
        <p:spPr>
          <a:xfrm>
            <a:off x="0" y="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227" name="Google Shape;227;p5"/>
          <p:cNvGrpSpPr/>
          <p:nvPr/>
        </p:nvGrpSpPr>
        <p:grpSpPr>
          <a:xfrm rot="-9182015">
            <a:off x="-1416246" y="3954355"/>
            <a:ext cx="5326110" cy="3688825"/>
            <a:chOff x="0" y="0"/>
            <a:chExt cx="3429000" cy="2374900"/>
          </a:xfrm>
        </p:grpSpPr>
        <p:sp>
          <p:nvSpPr>
            <p:cNvPr id="228" name="Google Shape;228;p5"/>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229" name="Google Shape;229;p5"/>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nvGrpSpPr>
          <p:cNvPr id="230" name="Google Shape;230;p5"/>
          <p:cNvGrpSpPr/>
          <p:nvPr/>
        </p:nvGrpSpPr>
        <p:grpSpPr>
          <a:xfrm>
            <a:off x="489520" y="257437"/>
            <a:ext cx="11212961" cy="6343126"/>
            <a:chOff x="0" y="0"/>
            <a:chExt cx="22425922" cy="12686252"/>
          </a:xfrm>
        </p:grpSpPr>
        <p:sp>
          <p:nvSpPr>
            <p:cNvPr id="231" name="Google Shape;231;p5"/>
            <p:cNvSpPr/>
            <p:nvPr/>
          </p:nvSpPr>
          <p:spPr>
            <a:xfrm flipH="1">
              <a:off x="18129687" y="63500"/>
              <a:ext cx="4296235" cy="12622752"/>
            </a:xfrm>
            <a:custGeom>
              <a:avLst/>
              <a:gdLst/>
              <a:ahLst/>
              <a:cxnLst/>
              <a:rect l="l" t="t" r="r" b="b"/>
              <a:pathLst>
                <a:path w="4296235" h="12622752" extrusionOk="0">
                  <a:moveTo>
                    <a:pt x="4296234" y="0"/>
                  </a:moveTo>
                  <a:lnTo>
                    <a:pt x="0" y="0"/>
                  </a:lnTo>
                  <a:lnTo>
                    <a:pt x="0" y="12622752"/>
                  </a:lnTo>
                  <a:lnTo>
                    <a:pt x="4296234" y="12622752"/>
                  </a:lnTo>
                  <a:lnTo>
                    <a:pt x="4296234" y="0"/>
                  </a:lnTo>
                  <a:close/>
                </a:path>
              </a:pathLst>
            </a:custGeom>
            <a:blipFill rotWithShape="1">
              <a:blip r:embed="rId6">
                <a:alphaModFix/>
              </a:blip>
              <a:stretch>
                <a:fillRect r="-340412"/>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232" name="Google Shape;232;p5"/>
            <p:cNvSpPr/>
            <p:nvPr/>
          </p:nvSpPr>
          <p:spPr>
            <a:xfrm flipH="1">
              <a:off x="0" y="0"/>
              <a:ext cx="18921873" cy="12622752"/>
            </a:xfrm>
            <a:custGeom>
              <a:avLst/>
              <a:gdLst/>
              <a:ahLst/>
              <a:cxnLst/>
              <a:rect l="l" t="t" r="r" b="b"/>
              <a:pathLst>
                <a:path w="18921873" h="12622752" extrusionOk="0">
                  <a:moveTo>
                    <a:pt x="18921873" y="0"/>
                  </a:moveTo>
                  <a:lnTo>
                    <a:pt x="0" y="0"/>
                  </a:lnTo>
                  <a:lnTo>
                    <a:pt x="0" y="12622752"/>
                  </a:lnTo>
                  <a:lnTo>
                    <a:pt x="18921873" y="12622752"/>
                  </a:lnTo>
                  <a:lnTo>
                    <a:pt x="18921873" y="0"/>
                  </a:lnTo>
                  <a:close/>
                </a:path>
              </a:pathLst>
            </a:custGeom>
            <a:blipFill rotWithShape="1">
              <a:blip r:embed="rId6">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233" name="Google Shape;233;p5"/>
          <p:cNvSpPr/>
          <p:nvPr/>
        </p:nvSpPr>
        <p:spPr>
          <a:xfrm rot="1586660">
            <a:off x="9150931" y="4046600"/>
            <a:ext cx="2359155" cy="2376438"/>
          </a:xfrm>
          <a:custGeom>
            <a:avLst/>
            <a:gdLst/>
            <a:ahLst/>
            <a:cxnLst/>
            <a:rect l="l" t="t" r="r" b="b"/>
            <a:pathLst>
              <a:path w="3538732" h="3564657" extrusionOk="0">
                <a:moveTo>
                  <a:pt x="0" y="0"/>
                </a:moveTo>
                <a:lnTo>
                  <a:pt x="3538732" y="0"/>
                </a:lnTo>
                <a:lnTo>
                  <a:pt x="3538732" y="3564657"/>
                </a:lnTo>
                <a:lnTo>
                  <a:pt x="0" y="3564657"/>
                </a:lnTo>
                <a:lnTo>
                  <a:pt x="0" y="0"/>
                </a:lnTo>
                <a:close/>
              </a:path>
            </a:pathLst>
          </a:custGeom>
          <a:blipFill rotWithShape="1">
            <a:blip r:embed="rId7">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234" name="Google Shape;234;p5"/>
          <p:cNvSpPr/>
          <p:nvPr/>
        </p:nvSpPr>
        <p:spPr>
          <a:xfrm>
            <a:off x="1568788" y="979576"/>
            <a:ext cx="9689881" cy="5192625"/>
          </a:xfrm>
          <a:custGeom>
            <a:avLst/>
            <a:gdLst/>
            <a:ahLst/>
            <a:cxnLst/>
            <a:rect l="l" t="t" r="r" b="b"/>
            <a:pathLst>
              <a:path w="14534822" h="7788937" extrusionOk="0">
                <a:moveTo>
                  <a:pt x="0" y="0"/>
                </a:moveTo>
                <a:lnTo>
                  <a:pt x="14534822" y="0"/>
                </a:lnTo>
                <a:lnTo>
                  <a:pt x="14534822" y="7788937"/>
                </a:lnTo>
                <a:lnTo>
                  <a:pt x="0" y="7788937"/>
                </a:lnTo>
                <a:lnTo>
                  <a:pt x="0" y="0"/>
                </a:lnTo>
                <a:close/>
              </a:path>
            </a:pathLst>
          </a:custGeom>
          <a:blipFill rotWithShape="1">
            <a:blip r:embed="rId8">
              <a:alphaModFix amt="20999"/>
            </a:blip>
            <a:stretch>
              <a:fillRect l="-1477" t="-62632" r="-10185" b="-6672"/>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235" name="Google Shape;235;p5"/>
          <p:cNvSpPr/>
          <p:nvPr/>
        </p:nvSpPr>
        <p:spPr>
          <a:xfrm>
            <a:off x="0" y="7303"/>
            <a:ext cx="2382233" cy="500269"/>
          </a:xfrm>
          <a:custGeom>
            <a:avLst/>
            <a:gdLst/>
            <a:ahLst/>
            <a:cxnLst/>
            <a:rect l="l" t="t" r="r" b="b"/>
            <a:pathLst>
              <a:path w="3573350" h="750403" extrusionOk="0">
                <a:moveTo>
                  <a:pt x="0" y="0"/>
                </a:moveTo>
                <a:lnTo>
                  <a:pt x="3573350" y="0"/>
                </a:lnTo>
                <a:lnTo>
                  <a:pt x="3573350" y="750403"/>
                </a:lnTo>
                <a:lnTo>
                  <a:pt x="0" y="750403"/>
                </a:lnTo>
                <a:lnTo>
                  <a:pt x="0" y="0"/>
                </a:lnTo>
                <a:close/>
              </a:path>
            </a:pathLst>
          </a:custGeom>
          <a:blipFill rotWithShape="1">
            <a:blip r:embed="rId9">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236" name="Google Shape;236;p5"/>
          <p:cNvSpPr/>
          <p:nvPr/>
        </p:nvSpPr>
        <p:spPr>
          <a:xfrm>
            <a:off x="6531607" y="5234819"/>
            <a:ext cx="2825682" cy="106705"/>
          </a:xfrm>
          <a:custGeom>
            <a:avLst/>
            <a:gdLst/>
            <a:ahLst/>
            <a:cxnLst/>
            <a:rect l="l" t="t" r="r" b="b"/>
            <a:pathLst>
              <a:path w="4238523" h="160057" extrusionOk="0">
                <a:moveTo>
                  <a:pt x="0" y="0"/>
                </a:moveTo>
                <a:lnTo>
                  <a:pt x="4238524" y="0"/>
                </a:lnTo>
                <a:lnTo>
                  <a:pt x="4238524" y="160057"/>
                </a:lnTo>
                <a:lnTo>
                  <a:pt x="0" y="160057"/>
                </a:lnTo>
                <a:lnTo>
                  <a:pt x="0" y="0"/>
                </a:lnTo>
                <a:close/>
              </a:path>
            </a:pathLst>
          </a:custGeom>
          <a:blipFill rotWithShape="1">
            <a:blip r:embed="rId10">
              <a:alphaModFix/>
            </a:blip>
            <a:stretch>
              <a:fillRect r="-22170"/>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237" name="Google Shape;237;p5"/>
          <p:cNvSpPr txBox="1"/>
          <p:nvPr/>
        </p:nvSpPr>
        <p:spPr>
          <a:xfrm>
            <a:off x="1923822" y="2411185"/>
            <a:ext cx="8629882" cy="2298450"/>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n-US" sz="5334" kern="0" dirty="0">
                <a:solidFill>
                  <a:srgbClr val="402B2B"/>
                </a:solidFill>
                <a:latin typeface="Play"/>
                <a:ea typeface="Play"/>
                <a:cs typeface="Play"/>
                <a:sym typeface="Play"/>
              </a:rPr>
              <a:t>¿</a:t>
            </a:r>
            <a:r>
              <a:rPr lang="en-US" sz="5334" kern="0" dirty="0" err="1">
                <a:solidFill>
                  <a:srgbClr val="402B2B"/>
                </a:solidFill>
                <a:latin typeface="Play"/>
                <a:ea typeface="Play"/>
                <a:cs typeface="Play"/>
                <a:sym typeface="Play"/>
              </a:rPr>
              <a:t>Qué</a:t>
            </a:r>
            <a:r>
              <a:rPr lang="en-US" sz="5334" kern="0" dirty="0">
                <a:solidFill>
                  <a:srgbClr val="402B2B"/>
                </a:solidFill>
                <a:latin typeface="Play"/>
                <a:ea typeface="Play"/>
                <a:cs typeface="Play"/>
                <a:sym typeface="Play"/>
              </a:rPr>
              <a:t> </a:t>
            </a:r>
            <a:r>
              <a:rPr lang="en-US" sz="5334" kern="0" dirty="0" err="1">
                <a:solidFill>
                  <a:srgbClr val="402B2B"/>
                </a:solidFill>
                <a:latin typeface="Play"/>
                <a:ea typeface="Play"/>
                <a:cs typeface="Play"/>
                <a:sym typeface="Play"/>
              </a:rPr>
              <a:t>países</a:t>
            </a:r>
            <a:r>
              <a:rPr lang="en-US" sz="5334" kern="0" dirty="0">
                <a:solidFill>
                  <a:srgbClr val="402B2B"/>
                </a:solidFill>
                <a:latin typeface="Play"/>
                <a:ea typeface="Play"/>
                <a:cs typeface="Play"/>
                <a:sym typeface="Play"/>
              </a:rPr>
              <a:t> </a:t>
            </a:r>
            <a:r>
              <a:rPr lang="en-US" sz="5334" kern="0" dirty="0" err="1">
                <a:solidFill>
                  <a:srgbClr val="402B2B"/>
                </a:solidFill>
                <a:latin typeface="Play"/>
                <a:ea typeface="Play"/>
                <a:cs typeface="Play"/>
                <a:sym typeface="Play"/>
              </a:rPr>
              <a:t>forman</a:t>
            </a:r>
            <a:r>
              <a:rPr lang="en-US" sz="5334" kern="0" dirty="0">
                <a:solidFill>
                  <a:srgbClr val="402B2B"/>
                </a:solidFill>
                <a:latin typeface="Play"/>
                <a:ea typeface="Play"/>
                <a:cs typeface="Play"/>
                <a:sym typeface="Play"/>
              </a:rPr>
              <a:t> </a:t>
            </a:r>
            <a:r>
              <a:rPr lang="en-US" sz="5334" kern="0" dirty="0" err="1">
                <a:solidFill>
                  <a:srgbClr val="402B2B"/>
                </a:solidFill>
                <a:latin typeface="Play"/>
                <a:ea typeface="Play"/>
                <a:cs typeface="Play"/>
                <a:sym typeface="Play"/>
              </a:rPr>
              <a:t>parte</a:t>
            </a:r>
            <a:r>
              <a:rPr lang="en-US" sz="5334" kern="0" dirty="0">
                <a:solidFill>
                  <a:srgbClr val="402B2B"/>
                </a:solidFill>
                <a:latin typeface="Play"/>
                <a:ea typeface="Play"/>
                <a:cs typeface="Play"/>
                <a:sym typeface="Play"/>
              </a:rPr>
              <a:t> de la Unión Europea?</a:t>
            </a:r>
            <a:endParaRPr sz="933" kern="0" dirty="0">
              <a:solidFill>
                <a:srgbClr val="000000"/>
              </a:solidFill>
              <a:latin typeface="Arial"/>
              <a:cs typeface="Arial"/>
              <a:sym typeface="Arial"/>
            </a:endParaRPr>
          </a:p>
        </p:txBody>
      </p:sp>
      <p:sp>
        <p:nvSpPr>
          <p:cNvPr id="238" name="Google Shape;238;p5"/>
          <p:cNvSpPr/>
          <p:nvPr/>
        </p:nvSpPr>
        <p:spPr>
          <a:xfrm>
            <a:off x="10553704" y="507297"/>
            <a:ext cx="952497" cy="944559"/>
          </a:xfrm>
          <a:custGeom>
            <a:avLst/>
            <a:gdLst/>
            <a:ahLst/>
            <a:cxnLst/>
            <a:rect l="l" t="t" r="r" b="b"/>
            <a:pathLst>
              <a:path w="1428745" h="1416839" extrusionOk="0">
                <a:moveTo>
                  <a:pt x="0" y="0"/>
                </a:moveTo>
                <a:lnTo>
                  <a:pt x="1428745" y="0"/>
                </a:lnTo>
                <a:lnTo>
                  <a:pt x="1428745" y="1416839"/>
                </a:lnTo>
                <a:lnTo>
                  <a:pt x="0" y="1416839"/>
                </a:lnTo>
                <a:lnTo>
                  <a:pt x="0" y="0"/>
                </a:lnTo>
                <a:close/>
              </a:path>
            </a:pathLst>
          </a:custGeom>
          <a:blipFill rotWithShape="1">
            <a:blip r:embed="rId11">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239" name="Google Shape;239;p5"/>
          <p:cNvSpPr txBox="1"/>
          <p:nvPr/>
        </p:nvSpPr>
        <p:spPr>
          <a:xfrm>
            <a:off x="5032891" y="1428258"/>
            <a:ext cx="2279928" cy="746679"/>
          </a:xfrm>
          <a:prstGeom prst="rect">
            <a:avLst/>
          </a:prstGeom>
          <a:noFill/>
          <a:ln>
            <a:noFill/>
          </a:ln>
        </p:spPr>
        <p:txBody>
          <a:bodyPr spcFirstLastPara="1" wrap="square" lIns="0" tIns="0" rIns="0" bIns="0" anchor="t" anchorCtr="0">
            <a:spAutoFit/>
          </a:bodyPr>
          <a:lstStyle/>
          <a:p>
            <a:pPr algn="ctr" defTabSz="609630">
              <a:lnSpc>
                <a:spcPct val="140007"/>
              </a:lnSpc>
              <a:buClr>
                <a:srgbClr val="000000"/>
              </a:buClr>
            </a:pPr>
            <a:r>
              <a:rPr lang="en-US" sz="3466" b="1" kern="0" dirty="0" err="1">
                <a:solidFill>
                  <a:srgbClr val="AB6000"/>
                </a:solidFill>
                <a:latin typeface="Arial"/>
                <a:ea typeface="Arial"/>
                <a:cs typeface="Arial"/>
                <a:sym typeface="Arial"/>
              </a:rPr>
              <a:t>Ejercicio</a:t>
            </a:r>
            <a:r>
              <a:rPr lang="en-US" sz="3466" b="1" kern="0" dirty="0">
                <a:solidFill>
                  <a:srgbClr val="AB6000"/>
                </a:solidFill>
                <a:latin typeface="Arial"/>
                <a:ea typeface="Arial"/>
                <a:cs typeface="Arial"/>
                <a:sym typeface="Arial"/>
              </a:rPr>
              <a:t> 1</a:t>
            </a:r>
            <a:endParaRPr sz="933" kern="0" dirty="0">
              <a:solidFill>
                <a:srgbClr val="000000"/>
              </a:solidFill>
              <a:latin typeface="Arial"/>
              <a:cs typeface="Arial"/>
              <a:sym typeface="Arial"/>
            </a:endParaRPr>
          </a:p>
        </p:txBody>
      </p:sp>
      <p:sp>
        <p:nvSpPr>
          <p:cNvPr id="240" name="Google Shape;240;p5"/>
          <p:cNvSpPr/>
          <p:nvPr/>
        </p:nvSpPr>
        <p:spPr>
          <a:xfrm>
            <a:off x="413908" y="585784"/>
            <a:ext cx="1852033" cy="2215892"/>
          </a:xfrm>
          <a:custGeom>
            <a:avLst/>
            <a:gdLst/>
            <a:ahLst/>
            <a:cxnLst/>
            <a:rect l="l" t="t" r="r" b="b"/>
            <a:pathLst>
              <a:path w="2778049" h="3323838" extrusionOk="0">
                <a:moveTo>
                  <a:pt x="0" y="0"/>
                </a:moveTo>
                <a:lnTo>
                  <a:pt x="2778049" y="0"/>
                </a:lnTo>
                <a:lnTo>
                  <a:pt x="2778049" y="3323838"/>
                </a:lnTo>
                <a:lnTo>
                  <a:pt x="0" y="3323838"/>
                </a:lnTo>
                <a:lnTo>
                  <a:pt x="0" y="0"/>
                </a:lnTo>
                <a:close/>
              </a:path>
            </a:pathLst>
          </a:custGeom>
          <a:blipFill rotWithShape="1">
            <a:blip r:embed="rId12">
              <a:alphaModFix/>
            </a:blip>
            <a:stretch>
              <a:fillRect b="-16015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241" name="Google Shape;241;p5"/>
          <p:cNvSpPr/>
          <p:nvPr/>
        </p:nvSpPr>
        <p:spPr>
          <a:xfrm rot="-68087">
            <a:off x="908290" y="5548633"/>
            <a:ext cx="565653" cy="576461"/>
          </a:xfrm>
          <a:custGeom>
            <a:avLst/>
            <a:gdLst/>
            <a:ahLst/>
            <a:cxnLst/>
            <a:rect l="l" t="t" r="r" b="b"/>
            <a:pathLst>
              <a:path w="848479" h="864692" extrusionOk="0">
                <a:moveTo>
                  <a:pt x="0" y="0"/>
                </a:moveTo>
                <a:lnTo>
                  <a:pt x="848479" y="0"/>
                </a:lnTo>
                <a:lnTo>
                  <a:pt x="848479" y="864692"/>
                </a:lnTo>
                <a:lnTo>
                  <a:pt x="0" y="864692"/>
                </a:lnTo>
                <a:lnTo>
                  <a:pt x="0" y="0"/>
                </a:lnTo>
                <a:close/>
              </a:path>
            </a:pathLst>
          </a:custGeom>
          <a:blipFill rotWithShape="1">
            <a:blip r:embed="rId13">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6"/>
          <p:cNvSpPr/>
          <p:nvPr/>
        </p:nvSpPr>
        <p:spPr>
          <a:xfrm>
            <a:off x="0" y="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248" name="Google Shape;248;p6"/>
          <p:cNvGrpSpPr/>
          <p:nvPr/>
        </p:nvGrpSpPr>
        <p:grpSpPr>
          <a:xfrm rot="-9182015">
            <a:off x="-1416246" y="3954355"/>
            <a:ext cx="5326110" cy="3688825"/>
            <a:chOff x="0" y="0"/>
            <a:chExt cx="3429000" cy="2374900"/>
          </a:xfrm>
        </p:grpSpPr>
        <p:sp>
          <p:nvSpPr>
            <p:cNvPr id="249" name="Google Shape;249;p6"/>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250" name="Google Shape;250;p6"/>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251" name="Google Shape;251;p6"/>
          <p:cNvSpPr/>
          <p:nvPr/>
        </p:nvSpPr>
        <p:spPr>
          <a:xfrm rot="1586660">
            <a:off x="10258587" y="4046600"/>
            <a:ext cx="2359155" cy="2376438"/>
          </a:xfrm>
          <a:custGeom>
            <a:avLst/>
            <a:gdLst/>
            <a:ahLst/>
            <a:cxnLst/>
            <a:rect l="l" t="t" r="r" b="b"/>
            <a:pathLst>
              <a:path w="3538732" h="3564657" extrusionOk="0">
                <a:moveTo>
                  <a:pt x="0" y="0"/>
                </a:moveTo>
                <a:lnTo>
                  <a:pt x="3538733" y="0"/>
                </a:lnTo>
                <a:lnTo>
                  <a:pt x="3538733" y="3564657"/>
                </a:lnTo>
                <a:lnTo>
                  <a:pt x="0" y="3564657"/>
                </a:lnTo>
                <a:lnTo>
                  <a:pt x="0" y="0"/>
                </a:lnTo>
                <a:close/>
              </a:path>
            </a:pathLst>
          </a:custGeom>
          <a:blipFill rotWithShape="1">
            <a:blip r:embed="rId6">
              <a:alphaModFix amt="41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252" name="Google Shape;252;p6"/>
          <p:cNvGrpSpPr/>
          <p:nvPr/>
        </p:nvGrpSpPr>
        <p:grpSpPr>
          <a:xfrm>
            <a:off x="489520" y="-286600"/>
            <a:ext cx="11212961" cy="7612545"/>
            <a:chOff x="0" y="0"/>
            <a:chExt cx="22425922" cy="15225090"/>
          </a:xfrm>
        </p:grpSpPr>
        <p:sp>
          <p:nvSpPr>
            <p:cNvPr id="253" name="Google Shape;253;p6"/>
            <p:cNvSpPr/>
            <p:nvPr/>
          </p:nvSpPr>
          <p:spPr>
            <a:xfrm flipH="1">
              <a:off x="18129687" y="76208"/>
              <a:ext cx="4296235" cy="15148882"/>
            </a:xfrm>
            <a:custGeom>
              <a:avLst/>
              <a:gdLst/>
              <a:ahLst/>
              <a:cxnLst/>
              <a:rect l="l" t="t" r="r" b="b"/>
              <a:pathLst>
                <a:path w="4296235" h="15148882" extrusionOk="0">
                  <a:moveTo>
                    <a:pt x="4296234" y="0"/>
                  </a:moveTo>
                  <a:lnTo>
                    <a:pt x="0" y="0"/>
                  </a:lnTo>
                  <a:lnTo>
                    <a:pt x="0" y="15148882"/>
                  </a:lnTo>
                  <a:lnTo>
                    <a:pt x="4296234" y="15148882"/>
                  </a:lnTo>
                  <a:lnTo>
                    <a:pt x="4296234" y="0"/>
                  </a:lnTo>
                  <a:close/>
                </a:path>
              </a:pathLst>
            </a:custGeom>
            <a:blipFill rotWithShape="1">
              <a:blip r:embed="rId7">
                <a:alphaModFix/>
              </a:blip>
              <a:stretch>
                <a:fillRect l="-9999" r="-41851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254" name="Google Shape;254;p6"/>
            <p:cNvSpPr/>
            <p:nvPr/>
          </p:nvSpPr>
          <p:spPr>
            <a:xfrm flipH="1">
              <a:off x="0" y="0"/>
              <a:ext cx="18921873" cy="15148882"/>
            </a:xfrm>
            <a:custGeom>
              <a:avLst/>
              <a:gdLst/>
              <a:ahLst/>
              <a:cxnLst/>
              <a:rect l="l" t="t" r="r" b="b"/>
              <a:pathLst>
                <a:path w="18921873" h="15148882" extrusionOk="0">
                  <a:moveTo>
                    <a:pt x="18921873" y="0"/>
                  </a:moveTo>
                  <a:lnTo>
                    <a:pt x="0" y="0"/>
                  </a:lnTo>
                  <a:lnTo>
                    <a:pt x="0" y="15148882"/>
                  </a:lnTo>
                  <a:lnTo>
                    <a:pt x="18921873" y="15148882"/>
                  </a:lnTo>
                  <a:lnTo>
                    <a:pt x="18921873" y="0"/>
                  </a:lnTo>
                  <a:close/>
                </a:path>
              </a:pathLst>
            </a:custGeom>
            <a:blipFill rotWithShape="1">
              <a:blip r:embed="rId7">
                <a:alphaModFix/>
              </a:blip>
              <a:stretch>
                <a:fillRect l="-10005" r="-1000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255" name="Google Shape;255;p6"/>
          <p:cNvSpPr/>
          <p:nvPr/>
        </p:nvSpPr>
        <p:spPr>
          <a:xfrm>
            <a:off x="1869388" y="7303"/>
            <a:ext cx="8577989" cy="6881869"/>
          </a:xfrm>
          <a:custGeom>
            <a:avLst/>
            <a:gdLst/>
            <a:ahLst/>
            <a:cxnLst/>
            <a:rect l="l" t="t" r="r" b="b"/>
            <a:pathLst>
              <a:path w="12866984" h="10322804" extrusionOk="0">
                <a:moveTo>
                  <a:pt x="0" y="0"/>
                </a:moveTo>
                <a:lnTo>
                  <a:pt x="12866984" y="0"/>
                </a:lnTo>
                <a:lnTo>
                  <a:pt x="12866984" y="10322804"/>
                </a:lnTo>
                <a:lnTo>
                  <a:pt x="0" y="10322804"/>
                </a:lnTo>
                <a:lnTo>
                  <a:pt x="0" y="0"/>
                </a:lnTo>
                <a:close/>
              </a:path>
            </a:pathLst>
          </a:custGeom>
          <a:blipFill rotWithShape="1">
            <a:blip r:embed="rId8">
              <a:alphaModFix/>
            </a:blip>
            <a:stretch>
              <a:fillRect l="-812" t="-2681" r="-973" b="-200"/>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256" name="Google Shape;256;p6"/>
          <p:cNvSpPr/>
          <p:nvPr/>
        </p:nvSpPr>
        <p:spPr>
          <a:xfrm>
            <a:off x="1" y="7303"/>
            <a:ext cx="1869387" cy="392571"/>
          </a:xfrm>
          <a:custGeom>
            <a:avLst/>
            <a:gdLst/>
            <a:ahLst/>
            <a:cxnLst/>
            <a:rect l="l" t="t" r="r" b="b"/>
            <a:pathLst>
              <a:path w="2804081" h="588857" extrusionOk="0">
                <a:moveTo>
                  <a:pt x="0" y="0"/>
                </a:moveTo>
                <a:lnTo>
                  <a:pt x="2804081" y="0"/>
                </a:lnTo>
                <a:lnTo>
                  <a:pt x="2804081" y="588857"/>
                </a:lnTo>
                <a:lnTo>
                  <a:pt x="0" y="588857"/>
                </a:lnTo>
                <a:lnTo>
                  <a:pt x="0" y="0"/>
                </a:lnTo>
                <a:close/>
              </a:path>
            </a:pathLst>
          </a:custGeom>
          <a:blipFill rotWithShape="1">
            <a:blip r:embed="rId9">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257" name="Google Shape;257;p6"/>
          <p:cNvSpPr/>
          <p:nvPr/>
        </p:nvSpPr>
        <p:spPr>
          <a:xfrm rot="-68087">
            <a:off x="11121352" y="6293555"/>
            <a:ext cx="313679" cy="319672"/>
          </a:xfrm>
          <a:custGeom>
            <a:avLst/>
            <a:gdLst/>
            <a:ahLst/>
            <a:cxnLst/>
            <a:rect l="l" t="t" r="r" b="b"/>
            <a:pathLst>
              <a:path w="470518" h="479508" extrusionOk="0">
                <a:moveTo>
                  <a:pt x="0" y="0"/>
                </a:moveTo>
                <a:lnTo>
                  <a:pt x="470517" y="0"/>
                </a:lnTo>
                <a:lnTo>
                  <a:pt x="470517" y="479508"/>
                </a:lnTo>
                <a:lnTo>
                  <a:pt x="0" y="479508"/>
                </a:lnTo>
                <a:lnTo>
                  <a:pt x="0" y="0"/>
                </a:lnTo>
                <a:close/>
              </a:path>
            </a:pathLst>
          </a:custGeom>
          <a:blipFill rotWithShape="1">
            <a:blip r:embed="rId10">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258" name="Google Shape;258;p6"/>
          <p:cNvSpPr/>
          <p:nvPr/>
        </p:nvSpPr>
        <p:spPr>
          <a:xfrm rot="-68087">
            <a:off x="11121352" y="206663"/>
            <a:ext cx="313679" cy="319672"/>
          </a:xfrm>
          <a:custGeom>
            <a:avLst/>
            <a:gdLst/>
            <a:ahLst/>
            <a:cxnLst/>
            <a:rect l="l" t="t" r="r" b="b"/>
            <a:pathLst>
              <a:path w="470518" h="479508" extrusionOk="0">
                <a:moveTo>
                  <a:pt x="0" y="0"/>
                </a:moveTo>
                <a:lnTo>
                  <a:pt x="470517" y="0"/>
                </a:lnTo>
                <a:lnTo>
                  <a:pt x="470517" y="479509"/>
                </a:lnTo>
                <a:lnTo>
                  <a:pt x="0" y="479509"/>
                </a:lnTo>
                <a:lnTo>
                  <a:pt x="0" y="0"/>
                </a:lnTo>
                <a:close/>
              </a:path>
            </a:pathLst>
          </a:custGeom>
          <a:blipFill rotWithShape="1">
            <a:blip r:embed="rId10">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259" name="Google Shape;259;p6"/>
          <p:cNvSpPr/>
          <p:nvPr/>
        </p:nvSpPr>
        <p:spPr>
          <a:xfrm rot="-5400000">
            <a:off x="251218" y="3466321"/>
            <a:ext cx="2825682" cy="106705"/>
          </a:xfrm>
          <a:custGeom>
            <a:avLst/>
            <a:gdLst/>
            <a:ahLst/>
            <a:cxnLst/>
            <a:rect l="l" t="t" r="r" b="b"/>
            <a:pathLst>
              <a:path w="4238523" h="160057" extrusionOk="0">
                <a:moveTo>
                  <a:pt x="0" y="0"/>
                </a:moveTo>
                <a:lnTo>
                  <a:pt x="4238523" y="0"/>
                </a:lnTo>
                <a:lnTo>
                  <a:pt x="4238523" y="160057"/>
                </a:lnTo>
                <a:lnTo>
                  <a:pt x="0" y="160057"/>
                </a:lnTo>
                <a:lnTo>
                  <a:pt x="0" y="0"/>
                </a:lnTo>
                <a:close/>
              </a:path>
            </a:pathLst>
          </a:custGeom>
          <a:blipFill rotWithShape="1">
            <a:blip r:embed="rId11">
              <a:alphaModFix/>
            </a:blip>
            <a:stretch>
              <a:fillRect r="-22170"/>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260" name="Google Shape;260;p6"/>
          <p:cNvSpPr txBox="1"/>
          <p:nvPr/>
        </p:nvSpPr>
        <p:spPr>
          <a:xfrm>
            <a:off x="5649721" y="6671486"/>
            <a:ext cx="596743"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4E566E"/>
                </a:solidFill>
                <a:latin typeface="Arial"/>
                <a:ea typeface="Arial"/>
                <a:cs typeface="Arial"/>
                <a:sym typeface="Arial"/>
              </a:rPr>
              <a:t>Malta</a:t>
            </a:r>
            <a:endParaRPr sz="933" kern="0">
              <a:solidFill>
                <a:srgbClr val="000000"/>
              </a:solidFill>
              <a:latin typeface="Arial"/>
              <a:cs typeface="Arial"/>
              <a:sym typeface="Arial"/>
            </a:endParaRPr>
          </a:p>
        </p:txBody>
      </p:sp>
      <p:sp>
        <p:nvSpPr>
          <p:cNvPr id="261" name="Google Shape;261;p6"/>
          <p:cNvSpPr txBox="1"/>
          <p:nvPr/>
        </p:nvSpPr>
        <p:spPr>
          <a:xfrm>
            <a:off x="8104349" y="6299845"/>
            <a:ext cx="596743"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4E566E"/>
                </a:solidFill>
                <a:latin typeface="Arial"/>
                <a:ea typeface="Arial"/>
                <a:cs typeface="Arial"/>
                <a:sym typeface="Arial"/>
              </a:rPr>
              <a:t>Cipro</a:t>
            </a:r>
            <a:endParaRPr sz="933" kern="0">
              <a:solidFill>
                <a:srgbClr val="000000"/>
              </a:solidFill>
              <a:latin typeface="Arial"/>
              <a:cs typeface="Arial"/>
              <a:sym typeface="Arial"/>
            </a:endParaRPr>
          </a:p>
        </p:txBody>
      </p:sp>
      <p:sp>
        <p:nvSpPr>
          <p:cNvPr id="262" name="Google Shape;262;p6"/>
          <p:cNvSpPr txBox="1"/>
          <p:nvPr/>
        </p:nvSpPr>
        <p:spPr>
          <a:xfrm rot="-5400000">
            <a:off x="-39475" y="3055661"/>
            <a:ext cx="2404167" cy="746679"/>
          </a:xfrm>
          <a:prstGeom prst="rect">
            <a:avLst/>
          </a:prstGeom>
          <a:noFill/>
          <a:ln>
            <a:noFill/>
          </a:ln>
        </p:spPr>
        <p:txBody>
          <a:bodyPr spcFirstLastPara="1" wrap="square" lIns="0" tIns="0" rIns="0" bIns="0" anchor="t" anchorCtr="0">
            <a:spAutoFit/>
          </a:bodyPr>
          <a:lstStyle/>
          <a:p>
            <a:pPr algn="ctr" defTabSz="609630">
              <a:lnSpc>
                <a:spcPct val="140007"/>
              </a:lnSpc>
              <a:buClr>
                <a:srgbClr val="000000"/>
              </a:buClr>
            </a:pPr>
            <a:r>
              <a:rPr lang="en-US" sz="3466" b="1" kern="0" dirty="0" err="1">
                <a:solidFill>
                  <a:srgbClr val="AB6000"/>
                </a:solidFill>
                <a:latin typeface="Arial"/>
                <a:ea typeface="Arial"/>
                <a:cs typeface="Arial"/>
                <a:sym typeface="Arial"/>
              </a:rPr>
              <a:t>Ejercicio</a:t>
            </a:r>
            <a:r>
              <a:rPr lang="en-US" sz="3466" b="1" kern="0" dirty="0">
                <a:solidFill>
                  <a:srgbClr val="AB6000"/>
                </a:solidFill>
                <a:latin typeface="Arial"/>
                <a:ea typeface="Arial"/>
                <a:cs typeface="Arial"/>
                <a:sym typeface="Arial"/>
              </a:rPr>
              <a:t> 1</a:t>
            </a:r>
            <a:endParaRPr sz="933" kern="0" dirty="0">
              <a:solidFill>
                <a:srgbClr val="000000"/>
              </a:solidFill>
              <a:latin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7"/>
          <p:cNvSpPr/>
          <p:nvPr/>
        </p:nvSpPr>
        <p:spPr>
          <a:xfrm>
            <a:off x="0" y="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269" name="Google Shape;269;p7"/>
          <p:cNvGrpSpPr/>
          <p:nvPr/>
        </p:nvGrpSpPr>
        <p:grpSpPr>
          <a:xfrm rot="-9182015">
            <a:off x="-1416246" y="3954355"/>
            <a:ext cx="5326110" cy="3688825"/>
            <a:chOff x="0" y="0"/>
            <a:chExt cx="3429000" cy="2374900"/>
          </a:xfrm>
        </p:grpSpPr>
        <p:sp>
          <p:nvSpPr>
            <p:cNvPr id="270" name="Google Shape;270;p7"/>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271" name="Google Shape;271;p7"/>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272" name="Google Shape;272;p7"/>
          <p:cNvSpPr/>
          <p:nvPr/>
        </p:nvSpPr>
        <p:spPr>
          <a:xfrm rot="1586660">
            <a:off x="10258587" y="4046600"/>
            <a:ext cx="2359155" cy="2376438"/>
          </a:xfrm>
          <a:custGeom>
            <a:avLst/>
            <a:gdLst/>
            <a:ahLst/>
            <a:cxnLst/>
            <a:rect l="l" t="t" r="r" b="b"/>
            <a:pathLst>
              <a:path w="3538732" h="3564657" extrusionOk="0">
                <a:moveTo>
                  <a:pt x="0" y="0"/>
                </a:moveTo>
                <a:lnTo>
                  <a:pt x="3538733" y="0"/>
                </a:lnTo>
                <a:lnTo>
                  <a:pt x="3538733" y="3564657"/>
                </a:lnTo>
                <a:lnTo>
                  <a:pt x="0" y="3564657"/>
                </a:lnTo>
                <a:lnTo>
                  <a:pt x="0" y="0"/>
                </a:lnTo>
                <a:close/>
              </a:path>
            </a:pathLst>
          </a:custGeom>
          <a:blipFill rotWithShape="1">
            <a:blip r:embed="rId6">
              <a:alphaModFix amt="41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273" name="Google Shape;273;p7"/>
          <p:cNvGrpSpPr/>
          <p:nvPr/>
        </p:nvGrpSpPr>
        <p:grpSpPr>
          <a:xfrm>
            <a:off x="489520" y="-286600"/>
            <a:ext cx="11212961" cy="7612545"/>
            <a:chOff x="0" y="0"/>
            <a:chExt cx="22425922" cy="15225090"/>
          </a:xfrm>
        </p:grpSpPr>
        <p:sp>
          <p:nvSpPr>
            <p:cNvPr id="274" name="Google Shape;274;p7"/>
            <p:cNvSpPr/>
            <p:nvPr/>
          </p:nvSpPr>
          <p:spPr>
            <a:xfrm flipH="1">
              <a:off x="18129687" y="76208"/>
              <a:ext cx="4296235" cy="15148882"/>
            </a:xfrm>
            <a:custGeom>
              <a:avLst/>
              <a:gdLst/>
              <a:ahLst/>
              <a:cxnLst/>
              <a:rect l="l" t="t" r="r" b="b"/>
              <a:pathLst>
                <a:path w="4296235" h="15148882" extrusionOk="0">
                  <a:moveTo>
                    <a:pt x="4296234" y="0"/>
                  </a:moveTo>
                  <a:lnTo>
                    <a:pt x="0" y="0"/>
                  </a:lnTo>
                  <a:lnTo>
                    <a:pt x="0" y="15148882"/>
                  </a:lnTo>
                  <a:lnTo>
                    <a:pt x="4296234" y="15148882"/>
                  </a:lnTo>
                  <a:lnTo>
                    <a:pt x="4296234" y="0"/>
                  </a:lnTo>
                  <a:close/>
                </a:path>
              </a:pathLst>
            </a:custGeom>
            <a:blipFill rotWithShape="1">
              <a:blip r:embed="rId7">
                <a:alphaModFix/>
              </a:blip>
              <a:stretch>
                <a:fillRect l="-9999" r="-41851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275" name="Google Shape;275;p7"/>
            <p:cNvSpPr/>
            <p:nvPr/>
          </p:nvSpPr>
          <p:spPr>
            <a:xfrm flipH="1">
              <a:off x="0" y="0"/>
              <a:ext cx="18921873" cy="15148882"/>
            </a:xfrm>
            <a:custGeom>
              <a:avLst/>
              <a:gdLst/>
              <a:ahLst/>
              <a:cxnLst/>
              <a:rect l="l" t="t" r="r" b="b"/>
              <a:pathLst>
                <a:path w="18921873" h="15148882" extrusionOk="0">
                  <a:moveTo>
                    <a:pt x="18921873" y="0"/>
                  </a:moveTo>
                  <a:lnTo>
                    <a:pt x="0" y="0"/>
                  </a:lnTo>
                  <a:lnTo>
                    <a:pt x="0" y="15148882"/>
                  </a:lnTo>
                  <a:lnTo>
                    <a:pt x="18921873" y="15148882"/>
                  </a:lnTo>
                  <a:lnTo>
                    <a:pt x="18921873" y="0"/>
                  </a:lnTo>
                  <a:close/>
                </a:path>
              </a:pathLst>
            </a:custGeom>
            <a:blipFill rotWithShape="1">
              <a:blip r:embed="rId7">
                <a:alphaModFix/>
              </a:blip>
              <a:stretch>
                <a:fillRect l="-10005" r="-1000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276" name="Google Shape;276;p7"/>
          <p:cNvSpPr/>
          <p:nvPr/>
        </p:nvSpPr>
        <p:spPr>
          <a:xfrm>
            <a:off x="1869388" y="7303"/>
            <a:ext cx="8577989" cy="6881869"/>
          </a:xfrm>
          <a:custGeom>
            <a:avLst/>
            <a:gdLst/>
            <a:ahLst/>
            <a:cxnLst/>
            <a:rect l="l" t="t" r="r" b="b"/>
            <a:pathLst>
              <a:path w="12866984" h="10322804" extrusionOk="0">
                <a:moveTo>
                  <a:pt x="0" y="0"/>
                </a:moveTo>
                <a:lnTo>
                  <a:pt x="12866984" y="0"/>
                </a:lnTo>
                <a:lnTo>
                  <a:pt x="12866984" y="10322804"/>
                </a:lnTo>
                <a:lnTo>
                  <a:pt x="0" y="10322804"/>
                </a:lnTo>
                <a:lnTo>
                  <a:pt x="0" y="0"/>
                </a:lnTo>
                <a:close/>
              </a:path>
            </a:pathLst>
          </a:custGeom>
          <a:blipFill rotWithShape="1">
            <a:blip r:embed="rId8">
              <a:alphaModFix/>
            </a:blip>
            <a:stretch>
              <a:fillRect l="-812" t="-2681" r="-973" b="-200"/>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277" name="Google Shape;277;p7"/>
          <p:cNvSpPr/>
          <p:nvPr/>
        </p:nvSpPr>
        <p:spPr>
          <a:xfrm>
            <a:off x="1" y="7303"/>
            <a:ext cx="1869387" cy="392571"/>
          </a:xfrm>
          <a:custGeom>
            <a:avLst/>
            <a:gdLst/>
            <a:ahLst/>
            <a:cxnLst/>
            <a:rect l="l" t="t" r="r" b="b"/>
            <a:pathLst>
              <a:path w="2804081" h="588857" extrusionOk="0">
                <a:moveTo>
                  <a:pt x="0" y="0"/>
                </a:moveTo>
                <a:lnTo>
                  <a:pt x="2804081" y="0"/>
                </a:lnTo>
                <a:lnTo>
                  <a:pt x="2804081" y="588857"/>
                </a:lnTo>
                <a:lnTo>
                  <a:pt x="0" y="588857"/>
                </a:lnTo>
                <a:lnTo>
                  <a:pt x="0" y="0"/>
                </a:lnTo>
                <a:close/>
              </a:path>
            </a:pathLst>
          </a:custGeom>
          <a:blipFill rotWithShape="1">
            <a:blip r:embed="rId9">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278" name="Google Shape;278;p7"/>
          <p:cNvSpPr/>
          <p:nvPr/>
        </p:nvSpPr>
        <p:spPr>
          <a:xfrm rot="-68087">
            <a:off x="11121352" y="6293555"/>
            <a:ext cx="313679" cy="319672"/>
          </a:xfrm>
          <a:custGeom>
            <a:avLst/>
            <a:gdLst/>
            <a:ahLst/>
            <a:cxnLst/>
            <a:rect l="l" t="t" r="r" b="b"/>
            <a:pathLst>
              <a:path w="470518" h="479508" extrusionOk="0">
                <a:moveTo>
                  <a:pt x="0" y="0"/>
                </a:moveTo>
                <a:lnTo>
                  <a:pt x="470517" y="0"/>
                </a:lnTo>
                <a:lnTo>
                  <a:pt x="470517" y="479508"/>
                </a:lnTo>
                <a:lnTo>
                  <a:pt x="0" y="479508"/>
                </a:lnTo>
                <a:lnTo>
                  <a:pt x="0" y="0"/>
                </a:lnTo>
                <a:close/>
              </a:path>
            </a:pathLst>
          </a:custGeom>
          <a:blipFill rotWithShape="1">
            <a:blip r:embed="rId10">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279" name="Google Shape;279;p7"/>
          <p:cNvSpPr/>
          <p:nvPr/>
        </p:nvSpPr>
        <p:spPr>
          <a:xfrm rot="-68087">
            <a:off x="11121352" y="206663"/>
            <a:ext cx="313679" cy="319672"/>
          </a:xfrm>
          <a:custGeom>
            <a:avLst/>
            <a:gdLst/>
            <a:ahLst/>
            <a:cxnLst/>
            <a:rect l="l" t="t" r="r" b="b"/>
            <a:pathLst>
              <a:path w="470518" h="479508" extrusionOk="0">
                <a:moveTo>
                  <a:pt x="0" y="0"/>
                </a:moveTo>
                <a:lnTo>
                  <a:pt x="470517" y="0"/>
                </a:lnTo>
                <a:lnTo>
                  <a:pt x="470517" y="479509"/>
                </a:lnTo>
                <a:lnTo>
                  <a:pt x="0" y="479509"/>
                </a:lnTo>
                <a:lnTo>
                  <a:pt x="0" y="0"/>
                </a:lnTo>
                <a:close/>
              </a:path>
            </a:pathLst>
          </a:custGeom>
          <a:blipFill rotWithShape="1">
            <a:blip r:embed="rId10">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280" name="Google Shape;280;p7"/>
          <p:cNvSpPr txBox="1"/>
          <p:nvPr/>
        </p:nvSpPr>
        <p:spPr>
          <a:xfrm>
            <a:off x="5018755" y="4537133"/>
            <a:ext cx="1077245"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FFFFFF"/>
                </a:solidFill>
                <a:latin typeface="Arial"/>
                <a:ea typeface="Arial"/>
                <a:cs typeface="Arial"/>
                <a:sym typeface="Arial"/>
              </a:rPr>
              <a:t>Austria</a:t>
            </a:r>
            <a:endParaRPr sz="933" kern="0">
              <a:solidFill>
                <a:srgbClr val="000000"/>
              </a:solidFill>
              <a:latin typeface="Arial"/>
              <a:cs typeface="Arial"/>
              <a:sym typeface="Arial"/>
            </a:endParaRPr>
          </a:p>
        </p:txBody>
      </p:sp>
      <p:sp>
        <p:nvSpPr>
          <p:cNvPr id="281" name="Google Shape;281;p7"/>
          <p:cNvSpPr txBox="1"/>
          <p:nvPr/>
        </p:nvSpPr>
        <p:spPr>
          <a:xfrm>
            <a:off x="5351349" y="4045376"/>
            <a:ext cx="596743"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FFFFFF"/>
                </a:solidFill>
                <a:latin typeface="Arial"/>
                <a:ea typeface="Arial"/>
                <a:cs typeface="Arial"/>
                <a:sym typeface="Arial"/>
              </a:rPr>
              <a:t>Cezech</a:t>
            </a:r>
            <a:endParaRPr sz="933" kern="0">
              <a:solidFill>
                <a:srgbClr val="000000"/>
              </a:solidFill>
              <a:latin typeface="Arial"/>
              <a:cs typeface="Arial"/>
              <a:sym typeface="Arial"/>
            </a:endParaRPr>
          </a:p>
        </p:txBody>
      </p:sp>
      <p:sp>
        <p:nvSpPr>
          <p:cNvPr id="282" name="Google Shape;282;p7"/>
          <p:cNvSpPr txBox="1"/>
          <p:nvPr/>
        </p:nvSpPr>
        <p:spPr>
          <a:xfrm rot="-1417077">
            <a:off x="5919378" y="4519679"/>
            <a:ext cx="596743"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FFFFFF"/>
                </a:solidFill>
                <a:latin typeface="Arial"/>
                <a:ea typeface="Arial"/>
                <a:cs typeface="Arial"/>
                <a:sym typeface="Arial"/>
              </a:rPr>
              <a:t>Slovakia</a:t>
            </a:r>
            <a:endParaRPr sz="933" kern="0">
              <a:solidFill>
                <a:srgbClr val="000000"/>
              </a:solidFill>
              <a:latin typeface="Arial"/>
              <a:cs typeface="Arial"/>
              <a:sym typeface="Arial"/>
            </a:endParaRPr>
          </a:p>
        </p:txBody>
      </p:sp>
      <p:sp>
        <p:nvSpPr>
          <p:cNvPr id="283" name="Google Shape;283;p7"/>
          <p:cNvSpPr txBox="1"/>
          <p:nvPr/>
        </p:nvSpPr>
        <p:spPr>
          <a:xfrm rot="-1417077">
            <a:off x="5854245" y="4209075"/>
            <a:ext cx="596743"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FFFFFF"/>
                </a:solidFill>
                <a:latin typeface="Arial"/>
                <a:ea typeface="Arial"/>
                <a:cs typeface="Arial"/>
                <a:sym typeface="Arial"/>
              </a:rPr>
              <a:t>Hungary</a:t>
            </a:r>
            <a:endParaRPr sz="933" kern="0">
              <a:solidFill>
                <a:srgbClr val="000000"/>
              </a:solidFill>
              <a:latin typeface="Arial"/>
              <a:cs typeface="Arial"/>
              <a:sym typeface="Arial"/>
            </a:endParaRPr>
          </a:p>
        </p:txBody>
      </p:sp>
      <p:sp>
        <p:nvSpPr>
          <p:cNvPr id="284" name="Google Shape;284;p7"/>
          <p:cNvSpPr txBox="1"/>
          <p:nvPr/>
        </p:nvSpPr>
        <p:spPr>
          <a:xfrm rot="-148399">
            <a:off x="6664725" y="4619982"/>
            <a:ext cx="596743"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FFFFFF"/>
                </a:solidFill>
                <a:latin typeface="Arial"/>
                <a:ea typeface="Arial"/>
                <a:cs typeface="Arial"/>
                <a:sym typeface="Arial"/>
              </a:rPr>
              <a:t>Romania</a:t>
            </a:r>
            <a:endParaRPr sz="933" kern="0">
              <a:solidFill>
                <a:srgbClr val="000000"/>
              </a:solidFill>
              <a:latin typeface="Arial"/>
              <a:cs typeface="Arial"/>
              <a:sym typeface="Arial"/>
            </a:endParaRPr>
          </a:p>
        </p:txBody>
      </p:sp>
      <p:sp>
        <p:nvSpPr>
          <p:cNvPr id="285" name="Google Shape;285;p7"/>
          <p:cNvSpPr txBox="1"/>
          <p:nvPr/>
        </p:nvSpPr>
        <p:spPr>
          <a:xfrm rot="-83832">
            <a:off x="6813279" y="5275459"/>
            <a:ext cx="596743"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FFFFFF"/>
                </a:solidFill>
                <a:latin typeface="Arial"/>
                <a:ea typeface="Arial"/>
                <a:cs typeface="Arial"/>
                <a:sym typeface="Arial"/>
              </a:rPr>
              <a:t>Bulgaria</a:t>
            </a:r>
            <a:endParaRPr sz="933" kern="0">
              <a:solidFill>
                <a:srgbClr val="000000"/>
              </a:solidFill>
              <a:latin typeface="Arial"/>
              <a:cs typeface="Arial"/>
              <a:sym typeface="Arial"/>
            </a:endParaRPr>
          </a:p>
        </p:txBody>
      </p:sp>
      <p:sp>
        <p:nvSpPr>
          <p:cNvPr id="286" name="Google Shape;286;p7"/>
          <p:cNvSpPr txBox="1"/>
          <p:nvPr/>
        </p:nvSpPr>
        <p:spPr>
          <a:xfrm rot="-129039">
            <a:off x="6458711" y="5941647"/>
            <a:ext cx="596743"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FFFFFF"/>
                </a:solidFill>
                <a:latin typeface="Arial"/>
                <a:ea typeface="Arial"/>
                <a:cs typeface="Arial"/>
                <a:sym typeface="Arial"/>
              </a:rPr>
              <a:t>Grecia</a:t>
            </a:r>
            <a:endParaRPr sz="933" kern="0">
              <a:solidFill>
                <a:srgbClr val="000000"/>
              </a:solidFill>
              <a:latin typeface="Arial"/>
              <a:cs typeface="Arial"/>
              <a:sym typeface="Arial"/>
            </a:endParaRPr>
          </a:p>
        </p:txBody>
      </p:sp>
      <p:sp>
        <p:nvSpPr>
          <p:cNvPr id="287" name="Google Shape;287;p7"/>
          <p:cNvSpPr txBox="1"/>
          <p:nvPr/>
        </p:nvSpPr>
        <p:spPr>
          <a:xfrm>
            <a:off x="4720384" y="4944680"/>
            <a:ext cx="596743"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FFFFFF"/>
                </a:solidFill>
                <a:latin typeface="Arial"/>
                <a:ea typeface="Arial"/>
                <a:cs typeface="Arial"/>
                <a:sym typeface="Arial"/>
              </a:rPr>
              <a:t>Italy</a:t>
            </a:r>
            <a:endParaRPr sz="933" kern="0">
              <a:solidFill>
                <a:srgbClr val="000000"/>
              </a:solidFill>
              <a:latin typeface="Arial"/>
              <a:cs typeface="Arial"/>
              <a:sym typeface="Arial"/>
            </a:endParaRPr>
          </a:p>
        </p:txBody>
      </p:sp>
      <p:sp>
        <p:nvSpPr>
          <p:cNvPr id="288" name="Google Shape;288;p7"/>
          <p:cNvSpPr txBox="1"/>
          <p:nvPr/>
        </p:nvSpPr>
        <p:spPr>
          <a:xfrm>
            <a:off x="3699982" y="4704631"/>
            <a:ext cx="596743"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FFFFFF"/>
                </a:solidFill>
                <a:latin typeface="Arial"/>
                <a:ea typeface="Arial"/>
                <a:cs typeface="Arial"/>
                <a:sym typeface="Arial"/>
              </a:rPr>
              <a:t>France</a:t>
            </a:r>
            <a:endParaRPr sz="933" kern="0">
              <a:solidFill>
                <a:srgbClr val="000000"/>
              </a:solidFill>
              <a:latin typeface="Arial"/>
              <a:cs typeface="Arial"/>
              <a:sym typeface="Arial"/>
            </a:endParaRPr>
          </a:p>
        </p:txBody>
      </p:sp>
      <p:sp>
        <p:nvSpPr>
          <p:cNvPr id="289" name="Google Shape;289;p7"/>
          <p:cNvSpPr txBox="1"/>
          <p:nvPr/>
        </p:nvSpPr>
        <p:spPr>
          <a:xfrm>
            <a:off x="2627437" y="5779717"/>
            <a:ext cx="596743"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FFFFFF"/>
                </a:solidFill>
                <a:latin typeface="Arial"/>
                <a:ea typeface="Arial"/>
                <a:cs typeface="Arial"/>
                <a:sym typeface="Arial"/>
              </a:rPr>
              <a:t>Spain</a:t>
            </a:r>
            <a:endParaRPr sz="933" kern="0">
              <a:solidFill>
                <a:srgbClr val="000000"/>
              </a:solidFill>
              <a:latin typeface="Arial"/>
              <a:cs typeface="Arial"/>
              <a:sym typeface="Arial"/>
            </a:endParaRPr>
          </a:p>
        </p:txBody>
      </p:sp>
      <p:sp>
        <p:nvSpPr>
          <p:cNvPr id="290" name="Google Shape;290;p7"/>
          <p:cNvSpPr txBox="1"/>
          <p:nvPr/>
        </p:nvSpPr>
        <p:spPr>
          <a:xfrm rot="-3913677">
            <a:off x="1972975" y="5654589"/>
            <a:ext cx="596743"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FFFFFF"/>
                </a:solidFill>
                <a:latin typeface="Arial"/>
                <a:ea typeface="Arial"/>
                <a:cs typeface="Arial"/>
                <a:sym typeface="Arial"/>
              </a:rPr>
              <a:t>Portugal</a:t>
            </a:r>
            <a:endParaRPr sz="933" kern="0">
              <a:solidFill>
                <a:srgbClr val="000000"/>
              </a:solidFill>
              <a:latin typeface="Arial"/>
              <a:cs typeface="Arial"/>
              <a:sym typeface="Arial"/>
            </a:endParaRPr>
          </a:p>
        </p:txBody>
      </p:sp>
      <p:sp>
        <p:nvSpPr>
          <p:cNvPr id="291" name="Google Shape;291;p7"/>
          <p:cNvSpPr txBox="1"/>
          <p:nvPr/>
        </p:nvSpPr>
        <p:spPr>
          <a:xfrm>
            <a:off x="5860011" y="3492080"/>
            <a:ext cx="596743"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FFFFFF"/>
                </a:solidFill>
                <a:latin typeface="Arial"/>
                <a:ea typeface="Arial"/>
                <a:cs typeface="Arial"/>
                <a:sym typeface="Arial"/>
              </a:rPr>
              <a:t>Poland</a:t>
            </a:r>
            <a:endParaRPr sz="933" kern="0">
              <a:solidFill>
                <a:srgbClr val="000000"/>
              </a:solidFill>
              <a:latin typeface="Arial"/>
              <a:cs typeface="Arial"/>
              <a:sym typeface="Arial"/>
            </a:endParaRPr>
          </a:p>
        </p:txBody>
      </p:sp>
      <p:sp>
        <p:nvSpPr>
          <p:cNvPr id="292" name="Google Shape;292;p7"/>
          <p:cNvSpPr txBox="1"/>
          <p:nvPr/>
        </p:nvSpPr>
        <p:spPr>
          <a:xfrm>
            <a:off x="4720384" y="3776382"/>
            <a:ext cx="596743"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FFFFFF"/>
                </a:solidFill>
                <a:latin typeface="Arial"/>
                <a:ea typeface="Arial"/>
                <a:cs typeface="Arial"/>
                <a:sym typeface="Arial"/>
              </a:rPr>
              <a:t>Germany</a:t>
            </a:r>
            <a:endParaRPr sz="933" kern="0">
              <a:solidFill>
                <a:srgbClr val="000000"/>
              </a:solidFill>
              <a:latin typeface="Arial"/>
              <a:cs typeface="Arial"/>
              <a:sym typeface="Arial"/>
            </a:endParaRPr>
          </a:p>
        </p:txBody>
      </p:sp>
      <p:sp>
        <p:nvSpPr>
          <p:cNvPr id="293" name="Google Shape;293;p7"/>
          <p:cNvSpPr txBox="1"/>
          <p:nvPr/>
        </p:nvSpPr>
        <p:spPr>
          <a:xfrm rot="-3240774">
            <a:off x="4114575" y="3495250"/>
            <a:ext cx="728027"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FFFFFF"/>
                </a:solidFill>
                <a:latin typeface="Arial"/>
                <a:ea typeface="Arial"/>
                <a:cs typeface="Arial"/>
                <a:sym typeface="Arial"/>
              </a:rPr>
              <a:t>Nether.</a:t>
            </a:r>
            <a:endParaRPr sz="933" kern="0">
              <a:solidFill>
                <a:srgbClr val="000000"/>
              </a:solidFill>
              <a:latin typeface="Arial"/>
              <a:cs typeface="Arial"/>
              <a:sym typeface="Arial"/>
            </a:endParaRPr>
          </a:p>
        </p:txBody>
      </p:sp>
      <p:sp>
        <p:nvSpPr>
          <p:cNvPr id="294" name="Google Shape;294;p7"/>
          <p:cNvSpPr txBox="1"/>
          <p:nvPr/>
        </p:nvSpPr>
        <p:spPr>
          <a:xfrm>
            <a:off x="3998353" y="3910879"/>
            <a:ext cx="596743"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FFFFFF"/>
                </a:solidFill>
                <a:latin typeface="Arial"/>
                <a:ea typeface="Arial"/>
                <a:cs typeface="Arial"/>
                <a:sym typeface="Arial"/>
              </a:rPr>
              <a:t>Belgio</a:t>
            </a:r>
            <a:endParaRPr sz="933" kern="0">
              <a:solidFill>
                <a:srgbClr val="000000"/>
              </a:solidFill>
              <a:latin typeface="Arial"/>
              <a:cs typeface="Arial"/>
              <a:sym typeface="Arial"/>
            </a:endParaRPr>
          </a:p>
        </p:txBody>
      </p:sp>
      <p:sp>
        <p:nvSpPr>
          <p:cNvPr id="295" name="Google Shape;295;p7"/>
          <p:cNvSpPr txBox="1"/>
          <p:nvPr/>
        </p:nvSpPr>
        <p:spPr>
          <a:xfrm rot="-1619009">
            <a:off x="2621147" y="3158302"/>
            <a:ext cx="596743"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FFFFFF"/>
                </a:solidFill>
                <a:latin typeface="Arial"/>
                <a:ea typeface="Arial"/>
                <a:cs typeface="Arial"/>
                <a:sym typeface="Arial"/>
              </a:rPr>
              <a:t>Ireland</a:t>
            </a:r>
            <a:endParaRPr sz="933" kern="0">
              <a:solidFill>
                <a:srgbClr val="000000"/>
              </a:solidFill>
              <a:latin typeface="Arial"/>
              <a:cs typeface="Arial"/>
              <a:sym typeface="Arial"/>
            </a:endParaRPr>
          </a:p>
        </p:txBody>
      </p:sp>
      <p:sp>
        <p:nvSpPr>
          <p:cNvPr id="296" name="Google Shape;296;p7"/>
          <p:cNvSpPr txBox="1"/>
          <p:nvPr/>
        </p:nvSpPr>
        <p:spPr>
          <a:xfrm>
            <a:off x="5649721" y="6671486"/>
            <a:ext cx="596743"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4E566E"/>
                </a:solidFill>
                <a:latin typeface="Arial"/>
                <a:ea typeface="Arial"/>
                <a:cs typeface="Arial"/>
                <a:sym typeface="Arial"/>
              </a:rPr>
              <a:t>Malta</a:t>
            </a:r>
            <a:endParaRPr sz="933" kern="0">
              <a:solidFill>
                <a:srgbClr val="000000"/>
              </a:solidFill>
              <a:latin typeface="Arial"/>
              <a:cs typeface="Arial"/>
              <a:sym typeface="Arial"/>
            </a:endParaRPr>
          </a:p>
        </p:txBody>
      </p:sp>
      <p:sp>
        <p:nvSpPr>
          <p:cNvPr id="297" name="Google Shape;297;p7"/>
          <p:cNvSpPr txBox="1"/>
          <p:nvPr/>
        </p:nvSpPr>
        <p:spPr>
          <a:xfrm>
            <a:off x="6065769" y="1491552"/>
            <a:ext cx="596743"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FFFFFF"/>
                </a:solidFill>
                <a:latin typeface="Arial"/>
                <a:ea typeface="Arial"/>
                <a:cs typeface="Arial"/>
                <a:sym typeface="Arial"/>
              </a:rPr>
              <a:t>Finland</a:t>
            </a:r>
            <a:endParaRPr sz="933" kern="0">
              <a:solidFill>
                <a:srgbClr val="000000"/>
              </a:solidFill>
              <a:latin typeface="Arial"/>
              <a:cs typeface="Arial"/>
              <a:sym typeface="Arial"/>
            </a:endParaRPr>
          </a:p>
        </p:txBody>
      </p:sp>
      <p:sp>
        <p:nvSpPr>
          <p:cNvPr id="298" name="Google Shape;298;p7"/>
          <p:cNvSpPr txBox="1"/>
          <p:nvPr/>
        </p:nvSpPr>
        <p:spPr>
          <a:xfrm>
            <a:off x="5175485" y="2026690"/>
            <a:ext cx="596743"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FFFFFF"/>
                </a:solidFill>
                <a:latin typeface="Arial"/>
                <a:ea typeface="Arial"/>
                <a:cs typeface="Arial"/>
                <a:sym typeface="Arial"/>
              </a:rPr>
              <a:t>Sweden</a:t>
            </a:r>
            <a:endParaRPr sz="933" kern="0">
              <a:solidFill>
                <a:srgbClr val="000000"/>
              </a:solidFill>
              <a:latin typeface="Arial"/>
              <a:cs typeface="Arial"/>
              <a:sym typeface="Arial"/>
            </a:endParaRPr>
          </a:p>
        </p:txBody>
      </p:sp>
      <p:sp>
        <p:nvSpPr>
          <p:cNvPr id="299" name="Google Shape;299;p7"/>
          <p:cNvSpPr txBox="1"/>
          <p:nvPr/>
        </p:nvSpPr>
        <p:spPr>
          <a:xfrm>
            <a:off x="6221566" y="2181386"/>
            <a:ext cx="596743"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FFFFFF"/>
                </a:solidFill>
                <a:latin typeface="Arial"/>
                <a:ea typeface="Arial"/>
                <a:cs typeface="Arial"/>
                <a:sym typeface="Arial"/>
              </a:rPr>
              <a:t>Estonia</a:t>
            </a:r>
            <a:endParaRPr sz="933" kern="0">
              <a:solidFill>
                <a:srgbClr val="000000"/>
              </a:solidFill>
              <a:latin typeface="Arial"/>
              <a:cs typeface="Arial"/>
              <a:sym typeface="Arial"/>
            </a:endParaRPr>
          </a:p>
        </p:txBody>
      </p:sp>
      <p:sp>
        <p:nvSpPr>
          <p:cNvPr id="300" name="Google Shape;300;p7"/>
          <p:cNvSpPr txBox="1"/>
          <p:nvPr/>
        </p:nvSpPr>
        <p:spPr>
          <a:xfrm>
            <a:off x="6246465" y="2555038"/>
            <a:ext cx="596743"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FFFFFF"/>
                </a:solidFill>
                <a:latin typeface="Arial"/>
                <a:ea typeface="Arial"/>
                <a:cs typeface="Arial"/>
                <a:sym typeface="Arial"/>
              </a:rPr>
              <a:t>Latvia</a:t>
            </a:r>
            <a:endParaRPr sz="933" kern="0">
              <a:solidFill>
                <a:srgbClr val="000000"/>
              </a:solidFill>
              <a:latin typeface="Arial"/>
              <a:cs typeface="Arial"/>
              <a:sym typeface="Arial"/>
            </a:endParaRPr>
          </a:p>
        </p:txBody>
      </p:sp>
      <p:sp>
        <p:nvSpPr>
          <p:cNvPr id="301" name="Google Shape;301;p7"/>
          <p:cNvSpPr txBox="1"/>
          <p:nvPr/>
        </p:nvSpPr>
        <p:spPr>
          <a:xfrm>
            <a:off x="6215216" y="2841934"/>
            <a:ext cx="596743"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FFFFFF"/>
                </a:solidFill>
                <a:latin typeface="Arial"/>
                <a:ea typeface="Arial"/>
                <a:cs typeface="Arial"/>
                <a:sym typeface="Arial"/>
              </a:rPr>
              <a:t>Lithuania</a:t>
            </a:r>
            <a:endParaRPr sz="933" kern="0">
              <a:solidFill>
                <a:srgbClr val="000000"/>
              </a:solidFill>
              <a:latin typeface="Arial"/>
              <a:cs typeface="Arial"/>
              <a:sym typeface="Arial"/>
            </a:endParaRPr>
          </a:p>
        </p:txBody>
      </p:sp>
      <p:sp>
        <p:nvSpPr>
          <p:cNvPr id="302" name="Google Shape;302;p7"/>
          <p:cNvSpPr txBox="1"/>
          <p:nvPr/>
        </p:nvSpPr>
        <p:spPr>
          <a:xfrm>
            <a:off x="4155801" y="4062885"/>
            <a:ext cx="744150"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FFFFFF"/>
                </a:solidFill>
                <a:latin typeface="Arial"/>
                <a:ea typeface="Arial"/>
                <a:cs typeface="Arial"/>
                <a:sym typeface="Arial"/>
              </a:rPr>
              <a:t>Lux.</a:t>
            </a:r>
            <a:endParaRPr sz="933" kern="0">
              <a:solidFill>
                <a:srgbClr val="000000"/>
              </a:solidFill>
              <a:latin typeface="Arial"/>
              <a:cs typeface="Arial"/>
              <a:sym typeface="Arial"/>
            </a:endParaRPr>
          </a:p>
        </p:txBody>
      </p:sp>
      <p:sp>
        <p:nvSpPr>
          <p:cNvPr id="303" name="Google Shape;303;p7"/>
          <p:cNvSpPr txBox="1"/>
          <p:nvPr/>
        </p:nvSpPr>
        <p:spPr>
          <a:xfrm>
            <a:off x="8104349" y="6299845"/>
            <a:ext cx="596743"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4E566E"/>
                </a:solidFill>
                <a:latin typeface="Arial"/>
                <a:ea typeface="Arial"/>
                <a:cs typeface="Arial"/>
                <a:sym typeface="Arial"/>
              </a:rPr>
              <a:t>Cipro</a:t>
            </a:r>
            <a:endParaRPr sz="933" kern="0">
              <a:solidFill>
                <a:srgbClr val="000000"/>
              </a:solidFill>
              <a:latin typeface="Arial"/>
              <a:cs typeface="Arial"/>
              <a:sym typeface="Arial"/>
            </a:endParaRPr>
          </a:p>
        </p:txBody>
      </p:sp>
      <p:sp>
        <p:nvSpPr>
          <p:cNvPr id="304" name="Google Shape;304;p7"/>
          <p:cNvSpPr txBox="1"/>
          <p:nvPr/>
        </p:nvSpPr>
        <p:spPr>
          <a:xfrm>
            <a:off x="5184801" y="4785536"/>
            <a:ext cx="596743"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FFFFFF"/>
                </a:solidFill>
                <a:latin typeface="Arial"/>
                <a:ea typeface="Arial"/>
                <a:cs typeface="Arial"/>
                <a:sym typeface="Arial"/>
              </a:rPr>
              <a:t>Slovenia</a:t>
            </a:r>
            <a:endParaRPr sz="933" kern="0">
              <a:solidFill>
                <a:srgbClr val="000000"/>
              </a:solidFill>
              <a:latin typeface="Arial"/>
              <a:cs typeface="Arial"/>
              <a:sym typeface="Arial"/>
            </a:endParaRPr>
          </a:p>
        </p:txBody>
      </p:sp>
      <p:sp>
        <p:nvSpPr>
          <p:cNvPr id="305" name="Google Shape;305;p7"/>
          <p:cNvSpPr txBox="1"/>
          <p:nvPr/>
        </p:nvSpPr>
        <p:spPr>
          <a:xfrm>
            <a:off x="5351349" y="4871082"/>
            <a:ext cx="1077245"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FFFFFF"/>
                </a:solidFill>
                <a:latin typeface="Arial"/>
                <a:ea typeface="Arial"/>
                <a:cs typeface="Arial"/>
                <a:sym typeface="Arial"/>
              </a:rPr>
              <a:t>Croatia</a:t>
            </a:r>
            <a:endParaRPr sz="933" kern="0">
              <a:solidFill>
                <a:srgbClr val="000000"/>
              </a:solidFill>
              <a:latin typeface="Arial"/>
              <a:cs typeface="Arial"/>
              <a:sym typeface="Arial"/>
            </a:endParaRPr>
          </a:p>
        </p:txBody>
      </p:sp>
      <p:sp>
        <p:nvSpPr>
          <p:cNvPr id="306" name="Google Shape;306;p7"/>
          <p:cNvSpPr/>
          <p:nvPr/>
        </p:nvSpPr>
        <p:spPr>
          <a:xfrm rot="-5400000">
            <a:off x="251218" y="3466321"/>
            <a:ext cx="2825682" cy="106705"/>
          </a:xfrm>
          <a:custGeom>
            <a:avLst/>
            <a:gdLst/>
            <a:ahLst/>
            <a:cxnLst/>
            <a:rect l="l" t="t" r="r" b="b"/>
            <a:pathLst>
              <a:path w="4238523" h="160057" extrusionOk="0">
                <a:moveTo>
                  <a:pt x="0" y="0"/>
                </a:moveTo>
                <a:lnTo>
                  <a:pt x="4238523" y="0"/>
                </a:lnTo>
                <a:lnTo>
                  <a:pt x="4238523" y="160057"/>
                </a:lnTo>
                <a:lnTo>
                  <a:pt x="0" y="160057"/>
                </a:lnTo>
                <a:lnTo>
                  <a:pt x="0" y="0"/>
                </a:lnTo>
                <a:close/>
              </a:path>
            </a:pathLst>
          </a:custGeom>
          <a:blipFill rotWithShape="1">
            <a:blip r:embed="rId11">
              <a:alphaModFix/>
            </a:blip>
            <a:stretch>
              <a:fillRect r="-22170"/>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307" name="Google Shape;307;p7"/>
          <p:cNvSpPr txBox="1"/>
          <p:nvPr/>
        </p:nvSpPr>
        <p:spPr>
          <a:xfrm rot="-5400000">
            <a:off x="-39475" y="3055661"/>
            <a:ext cx="2404167" cy="746679"/>
          </a:xfrm>
          <a:prstGeom prst="rect">
            <a:avLst/>
          </a:prstGeom>
          <a:noFill/>
          <a:ln>
            <a:noFill/>
          </a:ln>
        </p:spPr>
        <p:txBody>
          <a:bodyPr spcFirstLastPara="1" wrap="square" lIns="0" tIns="0" rIns="0" bIns="0" anchor="t" anchorCtr="0">
            <a:spAutoFit/>
          </a:bodyPr>
          <a:lstStyle/>
          <a:p>
            <a:pPr algn="ctr" defTabSz="609630">
              <a:lnSpc>
                <a:spcPct val="140007"/>
              </a:lnSpc>
              <a:buClr>
                <a:srgbClr val="000000"/>
              </a:buClr>
            </a:pPr>
            <a:r>
              <a:rPr lang="en-US" sz="3466" b="1" kern="0" dirty="0" err="1">
                <a:solidFill>
                  <a:srgbClr val="AB6000"/>
                </a:solidFill>
                <a:latin typeface="Arial"/>
                <a:ea typeface="Arial"/>
                <a:cs typeface="Arial"/>
                <a:sym typeface="Arial"/>
              </a:rPr>
              <a:t>Ejercicio</a:t>
            </a:r>
            <a:r>
              <a:rPr lang="en-US" sz="3466" b="1" kern="0" dirty="0">
                <a:solidFill>
                  <a:srgbClr val="AB6000"/>
                </a:solidFill>
                <a:latin typeface="Arial"/>
                <a:ea typeface="Arial"/>
                <a:cs typeface="Arial"/>
                <a:sym typeface="Arial"/>
              </a:rPr>
              <a:t> 1</a:t>
            </a:r>
            <a:endParaRPr sz="933" kern="0" dirty="0">
              <a:solidFill>
                <a:srgbClr val="000000"/>
              </a:solidFill>
              <a:latin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8"/>
          <p:cNvSpPr/>
          <p:nvPr/>
        </p:nvSpPr>
        <p:spPr>
          <a:xfrm>
            <a:off x="0" y="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314" name="Google Shape;314;p8"/>
          <p:cNvSpPr/>
          <p:nvPr/>
        </p:nvSpPr>
        <p:spPr>
          <a:xfrm rot="1586660">
            <a:off x="10258587" y="4046600"/>
            <a:ext cx="2359155" cy="2376438"/>
          </a:xfrm>
          <a:custGeom>
            <a:avLst/>
            <a:gdLst/>
            <a:ahLst/>
            <a:cxnLst/>
            <a:rect l="l" t="t" r="r" b="b"/>
            <a:pathLst>
              <a:path w="3538732" h="3564657" extrusionOk="0">
                <a:moveTo>
                  <a:pt x="0" y="0"/>
                </a:moveTo>
                <a:lnTo>
                  <a:pt x="3538733" y="0"/>
                </a:lnTo>
                <a:lnTo>
                  <a:pt x="3538733" y="3564657"/>
                </a:lnTo>
                <a:lnTo>
                  <a:pt x="0" y="3564657"/>
                </a:lnTo>
                <a:lnTo>
                  <a:pt x="0" y="0"/>
                </a:lnTo>
                <a:close/>
              </a:path>
            </a:pathLst>
          </a:custGeom>
          <a:blipFill rotWithShape="1">
            <a:blip r:embed="rId4">
              <a:alphaModFix amt="41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315" name="Google Shape;315;p8"/>
          <p:cNvGrpSpPr/>
          <p:nvPr/>
        </p:nvGrpSpPr>
        <p:grpSpPr>
          <a:xfrm rot="-9182015">
            <a:off x="-1416246" y="3954355"/>
            <a:ext cx="5326110" cy="3688825"/>
            <a:chOff x="0" y="0"/>
            <a:chExt cx="3429000" cy="2374900"/>
          </a:xfrm>
        </p:grpSpPr>
        <p:sp>
          <p:nvSpPr>
            <p:cNvPr id="316" name="Google Shape;316;p8"/>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5">
                <a:alphaModFix/>
              </a:blip>
              <a:stretch>
                <a:fillRect t="-61771" b="-6177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317" name="Google Shape;317;p8"/>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6">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nvGrpSpPr>
          <p:cNvPr id="318" name="Google Shape;318;p8"/>
          <p:cNvGrpSpPr/>
          <p:nvPr/>
        </p:nvGrpSpPr>
        <p:grpSpPr>
          <a:xfrm>
            <a:off x="489520" y="257437"/>
            <a:ext cx="11212961" cy="6343126"/>
            <a:chOff x="0" y="0"/>
            <a:chExt cx="22425922" cy="12686252"/>
          </a:xfrm>
        </p:grpSpPr>
        <p:sp>
          <p:nvSpPr>
            <p:cNvPr id="319" name="Google Shape;319;p8"/>
            <p:cNvSpPr/>
            <p:nvPr/>
          </p:nvSpPr>
          <p:spPr>
            <a:xfrm flipH="1">
              <a:off x="18129687" y="63500"/>
              <a:ext cx="4296235" cy="12622752"/>
            </a:xfrm>
            <a:custGeom>
              <a:avLst/>
              <a:gdLst/>
              <a:ahLst/>
              <a:cxnLst/>
              <a:rect l="l" t="t" r="r" b="b"/>
              <a:pathLst>
                <a:path w="4296235" h="12622752" extrusionOk="0">
                  <a:moveTo>
                    <a:pt x="4296234" y="0"/>
                  </a:moveTo>
                  <a:lnTo>
                    <a:pt x="0" y="0"/>
                  </a:lnTo>
                  <a:lnTo>
                    <a:pt x="0" y="12622752"/>
                  </a:lnTo>
                  <a:lnTo>
                    <a:pt x="4296234" y="12622752"/>
                  </a:lnTo>
                  <a:lnTo>
                    <a:pt x="4296234" y="0"/>
                  </a:lnTo>
                  <a:close/>
                </a:path>
              </a:pathLst>
            </a:custGeom>
            <a:blipFill rotWithShape="1">
              <a:blip r:embed="rId7">
                <a:alphaModFix/>
              </a:blip>
              <a:stretch>
                <a:fillRect r="-340412"/>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320" name="Google Shape;320;p8"/>
            <p:cNvSpPr/>
            <p:nvPr/>
          </p:nvSpPr>
          <p:spPr>
            <a:xfrm flipH="1">
              <a:off x="0" y="0"/>
              <a:ext cx="18921873" cy="12622752"/>
            </a:xfrm>
            <a:custGeom>
              <a:avLst/>
              <a:gdLst/>
              <a:ahLst/>
              <a:cxnLst/>
              <a:rect l="l" t="t" r="r" b="b"/>
              <a:pathLst>
                <a:path w="18921873" h="12622752" extrusionOk="0">
                  <a:moveTo>
                    <a:pt x="18921873" y="0"/>
                  </a:moveTo>
                  <a:lnTo>
                    <a:pt x="0" y="0"/>
                  </a:lnTo>
                  <a:lnTo>
                    <a:pt x="0" y="12622752"/>
                  </a:lnTo>
                  <a:lnTo>
                    <a:pt x="18921873" y="12622752"/>
                  </a:lnTo>
                  <a:lnTo>
                    <a:pt x="18921873" y="0"/>
                  </a:lnTo>
                  <a:close/>
                </a:path>
              </a:pathLst>
            </a:custGeom>
            <a:blipFill rotWithShape="1">
              <a:blip r:embed="rId7">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321" name="Google Shape;321;p8"/>
          <p:cNvSpPr/>
          <p:nvPr/>
        </p:nvSpPr>
        <p:spPr>
          <a:xfrm>
            <a:off x="0" y="7303"/>
            <a:ext cx="2382233" cy="500269"/>
          </a:xfrm>
          <a:custGeom>
            <a:avLst/>
            <a:gdLst/>
            <a:ahLst/>
            <a:cxnLst/>
            <a:rect l="l" t="t" r="r" b="b"/>
            <a:pathLst>
              <a:path w="3573350" h="750403" extrusionOk="0">
                <a:moveTo>
                  <a:pt x="0" y="0"/>
                </a:moveTo>
                <a:lnTo>
                  <a:pt x="3573350" y="0"/>
                </a:lnTo>
                <a:lnTo>
                  <a:pt x="3573350" y="750403"/>
                </a:lnTo>
                <a:lnTo>
                  <a:pt x="0" y="750403"/>
                </a:lnTo>
                <a:lnTo>
                  <a:pt x="0" y="0"/>
                </a:lnTo>
                <a:close/>
              </a:path>
            </a:pathLst>
          </a:custGeom>
          <a:blipFill rotWithShape="1">
            <a:blip r:embed="rId8">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322" name="Google Shape;322;p8"/>
          <p:cNvSpPr/>
          <p:nvPr/>
        </p:nvSpPr>
        <p:spPr>
          <a:xfrm>
            <a:off x="3941744" y="249428"/>
            <a:ext cx="7496421" cy="6335117"/>
          </a:xfrm>
          <a:custGeom>
            <a:avLst/>
            <a:gdLst/>
            <a:ahLst/>
            <a:cxnLst/>
            <a:rect l="l" t="t" r="r" b="b"/>
            <a:pathLst>
              <a:path w="2377440" h="2009140" extrusionOk="0">
                <a:moveTo>
                  <a:pt x="2376170" y="1778000"/>
                </a:moveTo>
                <a:cubicBezTo>
                  <a:pt x="2374900" y="1276350"/>
                  <a:pt x="2359660" y="598170"/>
                  <a:pt x="2359660" y="97790"/>
                </a:cubicBezTo>
                <a:cubicBezTo>
                  <a:pt x="2359660" y="90170"/>
                  <a:pt x="2360930" y="82550"/>
                  <a:pt x="2360930" y="76200"/>
                </a:cubicBezTo>
                <a:cubicBezTo>
                  <a:pt x="2359660" y="74930"/>
                  <a:pt x="2358390" y="74930"/>
                  <a:pt x="2357120" y="73660"/>
                </a:cubicBezTo>
                <a:cubicBezTo>
                  <a:pt x="2357120" y="73660"/>
                  <a:pt x="2355850" y="74930"/>
                  <a:pt x="2355850" y="76200"/>
                </a:cubicBezTo>
                <a:cubicBezTo>
                  <a:pt x="2353310" y="82550"/>
                  <a:pt x="2348230" y="82550"/>
                  <a:pt x="2343150" y="82550"/>
                </a:cubicBezTo>
                <a:cubicBezTo>
                  <a:pt x="2336800" y="81280"/>
                  <a:pt x="2330450" y="74930"/>
                  <a:pt x="2322830" y="77470"/>
                </a:cubicBezTo>
                <a:cubicBezTo>
                  <a:pt x="2320290" y="78740"/>
                  <a:pt x="2315210" y="76200"/>
                  <a:pt x="2313940" y="73660"/>
                </a:cubicBezTo>
                <a:cubicBezTo>
                  <a:pt x="2310130" y="68580"/>
                  <a:pt x="2305050" y="68580"/>
                  <a:pt x="2299970" y="71120"/>
                </a:cubicBezTo>
                <a:cubicBezTo>
                  <a:pt x="2297430" y="72390"/>
                  <a:pt x="2294890" y="71120"/>
                  <a:pt x="2292350" y="71120"/>
                </a:cubicBezTo>
                <a:cubicBezTo>
                  <a:pt x="2288540" y="71120"/>
                  <a:pt x="2283460" y="69850"/>
                  <a:pt x="2279650" y="68580"/>
                </a:cubicBezTo>
                <a:cubicBezTo>
                  <a:pt x="2278380" y="68580"/>
                  <a:pt x="2275840" y="67310"/>
                  <a:pt x="2274570" y="67310"/>
                </a:cubicBezTo>
                <a:cubicBezTo>
                  <a:pt x="2270760" y="66040"/>
                  <a:pt x="2266950" y="62230"/>
                  <a:pt x="2263140" y="67310"/>
                </a:cubicBezTo>
                <a:cubicBezTo>
                  <a:pt x="2263140" y="67310"/>
                  <a:pt x="2260600" y="67310"/>
                  <a:pt x="2259330" y="66040"/>
                </a:cubicBezTo>
                <a:cubicBezTo>
                  <a:pt x="2258060" y="63500"/>
                  <a:pt x="2256790" y="59690"/>
                  <a:pt x="2255520" y="57150"/>
                </a:cubicBezTo>
                <a:cubicBezTo>
                  <a:pt x="2252980" y="53340"/>
                  <a:pt x="2252980" y="46990"/>
                  <a:pt x="2249170" y="44450"/>
                </a:cubicBezTo>
                <a:cubicBezTo>
                  <a:pt x="2246630" y="43180"/>
                  <a:pt x="2245360" y="41910"/>
                  <a:pt x="2244090" y="39370"/>
                </a:cubicBezTo>
                <a:cubicBezTo>
                  <a:pt x="2244090" y="38100"/>
                  <a:pt x="2241550" y="36830"/>
                  <a:pt x="2241550" y="35560"/>
                </a:cubicBezTo>
                <a:lnTo>
                  <a:pt x="2237740" y="31750"/>
                </a:lnTo>
                <a:cubicBezTo>
                  <a:pt x="2236470" y="29210"/>
                  <a:pt x="2235200" y="25400"/>
                  <a:pt x="2232660" y="24130"/>
                </a:cubicBezTo>
                <a:cubicBezTo>
                  <a:pt x="2227580" y="20320"/>
                  <a:pt x="2226310" y="15240"/>
                  <a:pt x="2228850" y="8890"/>
                </a:cubicBezTo>
                <a:cubicBezTo>
                  <a:pt x="2225040" y="7620"/>
                  <a:pt x="2222500" y="5080"/>
                  <a:pt x="2218690" y="5080"/>
                </a:cubicBezTo>
                <a:cubicBezTo>
                  <a:pt x="2203450" y="6350"/>
                  <a:pt x="2186940" y="8890"/>
                  <a:pt x="2171700" y="10160"/>
                </a:cubicBezTo>
                <a:cubicBezTo>
                  <a:pt x="2169160" y="10160"/>
                  <a:pt x="2165350" y="11430"/>
                  <a:pt x="2164080" y="12700"/>
                </a:cubicBezTo>
                <a:cubicBezTo>
                  <a:pt x="2153920" y="19050"/>
                  <a:pt x="2143760" y="13970"/>
                  <a:pt x="2133600" y="12700"/>
                </a:cubicBezTo>
                <a:cubicBezTo>
                  <a:pt x="2125980" y="12700"/>
                  <a:pt x="2118360" y="8890"/>
                  <a:pt x="2110740" y="7620"/>
                </a:cubicBezTo>
                <a:cubicBezTo>
                  <a:pt x="2101850" y="6350"/>
                  <a:pt x="2094230" y="7620"/>
                  <a:pt x="2085340" y="6350"/>
                </a:cubicBezTo>
                <a:cubicBezTo>
                  <a:pt x="2084070" y="6350"/>
                  <a:pt x="2082800" y="5080"/>
                  <a:pt x="2081530" y="3810"/>
                </a:cubicBezTo>
                <a:cubicBezTo>
                  <a:pt x="2078990" y="0"/>
                  <a:pt x="2073910" y="1270"/>
                  <a:pt x="2071370" y="2540"/>
                </a:cubicBezTo>
                <a:cubicBezTo>
                  <a:pt x="2067560" y="5080"/>
                  <a:pt x="2066290" y="8890"/>
                  <a:pt x="2063750" y="12700"/>
                </a:cubicBezTo>
                <a:cubicBezTo>
                  <a:pt x="2057400" y="13970"/>
                  <a:pt x="2048510" y="15240"/>
                  <a:pt x="2042160" y="19050"/>
                </a:cubicBezTo>
                <a:cubicBezTo>
                  <a:pt x="2037080" y="21590"/>
                  <a:pt x="2034540" y="22860"/>
                  <a:pt x="2030730" y="20320"/>
                </a:cubicBezTo>
                <a:lnTo>
                  <a:pt x="2029460" y="21590"/>
                </a:lnTo>
                <a:cubicBezTo>
                  <a:pt x="2032000" y="24130"/>
                  <a:pt x="2033270" y="27940"/>
                  <a:pt x="2035810" y="30480"/>
                </a:cubicBezTo>
                <a:cubicBezTo>
                  <a:pt x="2032000" y="31750"/>
                  <a:pt x="2026920" y="34290"/>
                  <a:pt x="2024380" y="33020"/>
                </a:cubicBezTo>
                <a:cubicBezTo>
                  <a:pt x="2018030" y="31750"/>
                  <a:pt x="2015490" y="34290"/>
                  <a:pt x="2010410" y="36830"/>
                </a:cubicBezTo>
                <a:cubicBezTo>
                  <a:pt x="2005330" y="40640"/>
                  <a:pt x="1998980" y="43180"/>
                  <a:pt x="1993900" y="45720"/>
                </a:cubicBezTo>
                <a:cubicBezTo>
                  <a:pt x="1992630" y="45720"/>
                  <a:pt x="1991360" y="45720"/>
                  <a:pt x="1990090" y="44450"/>
                </a:cubicBezTo>
                <a:cubicBezTo>
                  <a:pt x="1988820" y="44450"/>
                  <a:pt x="1987550" y="43180"/>
                  <a:pt x="1987550" y="43180"/>
                </a:cubicBezTo>
                <a:cubicBezTo>
                  <a:pt x="1981200" y="45720"/>
                  <a:pt x="1974850" y="48260"/>
                  <a:pt x="1968500" y="45720"/>
                </a:cubicBezTo>
                <a:cubicBezTo>
                  <a:pt x="1967230" y="45720"/>
                  <a:pt x="1967230" y="46990"/>
                  <a:pt x="1965960" y="46990"/>
                </a:cubicBezTo>
                <a:cubicBezTo>
                  <a:pt x="1958340" y="49530"/>
                  <a:pt x="1953260" y="58420"/>
                  <a:pt x="1943100" y="58420"/>
                </a:cubicBezTo>
                <a:cubicBezTo>
                  <a:pt x="1935480" y="58420"/>
                  <a:pt x="1927860" y="64770"/>
                  <a:pt x="1920240" y="64770"/>
                </a:cubicBezTo>
                <a:cubicBezTo>
                  <a:pt x="1911350" y="66040"/>
                  <a:pt x="1903730" y="68580"/>
                  <a:pt x="1896110" y="72390"/>
                </a:cubicBezTo>
                <a:cubicBezTo>
                  <a:pt x="1893570" y="73660"/>
                  <a:pt x="1891030" y="73660"/>
                  <a:pt x="1889760" y="73660"/>
                </a:cubicBezTo>
                <a:cubicBezTo>
                  <a:pt x="1883410" y="71120"/>
                  <a:pt x="1879600" y="74930"/>
                  <a:pt x="1877060" y="78740"/>
                </a:cubicBezTo>
                <a:cubicBezTo>
                  <a:pt x="1870710" y="87630"/>
                  <a:pt x="1860550" y="90170"/>
                  <a:pt x="1851660" y="92710"/>
                </a:cubicBezTo>
                <a:cubicBezTo>
                  <a:pt x="1840230" y="95250"/>
                  <a:pt x="1828800" y="96520"/>
                  <a:pt x="1817370" y="97790"/>
                </a:cubicBezTo>
                <a:cubicBezTo>
                  <a:pt x="1816100" y="97790"/>
                  <a:pt x="1814830" y="101600"/>
                  <a:pt x="1812290" y="102870"/>
                </a:cubicBezTo>
                <a:cubicBezTo>
                  <a:pt x="1811020" y="102870"/>
                  <a:pt x="1809750" y="101600"/>
                  <a:pt x="1809750" y="101600"/>
                </a:cubicBezTo>
                <a:cubicBezTo>
                  <a:pt x="1803400" y="109220"/>
                  <a:pt x="1799590" y="120650"/>
                  <a:pt x="1786890" y="119380"/>
                </a:cubicBezTo>
                <a:lnTo>
                  <a:pt x="1785620" y="119380"/>
                </a:lnTo>
                <a:cubicBezTo>
                  <a:pt x="1775460" y="125730"/>
                  <a:pt x="1765300" y="123190"/>
                  <a:pt x="1756410" y="120650"/>
                </a:cubicBezTo>
                <a:cubicBezTo>
                  <a:pt x="1753870" y="120650"/>
                  <a:pt x="1750060" y="118110"/>
                  <a:pt x="1748790" y="115570"/>
                </a:cubicBezTo>
                <a:cubicBezTo>
                  <a:pt x="1744980" y="107950"/>
                  <a:pt x="1734820" y="105410"/>
                  <a:pt x="1727200" y="107950"/>
                </a:cubicBezTo>
                <a:cubicBezTo>
                  <a:pt x="1720850" y="110490"/>
                  <a:pt x="1714500" y="111760"/>
                  <a:pt x="1708150" y="114300"/>
                </a:cubicBezTo>
                <a:cubicBezTo>
                  <a:pt x="1697990" y="116840"/>
                  <a:pt x="1689100" y="118110"/>
                  <a:pt x="1678940" y="113030"/>
                </a:cubicBezTo>
                <a:cubicBezTo>
                  <a:pt x="1668780" y="107950"/>
                  <a:pt x="1661160" y="111760"/>
                  <a:pt x="1656080" y="123190"/>
                </a:cubicBezTo>
                <a:cubicBezTo>
                  <a:pt x="1652270" y="130810"/>
                  <a:pt x="1642110" y="132080"/>
                  <a:pt x="1635760" y="125730"/>
                </a:cubicBezTo>
                <a:cubicBezTo>
                  <a:pt x="1631950" y="121920"/>
                  <a:pt x="1629410" y="123190"/>
                  <a:pt x="1625600" y="125730"/>
                </a:cubicBezTo>
                <a:lnTo>
                  <a:pt x="1617980" y="133350"/>
                </a:lnTo>
                <a:cubicBezTo>
                  <a:pt x="1616710" y="134620"/>
                  <a:pt x="1614170" y="134620"/>
                  <a:pt x="1612900" y="134620"/>
                </a:cubicBezTo>
                <a:lnTo>
                  <a:pt x="1605280" y="134620"/>
                </a:lnTo>
                <a:cubicBezTo>
                  <a:pt x="1600200" y="134620"/>
                  <a:pt x="1595120" y="133350"/>
                  <a:pt x="1590040" y="132080"/>
                </a:cubicBezTo>
                <a:cubicBezTo>
                  <a:pt x="1583690" y="130810"/>
                  <a:pt x="1578610" y="127000"/>
                  <a:pt x="1572260" y="125730"/>
                </a:cubicBezTo>
                <a:cubicBezTo>
                  <a:pt x="1562100" y="124460"/>
                  <a:pt x="1559560" y="115570"/>
                  <a:pt x="1555750" y="109220"/>
                </a:cubicBezTo>
                <a:cubicBezTo>
                  <a:pt x="1553210" y="105410"/>
                  <a:pt x="1548130" y="100330"/>
                  <a:pt x="1543050" y="101600"/>
                </a:cubicBezTo>
                <a:cubicBezTo>
                  <a:pt x="1537970" y="104140"/>
                  <a:pt x="1532890" y="101600"/>
                  <a:pt x="1529080" y="100330"/>
                </a:cubicBezTo>
                <a:cubicBezTo>
                  <a:pt x="1527810" y="100330"/>
                  <a:pt x="1525270" y="99060"/>
                  <a:pt x="1524000" y="99060"/>
                </a:cubicBezTo>
                <a:cubicBezTo>
                  <a:pt x="1515110" y="96520"/>
                  <a:pt x="1508760" y="101600"/>
                  <a:pt x="1502410" y="107950"/>
                </a:cubicBezTo>
                <a:lnTo>
                  <a:pt x="1497330" y="113030"/>
                </a:lnTo>
                <a:cubicBezTo>
                  <a:pt x="1496060" y="114300"/>
                  <a:pt x="1496060" y="116840"/>
                  <a:pt x="1494790" y="118110"/>
                </a:cubicBezTo>
                <a:cubicBezTo>
                  <a:pt x="1487170" y="124460"/>
                  <a:pt x="1479550" y="121920"/>
                  <a:pt x="1470660" y="118110"/>
                </a:cubicBezTo>
                <a:cubicBezTo>
                  <a:pt x="1463040" y="114300"/>
                  <a:pt x="1454150" y="118110"/>
                  <a:pt x="1451610" y="125730"/>
                </a:cubicBezTo>
                <a:cubicBezTo>
                  <a:pt x="1450340" y="130810"/>
                  <a:pt x="1449070" y="134620"/>
                  <a:pt x="1442720" y="137160"/>
                </a:cubicBezTo>
                <a:cubicBezTo>
                  <a:pt x="1436370" y="140970"/>
                  <a:pt x="1428750" y="143510"/>
                  <a:pt x="1427480" y="152400"/>
                </a:cubicBezTo>
                <a:cubicBezTo>
                  <a:pt x="1427480" y="153670"/>
                  <a:pt x="1426210" y="154940"/>
                  <a:pt x="1424940" y="154940"/>
                </a:cubicBezTo>
                <a:cubicBezTo>
                  <a:pt x="1421130" y="156210"/>
                  <a:pt x="1418590" y="157480"/>
                  <a:pt x="1414780" y="158750"/>
                </a:cubicBezTo>
                <a:lnTo>
                  <a:pt x="1403350" y="158750"/>
                </a:lnTo>
                <a:cubicBezTo>
                  <a:pt x="1395730" y="157480"/>
                  <a:pt x="1388110" y="154940"/>
                  <a:pt x="1380490" y="153670"/>
                </a:cubicBezTo>
                <a:cubicBezTo>
                  <a:pt x="1371600" y="152400"/>
                  <a:pt x="1363980" y="157480"/>
                  <a:pt x="1355090" y="158750"/>
                </a:cubicBezTo>
                <a:lnTo>
                  <a:pt x="1353820" y="160020"/>
                </a:lnTo>
                <a:cubicBezTo>
                  <a:pt x="1351280" y="163830"/>
                  <a:pt x="1347470" y="162560"/>
                  <a:pt x="1344930" y="160020"/>
                </a:cubicBezTo>
                <a:cubicBezTo>
                  <a:pt x="1339850" y="154940"/>
                  <a:pt x="1330960" y="153670"/>
                  <a:pt x="1324610" y="156210"/>
                </a:cubicBezTo>
                <a:cubicBezTo>
                  <a:pt x="1316990" y="160020"/>
                  <a:pt x="1309370" y="162560"/>
                  <a:pt x="1301750" y="165100"/>
                </a:cubicBezTo>
                <a:cubicBezTo>
                  <a:pt x="1299210" y="165100"/>
                  <a:pt x="1296670" y="163830"/>
                  <a:pt x="1295400" y="163830"/>
                </a:cubicBezTo>
                <a:cubicBezTo>
                  <a:pt x="1292860" y="163830"/>
                  <a:pt x="1289050" y="162560"/>
                  <a:pt x="1287780" y="163830"/>
                </a:cubicBezTo>
                <a:cubicBezTo>
                  <a:pt x="1277620" y="171450"/>
                  <a:pt x="1267460" y="168910"/>
                  <a:pt x="1258570" y="163830"/>
                </a:cubicBezTo>
                <a:cubicBezTo>
                  <a:pt x="1253490" y="161290"/>
                  <a:pt x="1245870" y="158750"/>
                  <a:pt x="1243330" y="151130"/>
                </a:cubicBezTo>
                <a:cubicBezTo>
                  <a:pt x="1242060" y="146050"/>
                  <a:pt x="1236980" y="140970"/>
                  <a:pt x="1233170" y="137160"/>
                </a:cubicBezTo>
                <a:cubicBezTo>
                  <a:pt x="1226820" y="130810"/>
                  <a:pt x="1220470" y="121920"/>
                  <a:pt x="1209040" y="121920"/>
                </a:cubicBezTo>
                <a:cubicBezTo>
                  <a:pt x="1206500" y="121920"/>
                  <a:pt x="1203960" y="116840"/>
                  <a:pt x="1202690" y="118110"/>
                </a:cubicBezTo>
                <a:cubicBezTo>
                  <a:pt x="1197610" y="119380"/>
                  <a:pt x="1197610" y="116840"/>
                  <a:pt x="1195070" y="114300"/>
                </a:cubicBezTo>
                <a:cubicBezTo>
                  <a:pt x="1192530" y="111760"/>
                  <a:pt x="1188720" y="109220"/>
                  <a:pt x="1186180" y="105410"/>
                </a:cubicBezTo>
                <a:cubicBezTo>
                  <a:pt x="1182370" y="100330"/>
                  <a:pt x="1178560" y="93980"/>
                  <a:pt x="1174750" y="88900"/>
                </a:cubicBezTo>
                <a:cubicBezTo>
                  <a:pt x="1170940" y="83820"/>
                  <a:pt x="1168400" y="77470"/>
                  <a:pt x="1164590" y="72390"/>
                </a:cubicBezTo>
                <a:cubicBezTo>
                  <a:pt x="1163320" y="71120"/>
                  <a:pt x="1159510" y="69850"/>
                  <a:pt x="1158240" y="71120"/>
                </a:cubicBezTo>
                <a:lnTo>
                  <a:pt x="1143000" y="78740"/>
                </a:lnTo>
                <a:cubicBezTo>
                  <a:pt x="1140460" y="80010"/>
                  <a:pt x="1139190" y="82550"/>
                  <a:pt x="1137920" y="85090"/>
                </a:cubicBezTo>
                <a:lnTo>
                  <a:pt x="1136650" y="83820"/>
                </a:lnTo>
                <a:cubicBezTo>
                  <a:pt x="1137920" y="80010"/>
                  <a:pt x="1139190" y="76200"/>
                  <a:pt x="1140460" y="74930"/>
                </a:cubicBezTo>
                <a:lnTo>
                  <a:pt x="1125220" y="71120"/>
                </a:lnTo>
                <a:cubicBezTo>
                  <a:pt x="1121410" y="69850"/>
                  <a:pt x="1115060" y="69850"/>
                  <a:pt x="1112520" y="69850"/>
                </a:cubicBezTo>
                <a:lnTo>
                  <a:pt x="1092200" y="69850"/>
                </a:lnTo>
                <a:cubicBezTo>
                  <a:pt x="1084580" y="69850"/>
                  <a:pt x="1078230" y="68580"/>
                  <a:pt x="1070610" y="69850"/>
                </a:cubicBezTo>
                <a:cubicBezTo>
                  <a:pt x="1065530" y="71120"/>
                  <a:pt x="1061720" y="68580"/>
                  <a:pt x="1057910" y="66040"/>
                </a:cubicBezTo>
                <a:cubicBezTo>
                  <a:pt x="1047750" y="58420"/>
                  <a:pt x="1037590" y="49530"/>
                  <a:pt x="1023620" y="53340"/>
                </a:cubicBezTo>
                <a:cubicBezTo>
                  <a:pt x="1022350" y="53340"/>
                  <a:pt x="1019810" y="52070"/>
                  <a:pt x="1018540" y="50800"/>
                </a:cubicBezTo>
                <a:cubicBezTo>
                  <a:pt x="1014730" y="49530"/>
                  <a:pt x="1012190" y="46990"/>
                  <a:pt x="1007110" y="44450"/>
                </a:cubicBezTo>
                <a:cubicBezTo>
                  <a:pt x="1007110" y="48260"/>
                  <a:pt x="1007110" y="49530"/>
                  <a:pt x="1008380" y="52070"/>
                </a:cubicBezTo>
                <a:cubicBezTo>
                  <a:pt x="1005840" y="54610"/>
                  <a:pt x="1004570" y="53340"/>
                  <a:pt x="1003300" y="52070"/>
                </a:cubicBezTo>
                <a:cubicBezTo>
                  <a:pt x="1002030" y="53340"/>
                  <a:pt x="1000760" y="55880"/>
                  <a:pt x="999490" y="55880"/>
                </a:cubicBezTo>
                <a:cubicBezTo>
                  <a:pt x="993140" y="58420"/>
                  <a:pt x="986790" y="59690"/>
                  <a:pt x="980440" y="62230"/>
                </a:cubicBezTo>
                <a:cubicBezTo>
                  <a:pt x="977900" y="63500"/>
                  <a:pt x="975360" y="64770"/>
                  <a:pt x="974090" y="66040"/>
                </a:cubicBezTo>
                <a:cubicBezTo>
                  <a:pt x="969010" y="69850"/>
                  <a:pt x="965200" y="76200"/>
                  <a:pt x="956310" y="74930"/>
                </a:cubicBezTo>
                <a:cubicBezTo>
                  <a:pt x="955040" y="74930"/>
                  <a:pt x="952500" y="77470"/>
                  <a:pt x="949960" y="77470"/>
                </a:cubicBezTo>
                <a:cubicBezTo>
                  <a:pt x="947420" y="78740"/>
                  <a:pt x="943610" y="78740"/>
                  <a:pt x="941070" y="80010"/>
                </a:cubicBezTo>
                <a:lnTo>
                  <a:pt x="938530" y="80010"/>
                </a:lnTo>
                <a:cubicBezTo>
                  <a:pt x="930910" y="82550"/>
                  <a:pt x="924560" y="85090"/>
                  <a:pt x="916940" y="86360"/>
                </a:cubicBezTo>
                <a:lnTo>
                  <a:pt x="911860" y="86360"/>
                </a:lnTo>
                <a:cubicBezTo>
                  <a:pt x="905510" y="86360"/>
                  <a:pt x="900430" y="85090"/>
                  <a:pt x="894080" y="85090"/>
                </a:cubicBezTo>
                <a:cubicBezTo>
                  <a:pt x="887730" y="85090"/>
                  <a:pt x="881380" y="87630"/>
                  <a:pt x="875030" y="87630"/>
                </a:cubicBezTo>
                <a:cubicBezTo>
                  <a:pt x="867410" y="87630"/>
                  <a:pt x="858520" y="87630"/>
                  <a:pt x="852170" y="82550"/>
                </a:cubicBezTo>
                <a:cubicBezTo>
                  <a:pt x="850900" y="81280"/>
                  <a:pt x="847090" y="81280"/>
                  <a:pt x="844550" y="82550"/>
                </a:cubicBezTo>
                <a:cubicBezTo>
                  <a:pt x="835660" y="83820"/>
                  <a:pt x="826770" y="85090"/>
                  <a:pt x="819150" y="87630"/>
                </a:cubicBezTo>
                <a:cubicBezTo>
                  <a:pt x="811530" y="90170"/>
                  <a:pt x="807720" y="87630"/>
                  <a:pt x="805180" y="81280"/>
                </a:cubicBezTo>
                <a:cubicBezTo>
                  <a:pt x="803910" y="78740"/>
                  <a:pt x="801370" y="76200"/>
                  <a:pt x="798830" y="73660"/>
                </a:cubicBezTo>
                <a:cubicBezTo>
                  <a:pt x="795020" y="71120"/>
                  <a:pt x="791210" y="67310"/>
                  <a:pt x="787400" y="67310"/>
                </a:cubicBezTo>
                <a:cubicBezTo>
                  <a:pt x="778510" y="67310"/>
                  <a:pt x="773430" y="62230"/>
                  <a:pt x="767080" y="58420"/>
                </a:cubicBezTo>
                <a:cubicBezTo>
                  <a:pt x="756920" y="52070"/>
                  <a:pt x="748030" y="44450"/>
                  <a:pt x="735330" y="45720"/>
                </a:cubicBezTo>
                <a:lnTo>
                  <a:pt x="735330" y="39370"/>
                </a:lnTo>
                <a:cubicBezTo>
                  <a:pt x="737870" y="39370"/>
                  <a:pt x="740410" y="39370"/>
                  <a:pt x="742950" y="38100"/>
                </a:cubicBezTo>
                <a:cubicBezTo>
                  <a:pt x="739140" y="35560"/>
                  <a:pt x="739140" y="31750"/>
                  <a:pt x="736600" y="29210"/>
                </a:cubicBezTo>
                <a:cubicBezTo>
                  <a:pt x="731520" y="25400"/>
                  <a:pt x="726440" y="24130"/>
                  <a:pt x="721360" y="21590"/>
                </a:cubicBezTo>
                <a:cubicBezTo>
                  <a:pt x="717550" y="20320"/>
                  <a:pt x="712470" y="20320"/>
                  <a:pt x="715010" y="26670"/>
                </a:cubicBezTo>
                <a:cubicBezTo>
                  <a:pt x="708660" y="27940"/>
                  <a:pt x="703580" y="27940"/>
                  <a:pt x="701040" y="30480"/>
                </a:cubicBezTo>
                <a:cubicBezTo>
                  <a:pt x="695960" y="34290"/>
                  <a:pt x="690880" y="31750"/>
                  <a:pt x="687070" y="29210"/>
                </a:cubicBezTo>
                <a:cubicBezTo>
                  <a:pt x="684530" y="27940"/>
                  <a:pt x="681990" y="26670"/>
                  <a:pt x="679450" y="27940"/>
                </a:cubicBezTo>
                <a:cubicBezTo>
                  <a:pt x="664210" y="35560"/>
                  <a:pt x="648970" y="31750"/>
                  <a:pt x="633730" y="31750"/>
                </a:cubicBezTo>
                <a:cubicBezTo>
                  <a:pt x="631190" y="31750"/>
                  <a:pt x="628650" y="30480"/>
                  <a:pt x="624840" y="30480"/>
                </a:cubicBezTo>
                <a:cubicBezTo>
                  <a:pt x="619760" y="29210"/>
                  <a:pt x="615950" y="26670"/>
                  <a:pt x="610870" y="25400"/>
                </a:cubicBezTo>
                <a:cubicBezTo>
                  <a:pt x="605790" y="24130"/>
                  <a:pt x="599440" y="22860"/>
                  <a:pt x="594360" y="21590"/>
                </a:cubicBezTo>
                <a:lnTo>
                  <a:pt x="590550" y="21590"/>
                </a:lnTo>
                <a:cubicBezTo>
                  <a:pt x="581660" y="21590"/>
                  <a:pt x="572770" y="22860"/>
                  <a:pt x="565150" y="22860"/>
                </a:cubicBezTo>
                <a:cubicBezTo>
                  <a:pt x="558800" y="22860"/>
                  <a:pt x="552450" y="20320"/>
                  <a:pt x="544830" y="19050"/>
                </a:cubicBezTo>
                <a:cubicBezTo>
                  <a:pt x="543560" y="8890"/>
                  <a:pt x="533400" y="11430"/>
                  <a:pt x="527050" y="6350"/>
                </a:cubicBezTo>
                <a:cubicBezTo>
                  <a:pt x="525780" y="5080"/>
                  <a:pt x="523240" y="6350"/>
                  <a:pt x="521970" y="6350"/>
                </a:cubicBezTo>
                <a:cubicBezTo>
                  <a:pt x="514350" y="5080"/>
                  <a:pt x="509270" y="8890"/>
                  <a:pt x="506730" y="15240"/>
                </a:cubicBezTo>
                <a:cubicBezTo>
                  <a:pt x="502920" y="21590"/>
                  <a:pt x="492760" y="24130"/>
                  <a:pt x="496570" y="34290"/>
                </a:cubicBezTo>
                <a:cubicBezTo>
                  <a:pt x="497840" y="35560"/>
                  <a:pt x="500380" y="36830"/>
                  <a:pt x="501650" y="39370"/>
                </a:cubicBezTo>
                <a:cubicBezTo>
                  <a:pt x="501650" y="43180"/>
                  <a:pt x="500380" y="45720"/>
                  <a:pt x="496570" y="44450"/>
                </a:cubicBezTo>
                <a:cubicBezTo>
                  <a:pt x="495300" y="44450"/>
                  <a:pt x="494030" y="46990"/>
                  <a:pt x="492760" y="48260"/>
                </a:cubicBezTo>
                <a:cubicBezTo>
                  <a:pt x="491490" y="49530"/>
                  <a:pt x="491490" y="52070"/>
                  <a:pt x="490220" y="52070"/>
                </a:cubicBezTo>
                <a:cubicBezTo>
                  <a:pt x="482600" y="54610"/>
                  <a:pt x="477520" y="60960"/>
                  <a:pt x="468630" y="59690"/>
                </a:cubicBezTo>
                <a:lnTo>
                  <a:pt x="466090" y="59690"/>
                </a:lnTo>
                <a:cubicBezTo>
                  <a:pt x="458470" y="66040"/>
                  <a:pt x="450850" y="64770"/>
                  <a:pt x="441960" y="63500"/>
                </a:cubicBezTo>
                <a:cubicBezTo>
                  <a:pt x="438150" y="62230"/>
                  <a:pt x="433070" y="63500"/>
                  <a:pt x="427990" y="63500"/>
                </a:cubicBezTo>
                <a:cubicBezTo>
                  <a:pt x="424180" y="63500"/>
                  <a:pt x="420370" y="63500"/>
                  <a:pt x="416560" y="60960"/>
                </a:cubicBezTo>
                <a:cubicBezTo>
                  <a:pt x="411480" y="58420"/>
                  <a:pt x="406400" y="54610"/>
                  <a:pt x="401320" y="52070"/>
                </a:cubicBezTo>
                <a:cubicBezTo>
                  <a:pt x="396240" y="49530"/>
                  <a:pt x="389890" y="49530"/>
                  <a:pt x="389890" y="40640"/>
                </a:cubicBezTo>
                <a:cubicBezTo>
                  <a:pt x="389890" y="39370"/>
                  <a:pt x="387350" y="38100"/>
                  <a:pt x="387350" y="36830"/>
                </a:cubicBezTo>
                <a:cubicBezTo>
                  <a:pt x="378460" y="44450"/>
                  <a:pt x="370840" y="50800"/>
                  <a:pt x="363220" y="57150"/>
                </a:cubicBezTo>
                <a:cubicBezTo>
                  <a:pt x="359410" y="60960"/>
                  <a:pt x="354330" y="66040"/>
                  <a:pt x="356870" y="72390"/>
                </a:cubicBezTo>
                <a:cubicBezTo>
                  <a:pt x="356870" y="73660"/>
                  <a:pt x="355600" y="74930"/>
                  <a:pt x="355600" y="76200"/>
                </a:cubicBezTo>
                <a:cubicBezTo>
                  <a:pt x="354330" y="78740"/>
                  <a:pt x="353060" y="81280"/>
                  <a:pt x="350520" y="82550"/>
                </a:cubicBezTo>
                <a:cubicBezTo>
                  <a:pt x="347980" y="86360"/>
                  <a:pt x="345440" y="90170"/>
                  <a:pt x="342900" y="95250"/>
                </a:cubicBezTo>
                <a:lnTo>
                  <a:pt x="335280" y="102870"/>
                </a:lnTo>
                <a:cubicBezTo>
                  <a:pt x="332740" y="106680"/>
                  <a:pt x="330200" y="110490"/>
                  <a:pt x="326390" y="113030"/>
                </a:cubicBezTo>
                <a:cubicBezTo>
                  <a:pt x="317500" y="120650"/>
                  <a:pt x="308610" y="128270"/>
                  <a:pt x="298450" y="135890"/>
                </a:cubicBezTo>
                <a:cubicBezTo>
                  <a:pt x="293370" y="140970"/>
                  <a:pt x="287020" y="144780"/>
                  <a:pt x="281940" y="149860"/>
                </a:cubicBezTo>
                <a:cubicBezTo>
                  <a:pt x="273050" y="157480"/>
                  <a:pt x="262890" y="163830"/>
                  <a:pt x="257810" y="175260"/>
                </a:cubicBezTo>
                <a:cubicBezTo>
                  <a:pt x="257810" y="176530"/>
                  <a:pt x="255270" y="177800"/>
                  <a:pt x="254000" y="179070"/>
                </a:cubicBezTo>
                <a:cubicBezTo>
                  <a:pt x="247650" y="184150"/>
                  <a:pt x="237490" y="184150"/>
                  <a:pt x="237490" y="194310"/>
                </a:cubicBezTo>
                <a:cubicBezTo>
                  <a:pt x="227330" y="194310"/>
                  <a:pt x="222250" y="201930"/>
                  <a:pt x="217170" y="208280"/>
                </a:cubicBezTo>
                <a:cubicBezTo>
                  <a:pt x="213360" y="213360"/>
                  <a:pt x="209550" y="219710"/>
                  <a:pt x="204470" y="223520"/>
                </a:cubicBezTo>
                <a:cubicBezTo>
                  <a:pt x="199390" y="226060"/>
                  <a:pt x="193040" y="224790"/>
                  <a:pt x="186690" y="224790"/>
                </a:cubicBezTo>
                <a:cubicBezTo>
                  <a:pt x="184150" y="224790"/>
                  <a:pt x="181610" y="224790"/>
                  <a:pt x="181610" y="226060"/>
                </a:cubicBezTo>
                <a:cubicBezTo>
                  <a:pt x="176530" y="231140"/>
                  <a:pt x="170180" y="234950"/>
                  <a:pt x="166370" y="241300"/>
                </a:cubicBezTo>
                <a:cubicBezTo>
                  <a:pt x="162560" y="247650"/>
                  <a:pt x="158750" y="251460"/>
                  <a:pt x="152400" y="252730"/>
                </a:cubicBezTo>
                <a:cubicBezTo>
                  <a:pt x="146050" y="254000"/>
                  <a:pt x="139700" y="260350"/>
                  <a:pt x="130810" y="256540"/>
                </a:cubicBezTo>
                <a:cubicBezTo>
                  <a:pt x="123190" y="254000"/>
                  <a:pt x="114300" y="256540"/>
                  <a:pt x="109220" y="251460"/>
                </a:cubicBezTo>
                <a:cubicBezTo>
                  <a:pt x="99060" y="252730"/>
                  <a:pt x="91440" y="255270"/>
                  <a:pt x="82550" y="256540"/>
                </a:cubicBezTo>
                <a:cubicBezTo>
                  <a:pt x="72390" y="259080"/>
                  <a:pt x="60960" y="257810"/>
                  <a:pt x="52070" y="265430"/>
                </a:cubicBezTo>
                <a:cubicBezTo>
                  <a:pt x="44450" y="271780"/>
                  <a:pt x="38100" y="278130"/>
                  <a:pt x="26670" y="276860"/>
                </a:cubicBezTo>
                <a:cubicBezTo>
                  <a:pt x="27940" y="284480"/>
                  <a:pt x="29210" y="290830"/>
                  <a:pt x="30480" y="298450"/>
                </a:cubicBezTo>
                <a:cubicBezTo>
                  <a:pt x="33020" y="318770"/>
                  <a:pt x="35560" y="339090"/>
                  <a:pt x="36830" y="359410"/>
                </a:cubicBezTo>
                <a:cubicBezTo>
                  <a:pt x="40640" y="384810"/>
                  <a:pt x="41910" y="408940"/>
                  <a:pt x="39370" y="433070"/>
                </a:cubicBezTo>
                <a:cubicBezTo>
                  <a:pt x="36830" y="467360"/>
                  <a:pt x="25400" y="1640840"/>
                  <a:pt x="13970" y="1672590"/>
                </a:cubicBezTo>
                <a:lnTo>
                  <a:pt x="2540" y="1699260"/>
                </a:lnTo>
                <a:cubicBezTo>
                  <a:pt x="0" y="1705610"/>
                  <a:pt x="3810" y="1709420"/>
                  <a:pt x="10160" y="1710690"/>
                </a:cubicBezTo>
                <a:cubicBezTo>
                  <a:pt x="17780" y="1711960"/>
                  <a:pt x="20320" y="1717040"/>
                  <a:pt x="22860" y="1723390"/>
                </a:cubicBezTo>
                <a:cubicBezTo>
                  <a:pt x="25400" y="1733550"/>
                  <a:pt x="21590" y="1743710"/>
                  <a:pt x="26670" y="1753870"/>
                </a:cubicBezTo>
                <a:cubicBezTo>
                  <a:pt x="29210" y="1758950"/>
                  <a:pt x="26670" y="1767840"/>
                  <a:pt x="25400" y="1775460"/>
                </a:cubicBezTo>
                <a:cubicBezTo>
                  <a:pt x="24130" y="1785620"/>
                  <a:pt x="26670" y="1795780"/>
                  <a:pt x="30480" y="1804670"/>
                </a:cubicBezTo>
                <a:cubicBezTo>
                  <a:pt x="39370" y="1819910"/>
                  <a:pt x="40640" y="1837690"/>
                  <a:pt x="40640" y="1854200"/>
                </a:cubicBezTo>
                <a:cubicBezTo>
                  <a:pt x="40640" y="1858010"/>
                  <a:pt x="41910" y="1861820"/>
                  <a:pt x="43180" y="1864360"/>
                </a:cubicBezTo>
                <a:cubicBezTo>
                  <a:pt x="45720" y="1866900"/>
                  <a:pt x="50800" y="1869440"/>
                  <a:pt x="55880" y="1870710"/>
                </a:cubicBezTo>
                <a:lnTo>
                  <a:pt x="86360" y="1885950"/>
                </a:lnTo>
                <a:cubicBezTo>
                  <a:pt x="100330" y="1893570"/>
                  <a:pt x="111760" y="1892300"/>
                  <a:pt x="124460" y="1883410"/>
                </a:cubicBezTo>
                <a:cubicBezTo>
                  <a:pt x="125730" y="1882140"/>
                  <a:pt x="129540" y="1880870"/>
                  <a:pt x="130810" y="1880870"/>
                </a:cubicBezTo>
                <a:cubicBezTo>
                  <a:pt x="139700" y="1882140"/>
                  <a:pt x="148590" y="1882140"/>
                  <a:pt x="156210" y="1889760"/>
                </a:cubicBezTo>
                <a:cubicBezTo>
                  <a:pt x="165100" y="1897380"/>
                  <a:pt x="177800" y="1902460"/>
                  <a:pt x="187960" y="1908810"/>
                </a:cubicBezTo>
                <a:cubicBezTo>
                  <a:pt x="194310" y="1912620"/>
                  <a:pt x="201930" y="1917700"/>
                  <a:pt x="205740" y="1922780"/>
                </a:cubicBezTo>
                <a:cubicBezTo>
                  <a:pt x="208280" y="1925320"/>
                  <a:pt x="210820" y="1927860"/>
                  <a:pt x="213360" y="1929130"/>
                </a:cubicBezTo>
                <a:cubicBezTo>
                  <a:pt x="227330" y="1934210"/>
                  <a:pt x="234950" y="1946910"/>
                  <a:pt x="243840" y="1957070"/>
                </a:cubicBezTo>
                <a:cubicBezTo>
                  <a:pt x="251460" y="1965960"/>
                  <a:pt x="261620" y="1971040"/>
                  <a:pt x="273050" y="1972310"/>
                </a:cubicBezTo>
                <a:cubicBezTo>
                  <a:pt x="285750" y="1974850"/>
                  <a:pt x="298450" y="1976120"/>
                  <a:pt x="311150" y="1978660"/>
                </a:cubicBezTo>
                <a:cubicBezTo>
                  <a:pt x="316230" y="1979930"/>
                  <a:pt x="322580" y="1981200"/>
                  <a:pt x="327660" y="1983740"/>
                </a:cubicBezTo>
                <a:cubicBezTo>
                  <a:pt x="334010" y="1986280"/>
                  <a:pt x="340360" y="1986280"/>
                  <a:pt x="345440" y="1990090"/>
                </a:cubicBezTo>
                <a:cubicBezTo>
                  <a:pt x="353060" y="1996440"/>
                  <a:pt x="360680" y="2000250"/>
                  <a:pt x="370840" y="1997710"/>
                </a:cubicBezTo>
                <a:cubicBezTo>
                  <a:pt x="374650" y="1996440"/>
                  <a:pt x="379730" y="1998980"/>
                  <a:pt x="383540" y="2000250"/>
                </a:cubicBezTo>
                <a:cubicBezTo>
                  <a:pt x="384810" y="2000250"/>
                  <a:pt x="386080" y="2001520"/>
                  <a:pt x="387350" y="2001520"/>
                </a:cubicBezTo>
                <a:cubicBezTo>
                  <a:pt x="401320" y="2002790"/>
                  <a:pt x="414020" y="2000250"/>
                  <a:pt x="426720" y="1997710"/>
                </a:cubicBezTo>
                <a:cubicBezTo>
                  <a:pt x="431800" y="1996440"/>
                  <a:pt x="436880" y="1995170"/>
                  <a:pt x="441960" y="1992630"/>
                </a:cubicBezTo>
                <a:cubicBezTo>
                  <a:pt x="455930" y="1986280"/>
                  <a:pt x="469900" y="1979930"/>
                  <a:pt x="482600" y="1972310"/>
                </a:cubicBezTo>
                <a:cubicBezTo>
                  <a:pt x="491490" y="1967230"/>
                  <a:pt x="500380" y="1962150"/>
                  <a:pt x="510540" y="1967230"/>
                </a:cubicBezTo>
                <a:lnTo>
                  <a:pt x="515620" y="1967230"/>
                </a:lnTo>
                <a:cubicBezTo>
                  <a:pt x="524510" y="1967230"/>
                  <a:pt x="533400" y="1965960"/>
                  <a:pt x="541020" y="1964690"/>
                </a:cubicBezTo>
                <a:cubicBezTo>
                  <a:pt x="542290" y="1964690"/>
                  <a:pt x="544830" y="1964690"/>
                  <a:pt x="544830" y="1963420"/>
                </a:cubicBezTo>
                <a:cubicBezTo>
                  <a:pt x="548640" y="1958340"/>
                  <a:pt x="554990" y="1958340"/>
                  <a:pt x="561340" y="1957070"/>
                </a:cubicBezTo>
                <a:cubicBezTo>
                  <a:pt x="571500" y="1955800"/>
                  <a:pt x="581660" y="1955800"/>
                  <a:pt x="589280" y="1949450"/>
                </a:cubicBezTo>
                <a:cubicBezTo>
                  <a:pt x="596900" y="1944370"/>
                  <a:pt x="604520" y="1943100"/>
                  <a:pt x="613410" y="1941830"/>
                </a:cubicBezTo>
                <a:cubicBezTo>
                  <a:pt x="614680" y="1941830"/>
                  <a:pt x="617220" y="1940560"/>
                  <a:pt x="618490" y="1940560"/>
                </a:cubicBezTo>
                <a:cubicBezTo>
                  <a:pt x="624840" y="1939290"/>
                  <a:pt x="631190" y="1935480"/>
                  <a:pt x="636270" y="1936750"/>
                </a:cubicBezTo>
                <a:cubicBezTo>
                  <a:pt x="647700" y="1939290"/>
                  <a:pt x="652780" y="1935480"/>
                  <a:pt x="660400" y="1925320"/>
                </a:cubicBezTo>
                <a:cubicBezTo>
                  <a:pt x="661670" y="1922780"/>
                  <a:pt x="665480" y="1921510"/>
                  <a:pt x="668020" y="1920240"/>
                </a:cubicBezTo>
                <a:cubicBezTo>
                  <a:pt x="674370" y="1918970"/>
                  <a:pt x="680720" y="1920240"/>
                  <a:pt x="687070" y="1918970"/>
                </a:cubicBezTo>
                <a:cubicBezTo>
                  <a:pt x="690880" y="1918970"/>
                  <a:pt x="694690" y="1915160"/>
                  <a:pt x="697230" y="1915160"/>
                </a:cubicBezTo>
                <a:cubicBezTo>
                  <a:pt x="707390" y="1916430"/>
                  <a:pt x="718820" y="1912620"/>
                  <a:pt x="727710" y="1918970"/>
                </a:cubicBezTo>
                <a:cubicBezTo>
                  <a:pt x="728980" y="1920240"/>
                  <a:pt x="731520" y="1920240"/>
                  <a:pt x="734060" y="1920240"/>
                </a:cubicBezTo>
                <a:cubicBezTo>
                  <a:pt x="750570" y="1921510"/>
                  <a:pt x="764540" y="1926590"/>
                  <a:pt x="775970" y="1936750"/>
                </a:cubicBezTo>
                <a:cubicBezTo>
                  <a:pt x="779780" y="1940560"/>
                  <a:pt x="784860" y="1943100"/>
                  <a:pt x="788670" y="1945640"/>
                </a:cubicBezTo>
                <a:cubicBezTo>
                  <a:pt x="792480" y="1948180"/>
                  <a:pt x="797560" y="1948180"/>
                  <a:pt x="801370" y="1949450"/>
                </a:cubicBezTo>
                <a:cubicBezTo>
                  <a:pt x="805180" y="1950720"/>
                  <a:pt x="807720" y="1951990"/>
                  <a:pt x="811530" y="1951990"/>
                </a:cubicBezTo>
                <a:cubicBezTo>
                  <a:pt x="817880" y="1951990"/>
                  <a:pt x="822960" y="1954530"/>
                  <a:pt x="826770" y="1959610"/>
                </a:cubicBezTo>
                <a:cubicBezTo>
                  <a:pt x="828040" y="1960880"/>
                  <a:pt x="829310" y="1962150"/>
                  <a:pt x="830580" y="1964690"/>
                </a:cubicBezTo>
                <a:cubicBezTo>
                  <a:pt x="829310" y="1968500"/>
                  <a:pt x="836930" y="1978660"/>
                  <a:pt x="842010" y="1978660"/>
                </a:cubicBezTo>
                <a:cubicBezTo>
                  <a:pt x="850900" y="1978660"/>
                  <a:pt x="859790" y="1981200"/>
                  <a:pt x="867410" y="1987550"/>
                </a:cubicBezTo>
                <a:cubicBezTo>
                  <a:pt x="868680" y="1988820"/>
                  <a:pt x="871220" y="1988820"/>
                  <a:pt x="873760" y="1987550"/>
                </a:cubicBezTo>
                <a:cubicBezTo>
                  <a:pt x="877570" y="1986280"/>
                  <a:pt x="880110" y="1986280"/>
                  <a:pt x="882650" y="1990090"/>
                </a:cubicBezTo>
                <a:cubicBezTo>
                  <a:pt x="883920" y="1991360"/>
                  <a:pt x="889000" y="1991360"/>
                  <a:pt x="891540" y="1991360"/>
                </a:cubicBezTo>
                <a:cubicBezTo>
                  <a:pt x="897890" y="1991360"/>
                  <a:pt x="905510" y="1990090"/>
                  <a:pt x="911860" y="1991360"/>
                </a:cubicBezTo>
                <a:cubicBezTo>
                  <a:pt x="923290" y="1992630"/>
                  <a:pt x="933450" y="1993900"/>
                  <a:pt x="944880" y="1996440"/>
                </a:cubicBezTo>
                <a:cubicBezTo>
                  <a:pt x="947420" y="1996440"/>
                  <a:pt x="949960" y="1997710"/>
                  <a:pt x="951230" y="1998980"/>
                </a:cubicBezTo>
                <a:cubicBezTo>
                  <a:pt x="953770" y="2005330"/>
                  <a:pt x="960120" y="2005330"/>
                  <a:pt x="963930" y="2006600"/>
                </a:cubicBezTo>
                <a:cubicBezTo>
                  <a:pt x="967740" y="2007870"/>
                  <a:pt x="972820" y="2009140"/>
                  <a:pt x="975360" y="2009140"/>
                </a:cubicBezTo>
                <a:cubicBezTo>
                  <a:pt x="976630" y="2007870"/>
                  <a:pt x="979170" y="2006600"/>
                  <a:pt x="981710" y="2004060"/>
                </a:cubicBezTo>
                <a:cubicBezTo>
                  <a:pt x="976630" y="2004060"/>
                  <a:pt x="974090" y="2005330"/>
                  <a:pt x="971550" y="2005330"/>
                </a:cubicBezTo>
                <a:cubicBezTo>
                  <a:pt x="976630" y="1998980"/>
                  <a:pt x="981710" y="1997710"/>
                  <a:pt x="988060" y="2001520"/>
                </a:cubicBezTo>
                <a:cubicBezTo>
                  <a:pt x="995680" y="2007870"/>
                  <a:pt x="1002030" y="2007870"/>
                  <a:pt x="1010920" y="2001520"/>
                </a:cubicBezTo>
                <a:lnTo>
                  <a:pt x="1018540" y="1997710"/>
                </a:lnTo>
                <a:lnTo>
                  <a:pt x="1018540" y="1991360"/>
                </a:lnTo>
                <a:cubicBezTo>
                  <a:pt x="1022350" y="1992630"/>
                  <a:pt x="1026160" y="1995170"/>
                  <a:pt x="1028700" y="1995170"/>
                </a:cubicBezTo>
                <a:cubicBezTo>
                  <a:pt x="1036320" y="1991360"/>
                  <a:pt x="1043940" y="1987550"/>
                  <a:pt x="1050290" y="1982470"/>
                </a:cubicBezTo>
                <a:cubicBezTo>
                  <a:pt x="1057910" y="1977390"/>
                  <a:pt x="1064260" y="1971040"/>
                  <a:pt x="1070610" y="1965960"/>
                </a:cubicBezTo>
                <a:cubicBezTo>
                  <a:pt x="1071880" y="1965960"/>
                  <a:pt x="1071880" y="1964690"/>
                  <a:pt x="1073150" y="1964690"/>
                </a:cubicBezTo>
                <a:cubicBezTo>
                  <a:pt x="1082040" y="1962150"/>
                  <a:pt x="1089660" y="1960880"/>
                  <a:pt x="1098550" y="1958340"/>
                </a:cubicBezTo>
                <a:cubicBezTo>
                  <a:pt x="1103630" y="1957070"/>
                  <a:pt x="1107440" y="1954530"/>
                  <a:pt x="1112520" y="1953260"/>
                </a:cubicBezTo>
                <a:cubicBezTo>
                  <a:pt x="1116330" y="1951990"/>
                  <a:pt x="1118870" y="1951990"/>
                  <a:pt x="1122680" y="1950720"/>
                </a:cubicBezTo>
                <a:lnTo>
                  <a:pt x="1135380" y="1950720"/>
                </a:lnTo>
                <a:cubicBezTo>
                  <a:pt x="1137920" y="1950720"/>
                  <a:pt x="1141730" y="1950720"/>
                  <a:pt x="1144270" y="1949450"/>
                </a:cubicBezTo>
                <a:cubicBezTo>
                  <a:pt x="1145540" y="1946910"/>
                  <a:pt x="1148080" y="1943100"/>
                  <a:pt x="1149350" y="1943100"/>
                </a:cubicBezTo>
                <a:cubicBezTo>
                  <a:pt x="1153160" y="1943100"/>
                  <a:pt x="1155700" y="1945640"/>
                  <a:pt x="1159510" y="1946910"/>
                </a:cubicBezTo>
                <a:cubicBezTo>
                  <a:pt x="1160780" y="1946910"/>
                  <a:pt x="1160780" y="1948180"/>
                  <a:pt x="1160780" y="1949450"/>
                </a:cubicBezTo>
                <a:cubicBezTo>
                  <a:pt x="1165860" y="1954530"/>
                  <a:pt x="1169670" y="1960880"/>
                  <a:pt x="1174750" y="1965960"/>
                </a:cubicBezTo>
                <a:cubicBezTo>
                  <a:pt x="1181100" y="1972310"/>
                  <a:pt x="1187450" y="1972310"/>
                  <a:pt x="1191260" y="1968500"/>
                </a:cubicBezTo>
                <a:cubicBezTo>
                  <a:pt x="1197610" y="1963420"/>
                  <a:pt x="1202690" y="1959610"/>
                  <a:pt x="1211580" y="1962150"/>
                </a:cubicBezTo>
                <a:cubicBezTo>
                  <a:pt x="1212850" y="1962150"/>
                  <a:pt x="1215390" y="1963420"/>
                  <a:pt x="1216660" y="1962150"/>
                </a:cubicBezTo>
                <a:cubicBezTo>
                  <a:pt x="1223010" y="1959610"/>
                  <a:pt x="1230630" y="1957070"/>
                  <a:pt x="1236980" y="1953260"/>
                </a:cubicBezTo>
                <a:cubicBezTo>
                  <a:pt x="1240790" y="1951990"/>
                  <a:pt x="1245870" y="1951990"/>
                  <a:pt x="1247140" y="1949450"/>
                </a:cubicBezTo>
                <a:cubicBezTo>
                  <a:pt x="1250950" y="1941830"/>
                  <a:pt x="1257300" y="1938020"/>
                  <a:pt x="1263650" y="1932940"/>
                </a:cubicBezTo>
                <a:cubicBezTo>
                  <a:pt x="1267460" y="1929130"/>
                  <a:pt x="1271270" y="1924050"/>
                  <a:pt x="1275080" y="1922780"/>
                </a:cubicBezTo>
                <a:cubicBezTo>
                  <a:pt x="1283970" y="1920240"/>
                  <a:pt x="1290320" y="1912620"/>
                  <a:pt x="1297940" y="1907540"/>
                </a:cubicBezTo>
                <a:cubicBezTo>
                  <a:pt x="1304290" y="1903730"/>
                  <a:pt x="1308100" y="1896110"/>
                  <a:pt x="1314450" y="1894840"/>
                </a:cubicBezTo>
                <a:cubicBezTo>
                  <a:pt x="1324610" y="1892300"/>
                  <a:pt x="1332230" y="1885950"/>
                  <a:pt x="1341120" y="1879600"/>
                </a:cubicBezTo>
                <a:cubicBezTo>
                  <a:pt x="1346200" y="1875790"/>
                  <a:pt x="1352550" y="1873250"/>
                  <a:pt x="1358900" y="1874520"/>
                </a:cubicBezTo>
                <a:cubicBezTo>
                  <a:pt x="1362710" y="1875790"/>
                  <a:pt x="1367790" y="1874520"/>
                  <a:pt x="1370330" y="1873250"/>
                </a:cubicBezTo>
                <a:cubicBezTo>
                  <a:pt x="1375410" y="1870710"/>
                  <a:pt x="1380490" y="1866900"/>
                  <a:pt x="1385570" y="1864360"/>
                </a:cubicBezTo>
                <a:cubicBezTo>
                  <a:pt x="1389380" y="1861820"/>
                  <a:pt x="1393190" y="1859280"/>
                  <a:pt x="1397000" y="1859280"/>
                </a:cubicBezTo>
                <a:cubicBezTo>
                  <a:pt x="1409700" y="1858010"/>
                  <a:pt x="1419860" y="1855470"/>
                  <a:pt x="1426210" y="1842770"/>
                </a:cubicBezTo>
                <a:cubicBezTo>
                  <a:pt x="1428750" y="1837690"/>
                  <a:pt x="1441450" y="1831340"/>
                  <a:pt x="1446530" y="1833880"/>
                </a:cubicBezTo>
                <a:cubicBezTo>
                  <a:pt x="1455420" y="1837690"/>
                  <a:pt x="1461770" y="1835150"/>
                  <a:pt x="1466850" y="1827530"/>
                </a:cubicBezTo>
                <a:cubicBezTo>
                  <a:pt x="1470660" y="1823720"/>
                  <a:pt x="1475740" y="1824990"/>
                  <a:pt x="1479550" y="1827530"/>
                </a:cubicBezTo>
                <a:cubicBezTo>
                  <a:pt x="1482090" y="1830070"/>
                  <a:pt x="1484630" y="1831340"/>
                  <a:pt x="1487170" y="1831340"/>
                </a:cubicBezTo>
                <a:cubicBezTo>
                  <a:pt x="1496060" y="1832610"/>
                  <a:pt x="1506220" y="1831340"/>
                  <a:pt x="1515110" y="1832610"/>
                </a:cubicBezTo>
                <a:cubicBezTo>
                  <a:pt x="1522730" y="1833880"/>
                  <a:pt x="1530350" y="1831340"/>
                  <a:pt x="1535430" y="1826260"/>
                </a:cubicBezTo>
                <a:cubicBezTo>
                  <a:pt x="1540510" y="1821180"/>
                  <a:pt x="1544320" y="1821180"/>
                  <a:pt x="1551940" y="1823720"/>
                </a:cubicBezTo>
                <a:cubicBezTo>
                  <a:pt x="1558290" y="1826260"/>
                  <a:pt x="1563370" y="1832610"/>
                  <a:pt x="1572260" y="1831340"/>
                </a:cubicBezTo>
                <a:cubicBezTo>
                  <a:pt x="1579880" y="1830070"/>
                  <a:pt x="1588770" y="1833880"/>
                  <a:pt x="1597660" y="1830070"/>
                </a:cubicBezTo>
                <a:lnTo>
                  <a:pt x="1602740" y="1830070"/>
                </a:lnTo>
                <a:cubicBezTo>
                  <a:pt x="1610360" y="1832610"/>
                  <a:pt x="1617980" y="1833880"/>
                  <a:pt x="1624330" y="1840230"/>
                </a:cubicBezTo>
                <a:cubicBezTo>
                  <a:pt x="1631950" y="1846580"/>
                  <a:pt x="1633220" y="1799590"/>
                  <a:pt x="1640840" y="1804670"/>
                </a:cubicBezTo>
                <a:cubicBezTo>
                  <a:pt x="1652270" y="1812290"/>
                  <a:pt x="1649730" y="1804670"/>
                  <a:pt x="1661160" y="1811020"/>
                </a:cubicBezTo>
                <a:cubicBezTo>
                  <a:pt x="1670050" y="1814830"/>
                  <a:pt x="1666240" y="1800860"/>
                  <a:pt x="1676400" y="1803400"/>
                </a:cubicBezTo>
                <a:cubicBezTo>
                  <a:pt x="1677670" y="1803400"/>
                  <a:pt x="1692910" y="1813560"/>
                  <a:pt x="1692910" y="1812290"/>
                </a:cubicBezTo>
                <a:cubicBezTo>
                  <a:pt x="1699260" y="1808480"/>
                  <a:pt x="1705610" y="1770380"/>
                  <a:pt x="1711960" y="1771650"/>
                </a:cubicBezTo>
                <a:cubicBezTo>
                  <a:pt x="1724660" y="1775460"/>
                  <a:pt x="1736090" y="1772920"/>
                  <a:pt x="1747520" y="1767840"/>
                </a:cubicBezTo>
                <a:cubicBezTo>
                  <a:pt x="1753870" y="1765300"/>
                  <a:pt x="1764030" y="1756410"/>
                  <a:pt x="1769110" y="1760220"/>
                </a:cubicBezTo>
                <a:cubicBezTo>
                  <a:pt x="1778000" y="1766570"/>
                  <a:pt x="1786890" y="1769110"/>
                  <a:pt x="1797050" y="1770380"/>
                </a:cubicBezTo>
                <a:cubicBezTo>
                  <a:pt x="1798320" y="1770380"/>
                  <a:pt x="1799590" y="1771650"/>
                  <a:pt x="1800860" y="1772920"/>
                </a:cubicBezTo>
                <a:cubicBezTo>
                  <a:pt x="1804670" y="1778000"/>
                  <a:pt x="1822450" y="1764030"/>
                  <a:pt x="1826260" y="1769110"/>
                </a:cubicBezTo>
                <a:cubicBezTo>
                  <a:pt x="1831340" y="1776730"/>
                  <a:pt x="1836420" y="1784350"/>
                  <a:pt x="1841500" y="1790700"/>
                </a:cubicBezTo>
                <a:cubicBezTo>
                  <a:pt x="1844040" y="1793240"/>
                  <a:pt x="1847850" y="1794510"/>
                  <a:pt x="1849120" y="1797050"/>
                </a:cubicBezTo>
                <a:cubicBezTo>
                  <a:pt x="1850390" y="1803400"/>
                  <a:pt x="1852930" y="1805940"/>
                  <a:pt x="1859280" y="1805940"/>
                </a:cubicBezTo>
                <a:cubicBezTo>
                  <a:pt x="1863090" y="1805940"/>
                  <a:pt x="1866900" y="1807210"/>
                  <a:pt x="1869440" y="1809750"/>
                </a:cubicBezTo>
                <a:cubicBezTo>
                  <a:pt x="1875790" y="1813560"/>
                  <a:pt x="1880870" y="1817370"/>
                  <a:pt x="1885950" y="1821180"/>
                </a:cubicBezTo>
                <a:cubicBezTo>
                  <a:pt x="1892300" y="1824990"/>
                  <a:pt x="1898650" y="1828800"/>
                  <a:pt x="1901190" y="1835150"/>
                </a:cubicBezTo>
                <a:cubicBezTo>
                  <a:pt x="1902460" y="1837690"/>
                  <a:pt x="1903730" y="1838960"/>
                  <a:pt x="1905000" y="1840230"/>
                </a:cubicBezTo>
                <a:cubicBezTo>
                  <a:pt x="1910080" y="1845310"/>
                  <a:pt x="1915160" y="1849120"/>
                  <a:pt x="1920240" y="1854200"/>
                </a:cubicBezTo>
                <a:cubicBezTo>
                  <a:pt x="1927860" y="1860550"/>
                  <a:pt x="1934210" y="1868170"/>
                  <a:pt x="1941830" y="1874520"/>
                </a:cubicBezTo>
                <a:cubicBezTo>
                  <a:pt x="1944370" y="1875790"/>
                  <a:pt x="1946910" y="1878330"/>
                  <a:pt x="1949450" y="1879600"/>
                </a:cubicBezTo>
                <a:cubicBezTo>
                  <a:pt x="1954530" y="1882140"/>
                  <a:pt x="1959610" y="1884680"/>
                  <a:pt x="1963420" y="1888490"/>
                </a:cubicBezTo>
                <a:cubicBezTo>
                  <a:pt x="1967230" y="1892300"/>
                  <a:pt x="1985010" y="1869440"/>
                  <a:pt x="1987550" y="1874520"/>
                </a:cubicBezTo>
                <a:cubicBezTo>
                  <a:pt x="1987550" y="1875790"/>
                  <a:pt x="1988820" y="1875790"/>
                  <a:pt x="1990090" y="1875790"/>
                </a:cubicBezTo>
                <a:cubicBezTo>
                  <a:pt x="1997710" y="1882140"/>
                  <a:pt x="2005330" y="1879600"/>
                  <a:pt x="2012950" y="1877060"/>
                </a:cubicBezTo>
                <a:cubicBezTo>
                  <a:pt x="2015490" y="1875790"/>
                  <a:pt x="2018030" y="1874520"/>
                  <a:pt x="2019300" y="1875790"/>
                </a:cubicBezTo>
                <a:cubicBezTo>
                  <a:pt x="2028190" y="1879600"/>
                  <a:pt x="2034540" y="1888490"/>
                  <a:pt x="2045970" y="1889760"/>
                </a:cubicBezTo>
                <a:cubicBezTo>
                  <a:pt x="2045970" y="1889760"/>
                  <a:pt x="2047240" y="1889760"/>
                  <a:pt x="2047240" y="1891030"/>
                </a:cubicBezTo>
                <a:cubicBezTo>
                  <a:pt x="2049780" y="1898650"/>
                  <a:pt x="2057400" y="1898650"/>
                  <a:pt x="2063750" y="1899920"/>
                </a:cubicBezTo>
                <a:cubicBezTo>
                  <a:pt x="2067560" y="1899920"/>
                  <a:pt x="2071370" y="1901190"/>
                  <a:pt x="2073910" y="1902460"/>
                </a:cubicBezTo>
                <a:cubicBezTo>
                  <a:pt x="2081530" y="1906270"/>
                  <a:pt x="2089150" y="1911350"/>
                  <a:pt x="2098040" y="1913890"/>
                </a:cubicBezTo>
                <a:cubicBezTo>
                  <a:pt x="2109470" y="1917700"/>
                  <a:pt x="2120900" y="1920240"/>
                  <a:pt x="2129790" y="1926590"/>
                </a:cubicBezTo>
                <a:cubicBezTo>
                  <a:pt x="2131060" y="1926590"/>
                  <a:pt x="2132330" y="1926590"/>
                  <a:pt x="2132330" y="1927860"/>
                </a:cubicBezTo>
                <a:cubicBezTo>
                  <a:pt x="2136140" y="1930400"/>
                  <a:pt x="2142490" y="1931670"/>
                  <a:pt x="2145030" y="1935480"/>
                </a:cubicBezTo>
                <a:cubicBezTo>
                  <a:pt x="2148840" y="1943100"/>
                  <a:pt x="2159000" y="1941830"/>
                  <a:pt x="2164080" y="1948180"/>
                </a:cubicBezTo>
                <a:lnTo>
                  <a:pt x="2165350" y="1948180"/>
                </a:lnTo>
                <a:cubicBezTo>
                  <a:pt x="2170430" y="1948180"/>
                  <a:pt x="2175510" y="1949450"/>
                  <a:pt x="2181860" y="1949450"/>
                </a:cubicBezTo>
                <a:cubicBezTo>
                  <a:pt x="2184400" y="1948180"/>
                  <a:pt x="2188210" y="1945640"/>
                  <a:pt x="2190750" y="1945640"/>
                </a:cubicBezTo>
                <a:cubicBezTo>
                  <a:pt x="2202180" y="1949450"/>
                  <a:pt x="2213610" y="1949450"/>
                  <a:pt x="2221230" y="1939290"/>
                </a:cubicBezTo>
                <a:cubicBezTo>
                  <a:pt x="2222500" y="1938020"/>
                  <a:pt x="2225040" y="1938020"/>
                  <a:pt x="2227580" y="1938020"/>
                </a:cubicBezTo>
                <a:lnTo>
                  <a:pt x="2237740" y="1938020"/>
                </a:lnTo>
                <a:cubicBezTo>
                  <a:pt x="2249170" y="1935480"/>
                  <a:pt x="2259330" y="1932940"/>
                  <a:pt x="2270760" y="1931670"/>
                </a:cubicBezTo>
                <a:cubicBezTo>
                  <a:pt x="2275840" y="1930400"/>
                  <a:pt x="2282190" y="1932940"/>
                  <a:pt x="2287270" y="1934210"/>
                </a:cubicBezTo>
                <a:cubicBezTo>
                  <a:pt x="2292350" y="1935480"/>
                  <a:pt x="2297430" y="1935480"/>
                  <a:pt x="2302510" y="1935480"/>
                </a:cubicBezTo>
                <a:cubicBezTo>
                  <a:pt x="2308860" y="1935480"/>
                  <a:pt x="2313940" y="1932940"/>
                  <a:pt x="2320290" y="1932940"/>
                </a:cubicBezTo>
                <a:cubicBezTo>
                  <a:pt x="2325370" y="1931670"/>
                  <a:pt x="2331720" y="1931670"/>
                  <a:pt x="2336800" y="1930400"/>
                </a:cubicBezTo>
                <a:cubicBezTo>
                  <a:pt x="2348230" y="1927860"/>
                  <a:pt x="2358390" y="1925320"/>
                  <a:pt x="2369820" y="1924050"/>
                </a:cubicBezTo>
                <a:cubicBezTo>
                  <a:pt x="2377440" y="1880870"/>
                  <a:pt x="2376170" y="1830070"/>
                  <a:pt x="2376170" y="1778000"/>
                </a:cubicBezTo>
                <a:close/>
              </a:path>
            </a:pathLst>
          </a:custGeom>
          <a:blipFill rotWithShape="1">
            <a:blip r:embed="rId9">
              <a:alphaModFix/>
            </a:blip>
            <a:stretch>
              <a:fillRect l="-5677" t="-1580" r="-247"/>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323" name="Google Shape;323;p8"/>
          <p:cNvSpPr/>
          <p:nvPr/>
        </p:nvSpPr>
        <p:spPr>
          <a:xfrm rot="-68087">
            <a:off x="10694362" y="5801841"/>
            <a:ext cx="313679" cy="319672"/>
          </a:xfrm>
          <a:custGeom>
            <a:avLst/>
            <a:gdLst/>
            <a:ahLst/>
            <a:cxnLst/>
            <a:rect l="l" t="t" r="r" b="b"/>
            <a:pathLst>
              <a:path w="470518" h="479508" extrusionOk="0">
                <a:moveTo>
                  <a:pt x="0" y="0"/>
                </a:moveTo>
                <a:lnTo>
                  <a:pt x="470518" y="0"/>
                </a:lnTo>
                <a:lnTo>
                  <a:pt x="470518" y="479509"/>
                </a:lnTo>
                <a:lnTo>
                  <a:pt x="0" y="479509"/>
                </a:lnTo>
                <a:lnTo>
                  <a:pt x="0" y="0"/>
                </a:lnTo>
                <a:close/>
              </a:path>
            </a:pathLst>
          </a:custGeom>
          <a:blipFill rotWithShape="1">
            <a:blip r:embed="rId10">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324" name="Google Shape;324;p8"/>
          <p:cNvSpPr/>
          <p:nvPr/>
        </p:nvSpPr>
        <p:spPr>
          <a:xfrm rot="-68087">
            <a:off x="4139885" y="1350766"/>
            <a:ext cx="313679" cy="319672"/>
          </a:xfrm>
          <a:custGeom>
            <a:avLst/>
            <a:gdLst/>
            <a:ahLst/>
            <a:cxnLst/>
            <a:rect l="l" t="t" r="r" b="b"/>
            <a:pathLst>
              <a:path w="470518" h="479508" extrusionOk="0">
                <a:moveTo>
                  <a:pt x="0" y="0"/>
                </a:moveTo>
                <a:lnTo>
                  <a:pt x="470518" y="0"/>
                </a:lnTo>
                <a:lnTo>
                  <a:pt x="470518" y="479508"/>
                </a:lnTo>
                <a:lnTo>
                  <a:pt x="0" y="479508"/>
                </a:lnTo>
                <a:lnTo>
                  <a:pt x="0" y="0"/>
                </a:lnTo>
                <a:close/>
              </a:path>
            </a:pathLst>
          </a:custGeom>
          <a:blipFill rotWithShape="1">
            <a:blip r:embed="rId10">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325" name="Google Shape;325;p8"/>
          <p:cNvSpPr/>
          <p:nvPr/>
        </p:nvSpPr>
        <p:spPr>
          <a:xfrm>
            <a:off x="726726" y="2717798"/>
            <a:ext cx="2825682" cy="106705"/>
          </a:xfrm>
          <a:custGeom>
            <a:avLst/>
            <a:gdLst/>
            <a:ahLst/>
            <a:cxnLst/>
            <a:rect l="l" t="t" r="r" b="b"/>
            <a:pathLst>
              <a:path w="4238523" h="160057" extrusionOk="0">
                <a:moveTo>
                  <a:pt x="0" y="0"/>
                </a:moveTo>
                <a:lnTo>
                  <a:pt x="4238523" y="0"/>
                </a:lnTo>
                <a:lnTo>
                  <a:pt x="4238523" y="160057"/>
                </a:lnTo>
                <a:lnTo>
                  <a:pt x="0" y="160057"/>
                </a:lnTo>
                <a:lnTo>
                  <a:pt x="0" y="0"/>
                </a:lnTo>
                <a:close/>
              </a:path>
            </a:pathLst>
          </a:custGeom>
          <a:blipFill rotWithShape="1">
            <a:blip r:embed="rId11">
              <a:alphaModFix/>
            </a:blip>
            <a:stretch>
              <a:fillRect r="-22170"/>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326" name="Google Shape;326;p8"/>
          <p:cNvSpPr txBox="1"/>
          <p:nvPr/>
        </p:nvSpPr>
        <p:spPr>
          <a:xfrm>
            <a:off x="753835" y="1028013"/>
            <a:ext cx="3091847" cy="861774"/>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n-US" sz="2000" kern="0" dirty="0">
                <a:solidFill>
                  <a:srgbClr val="402B2B"/>
                </a:solidFill>
                <a:latin typeface="Play"/>
                <a:ea typeface="Play"/>
                <a:cs typeface="Play"/>
                <a:sym typeface="Play"/>
              </a:rPr>
              <a:t>¿</a:t>
            </a:r>
            <a:r>
              <a:rPr lang="en-US" sz="2000" kern="0" dirty="0" err="1">
                <a:solidFill>
                  <a:srgbClr val="402B2B"/>
                </a:solidFill>
                <a:latin typeface="Play"/>
                <a:ea typeface="Play"/>
                <a:cs typeface="Play"/>
                <a:sym typeface="Play"/>
              </a:rPr>
              <a:t>Qué</a:t>
            </a:r>
            <a:r>
              <a:rPr lang="en-US" sz="2000" kern="0" dirty="0">
                <a:solidFill>
                  <a:srgbClr val="402B2B"/>
                </a:solidFill>
                <a:latin typeface="Play"/>
                <a:ea typeface="Play"/>
                <a:cs typeface="Play"/>
                <a:sym typeface="Play"/>
              </a:rPr>
              <a:t> </a:t>
            </a:r>
            <a:r>
              <a:rPr lang="en-US" sz="2000" kern="0" dirty="0" err="1">
                <a:solidFill>
                  <a:srgbClr val="402B2B"/>
                </a:solidFill>
                <a:latin typeface="Play"/>
                <a:ea typeface="Play"/>
                <a:cs typeface="Play"/>
                <a:sym typeface="Play"/>
              </a:rPr>
              <a:t>países</a:t>
            </a:r>
            <a:r>
              <a:rPr lang="en-US" sz="2000" kern="0" dirty="0">
                <a:solidFill>
                  <a:srgbClr val="402B2B"/>
                </a:solidFill>
                <a:latin typeface="Play"/>
                <a:ea typeface="Play"/>
                <a:cs typeface="Play"/>
                <a:sym typeface="Play"/>
              </a:rPr>
              <a:t> </a:t>
            </a:r>
            <a:r>
              <a:rPr lang="en-US" sz="2000" kern="0" dirty="0" err="1">
                <a:solidFill>
                  <a:srgbClr val="402B2B"/>
                </a:solidFill>
                <a:latin typeface="Play"/>
                <a:ea typeface="Play"/>
                <a:cs typeface="Play"/>
                <a:sym typeface="Play"/>
              </a:rPr>
              <a:t>forman</a:t>
            </a:r>
            <a:r>
              <a:rPr lang="en-US" sz="2000" kern="0" dirty="0">
                <a:solidFill>
                  <a:srgbClr val="402B2B"/>
                </a:solidFill>
                <a:latin typeface="Play"/>
                <a:ea typeface="Play"/>
                <a:cs typeface="Play"/>
                <a:sym typeface="Play"/>
              </a:rPr>
              <a:t> </a:t>
            </a:r>
            <a:r>
              <a:rPr lang="en-US" sz="2000" kern="0" dirty="0" err="1">
                <a:solidFill>
                  <a:srgbClr val="402B2B"/>
                </a:solidFill>
                <a:latin typeface="Play"/>
                <a:ea typeface="Play"/>
                <a:cs typeface="Play"/>
                <a:sym typeface="Play"/>
              </a:rPr>
              <a:t>parte</a:t>
            </a:r>
            <a:r>
              <a:rPr lang="en-US" sz="2000" kern="0" dirty="0">
                <a:solidFill>
                  <a:srgbClr val="402B2B"/>
                </a:solidFill>
                <a:latin typeface="Play"/>
                <a:ea typeface="Play"/>
                <a:cs typeface="Play"/>
                <a:sym typeface="Play"/>
              </a:rPr>
              <a:t> de la Unión Europea?</a:t>
            </a:r>
            <a:endParaRPr sz="900" kern="0" dirty="0">
              <a:solidFill>
                <a:srgbClr val="000000"/>
              </a:solidFill>
              <a:latin typeface="Arial"/>
              <a:cs typeface="Arial"/>
              <a:sym typeface="Arial"/>
            </a:endParaRPr>
          </a:p>
        </p:txBody>
      </p:sp>
      <p:sp>
        <p:nvSpPr>
          <p:cNvPr id="327" name="Google Shape;327;p8"/>
          <p:cNvSpPr txBox="1"/>
          <p:nvPr/>
        </p:nvSpPr>
        <p:spPr>
          <a:xfrm>
            <a:off x="979201" y="2915533"/>
            <a:ext cx="1704193" cy="3358420"/>
          </a:xfrm>
          <a:prstGeom prst="rect">
            <a:avLst/>
          </a:prstGeom>
          <a:noFill/>
          <a:ln>
            <a:noFill/>
          </a:ln>
        </p:spPr>
        <p:txBody>
          <a:bodyPr spcFirstLastPara="1" wrap="square" lIns="0" tIns="0" rIns="0" bIns="0" anchor="t" anchorCtr="0">
            <a:spAutoFit/>
          </a:bodyPr>
          <a:lstStyle/>
          <a:p>
            <a:pPr defTabSz="609630">
              <a:lnSpc>
                <a:spcPct val="140022"/>
              </a:lnSpc>
              <a:buClr>
                <a:srgbClr val="000000"/>
              </a:buClr>
            </a:pPr>
            <a:r>
              <a:rPr lang="en-US" sz="1199" b="1" kern="0" dirty="0">
                <a:solidFill>
                  <a:srgbClr val="402B2B"/>
                </a:solidFill>
                <a:latin typeface="Arial"/>
                <a:ea typeface="Arial"/>
                <a:cs typeface="Arial"/>
                <a:sym typeface="Arial"/>
              </a:rPr>
              <a:t>1Austria</a:t>
            </a:r>
          </a:p>
          <a:p>
            <a:pPr defTabSz="609630">
              <a:lnSpc>
                <a:spcPct val="140022"/>
              </a:lnSpc>
              <a:buClr>
                <a:srgbClr val="000000"/>
              </a:buClr>
            </a:pPr>
            <a:r>
              <a:rPr lang="en-US" sz="1199" b="1" kern="0" dirty="0">
                <a:solidFill>
                  <a:srgbClr val="402B2B"/>
                </a:solidFill>
                <a:latin typeface="Arial"/>
                <a:ea typeface="Arial"/>
                <a:cs typeface="Arial"/>
                <a:sym typeface="Arial"/>
              </a:rPr>
              <a:t>2 </a:t>
            </a:r>
            <a:r>
              <a:rPr lang="en-US" sz="1199" b="1" kern="0" dirty="0" err="1">
                <a:solidFill>
                  <a:srgbClr val="402B2B"/>
                </a:solidFill>
                <a:latin typeface="Arial"/>
                <a:ea typeface="Arial"/>
                <a:cs typeface="Arial"/>
                <a:sym typeface="Arial"/>
              </a:rPr>
              <a:t>Bélgica</a:t>
            </a:r>
            <a:endParaRPr lang="en-US" sz="1199" b="1" kern="0" dirty="0">
              <a:solidFill>
                <a:srgbClr val="402B2B"/>
              </a:solidFill>
              <a:latin typeface="Arial"/>
              <a:ea typeface="Arial"/>
              <a:cs typeface="Arial"/>
              <a:sym typeface="Arial"/>
            </a:endParaRPr>
          </a:p>
          <a:p>
            <a:pPr defTabSz="609630">
              <a:lnSpc>
                <a:spcPct val="140022"/>
              </a:lnSpc>
              <a:buClr>
                <a:srgbClr val="000000"/>
              </a:buClr>
            </a:pPr>
            <a:r>
              <a:rPr lang="en-US" sz="1199" b="1" kern="0" dirty="0">
                <a:solidFill>
                  <a:srgbClr val="402B2B"/>
                </a:solidFill>
                <a:latin typeface="Arial"/>
                <a:ea typeface="Arial"/>
                <a:cs typeface="Arial"/>
                <a:sym typeface="Arial"/>
              </a:rPr>
              <a:t>3 Bulgaria</a:t>
            </a:r>
          </a:p>
          <a:p>
            <a:pPr defTabSz="609630">
              <a:lnSpc>
                <a:spcPct val="140022"/>
              </a:lnSpc>
              <a:buClr>
                <a:srgbClr val="000000"/>
              </a:buClr>
            </a:pPr>
            <a:r>
              <a:rPr lang="en-US" sz="1199" b="1" kern="0" dirty="0">
                <a:solidFill>
                  <a:srgbClr val="402B2B"/>
                </a:solidFill>
                <a:latin typeface="Arial"/>
                <a:ea typeface="Arial"/>
                <a:cs typeface="Arial"/>
                <a:sym typeface="Arial"/>
              </a:rPr>
              <a:t>4 </a:t>
            </a:r>
            <a:r>
              <a:rPr lang="en-US" sz="1199" b="1" kern="0" dirty="0" err="1">
                <a:solidFill>
                  <a:srgbClr val="402B2B"/>
                </a:solidFill>
                <a:latin typeface="Arial"/>
                <a:ea typeface="Arial"/>
                <a:cs typeface="Arial"/>
                <a:sym typeface="Arial"/>
              </a:rPr>
              <a:t>Croacia</a:t>
            </a:r>
            <a:endParaRPr lang="en-US" sz="1199" b="1" kern="0" dirty="0">
              <a:solidFill>
                <a:srgbClr val="402B2B"/>
              </a:solidFill>
              <a:latin typeface="Arial"/>
              <a:ea typeface="Arial"/>
              <a:cs typeface="Arial"/>
              <a:sym typeface="Arial"/>
            </a:endParaRPr>
          </a:p>
          <a:p>
            <a:pPr defTabSz="609630">
              <a:lnSpc>
                <a:spcPct val="140022"/>
              </a:lnSpc>
              <a:buClr>
                <a:srgbClr val="000000"/>
              </a:buClr>
            </a:pPr>
            <a:r>
              <a:rPr lang="en-US" sz="1199" b="1" kern="0" dirty="0">
                <a:solidFill>
                  <a:srgbClr val="402B2B"/>
                </a:solidFill>
                <a:latin typeface="Arial"/>
                <a:ea typeface="Arial"/>
                <a:cs typeface="Arial"/>
                <a:sym typeface="Arial"/>
              </a:rPr>
              <a:t>5 Chipre</a:t>
            </a:r>
          </a:p>
          <a:p>
            <a:pPr defTabSz="609630">
              <a:lnSpc>
                <a:spcPct val="140022"/>
              </a:lnSpc>
              <a:buClr>
                <a:srgbClr val="000000"/>
              </a:buClr>
            </a:pPr>
            <a:r>
              <a:rPr lang="en-US" sz="1199" b="1" kern="0" dirty="0">
                <a:solidFill>
                  <a:srgbClr val="402B2B"/>
                </a:solidFill>
                <a:latin typeface="Arial"/>
                <a:ea typeface="Arial"/>
                <a:cs typeface="Arial"/>
                <a:sym typeface="Arial"/>
              </a:rPr>
              <a:t>6 República </a:t>
            </a:r>
            <a:r>
              <a:rPr lang="en-US" sz="1199" b="1" kern="0" dirty="0" err="1">
                <a:solidFill>
                  <a:srgbClr val="402B2B"/>
                </a:solidFill>
                <a:latin typeface="Arial"/>
                <a:ea typeface="Arial"/>
                <a:cs typeface="Arial"/>
                <a:sym typeface="Arial"/>
              </a:rPr>
              <a:t>Checa</a:t>
            </a:r>
            <a:endParaRPr lang="en-US" sz="1199" b="1" kern="0" dirty="0">
              <a:solidFill>
                <a:srgbClr val="402B2B"/>
              </a:solidFill>
              <a:latin typeface="Arial"/>
              <a:ea typeface="Arial"/>
              <a:cs typeface="Arial"/>
              <a:sym typeface="Arial"/>
            </a:endParaRPr>
          </a:p>
          <a:p>
            <a:pPr defTabSz="609630">
              <a:lnSpc>
                <a:spcPct val="140022"/>
              </a:lnSpc>
              <a:buClr>
                <a:srgbClr val="000000"/>
              </a:buClr>
            </a:pPr>
            <a:r>
              <a:rPr lang="en-US" sz="1199" b="1" kern="0" dirty="0">
                <a:solidFill>
                  <a:srgbClr val="402B2B"/>
                </a:solidFill>
                <a:latin typeface="Arial"/>
                <a:ea typeface="Arial"/>
                <a:cs typeface="Arial"/>
                <a:sym typeface="Arial"/>
              </a:rPr>
              <a:t>7 </a:t>
            </a:r>
            <a:r>
              <a:rPr lang="en-US" sz="1199" b="1" kern="0" dirty="0" err="1">
                <a:solidFill>
                  <a:srgbClr val="402B2B"/>
                </a:solidFill>
                <a:latin typeface="Arial"/>
                <a:ea typeface="Arial"/>
                <a:cs typeface="Arial"/>
                <a:sym typeface="Arial"/>
              </a:rPr>
              <a:t>Dinamarca</a:t>
            </a:r>
            <a:endParaRPr lang="en-US" sz="1199" b="1" kern="0" dirty="0">
              <a:solidFill>
                <a:srgbClr val="402B2B"/>
              </a:solidFill>
              <a:latin typeface="Arial"/>
              <a:ea typeface="Arial"/>
              <a:cs typeface="Arial"/>
              <a:sym typeface="Arial"/>
            </a:endParaRPr>
          </a:p>
          <a:p>
            <a:pPr defTabSz="609630">
              <a:lnSpc>
                <a:spcPct val="140022"/>
              </a:lnSpc>
              <a:buClr>
                <a:srgbClr val="000000"/>
              </a:buClr>
            </a:pPr>
            <a:r>
              <a:rPr lang="en-US" sz="1199" b="1" kern="0" dirty="0">
                <a:solidFill>
                  <a:srgbClr val="402B2B"/>
                </a:solidFill>
                <a:latin typeface="Arial"/>
                <a:ea typeface="Arial"/>
                <a:cs typeface="Arial"/>
                <a:sym typeface="Arial"/>
              </a:rPr>
              <a:t>8 Estonia</a:t>
            </a:r>
          </a:p>
          <a:p>
            <a:pPr defTabSz="609630">
              <a:lnSpc>
                <a:spcPct val="140022"/>
              </a:lnSpc>
              <a:buClr>
                <a:srgbClr val="000000"/>
              </a:buClr>
            </a:pPr>
            <a:r>
              <a:rPr lang="en-US" sz="1199" b="1" kern="0" dirty="0">
                <a:solidFill>
                  <a:srgbClr val="402B2B"/>
                </a:solidFill>
                <a:latin typeface="Arial"/>
                <a:ea typeface="Arial"/>
                <a:cs typeface="Arial"/>
                <a:sym typeface="Arial"/>
              </a:rPr>
              <a:t>9 Estonia</a:t>
            </a:r>
          </a:p>
          <a:p>
            <a:pPr defTabSz="609630">
              <a:lnSpc>
                <a:spcPct val="140022"/>
              </a:lnSpc>
              <a:buClr>
                <a:srgbClr val="000000"/>
              </a:buClr>
            </a:pPr>
            <a:r>
              <a:rPr lang="en-US" sz="1199" b="1" kern="0" dirty="0">
                <a:solidFill>
                  <a:srgbClr val="402B2B"/>
                </a:solidFill>
                <a:latin typeface="Arial"/>
                <a:ea typeface="Arial"/>
                <a:cs typeface="Arial"/>
                <a:sym typeface="Arial"/>
              </a:rPr>
              <a:t>10 Francia</a:t>
            </a:r>
          </a:p>
          <a:p>
            <a:pPr defTabSz="609630">
              <a:lnSpc>
                <a:spcPct val="140022"/>
              </a:lnSpc>
              <a:buClr>
                <a:srgbClr val="000000"/>
              </a:buClr>
            </a:pPr>
            <a:r>
              <a:rPr lang="en-US" sz="1199" b="1" kern="0" dirty="0">
                <a:solidFill>
                  <a:srgbClr val="402B2B"/>
                </a:solidFill>
                <a:latin typeface="Arial"/>
                <a:ea typeface="Arial"/>
                <a:cs typeface="Arial"/>
                <a:sym typeface="Arial"/>
              </a:rPr>
              <a:t>11 Alemania</a:t>
            </a:r>
          </a:p>
          <a:p>
            <a:pPr defTabSz="609630">
              <a:lnSpc>
                <a:spcPct val="140022"/>
              </a:lnSpc>
              <a:buClr>
                <a:srgbClr val="000000"/>
              </a:buClr>
            </a:pPr>
            <a:r>
              <a:rPr lang="en-US" sz="1199" b="1" kern="0" dirty="0">
                <a:solidFill>
                  <a:srgbClr val="402B2B"/>
                </a:solidFill>
                <a:latin typeface="Arial"/>
                <a:ea typeface="Arial"/>
                <a:cs typeface="Arial"/>
                <a:sym typeface="Arial"/>
              </a:rPr>
              <a:t>12 Grecia</a:t>
            </a:r>
          </a:p>
          <a:p>
            <a:pPr defTabSz="609630">
              <a:lnSpc>
                <a:spcPct val="140022"/>
              </a:lnSpc>
              <a:buClr>
                <a:srgbClr val="000000"/>
              </a:buClr>
            </a:pPr>
            <a:r>
              <a:rPr lang="en-US" sz="1199" b="1" kern="0" dirty="0">
                <a:solidFill>
                  <a:srgbClr val="402B2B"/>
                </a:solidFill>
                <a:latin typeface="Arial"/>
                <a:ea typeface="Arial"/>
                <a:cs typeface="Arial"/>
                <a:sym typeface="Arial"/>
              </a:rPr>
              <a:t>13 </a:t>
            </a:r>
            <a:r>
              <a:rPr lang="en-US" sz="1199" b="1" kern="0" dirty="0" err="1">
                <a:solidFill>
                  <a:srgbClr val="402B2B"/>
                </a:solidFill>
                <a:latin typeface="Arial"/>
                <a:ea typeface="Arial"/>
                <a:cs typeface="Arial"/>
                <a:sym typeface="Arial"/>
              </a:rPr>
              <a:t>Hungría</a:t>
            </a:r>
            <a:endParaRPr sz="933" kern="0" dirty="0">
              <a:solidFill>
                <a:srgbClr val="000000"/>
              </a:solidFill>
              <a:latin typeface="Arial"/>
              <a:cs typeface="Arial"/>
              <a:sym typeface="Arial"/>
            </a:endParaRPr>
          </a:p>
        </p:txBody>
      </p:sp>
      <p:sp>
        <p:nvSpPr>
          <p:cNvPr id="328" name="Google Shape;328;p8"/>
          <p:cNvSpPr txBox="1"/>
          <p:nvPr/>
        </p:nvSpPr>
        <p:spPr>
          <a:xfrm>
            <a:off x="2624592" y="2803511"/>
            <a:ext cx="1152763" cy="3616759"/>
          </a:xfrm>
          <a:prstGeom prst="rect">
            <a:avLst/>
          </a:prstGeom>
          <a:noFill/>
          <a:ln>
            <a:noFill/>
          </a:ln>
        </p:spPr>
        <p:txBody>
          <a:bodyPr spcFirstLastPara="1" wrap="square" lIns="0" tIns="0" rIns="0" bIns="0" anchor="t" anchorCtr="0">
            <a:spAutoFit/>
          </a:bodyPr>
          <a:lstStyle/>
          <a:p>
            <a:pPr defTabSz="609630">
              <a:lnSpc>
                <a:spcPct val="140022"/>
              </a:lnSpc>
              <a:buClr>
                <a:srgbClr val="000000"/>
              </a:buClr>
            </a:pPr>
            <a:r>
              <a:rPr lang="pt-BR" sz="1199" b="1" kern="0" dirty="0">
                <a:solidFill>
                  <a:srgbClr val="402B2B"/>
                </a:solidFill>
                <a:latin typeface="Arial"/>
                <a:ea typeface="Arial"/>
                <a:cs typeface="Arial"/>
                <a:sym typeface="Arial"/>
              </a:rPr>
              <a:t>14 Irlanda</a:t>
            </a:r>
          </a:p>
          <a:p>
            <a:pPr defTabSz="609630">
              <a:lnSpc>
                <a:spcPct val="140022"/>
              </a:lnSpc>
              <a:buClr>
                <a:srgbClr val="000000"/>
              </a:buClr>
            </a:pPr>
            <a:r>
              <a:rPr lang="pt-BR" sz="1199" b="1" kern="0" dirty="0">
                <a:solidFill>
                  <a:srgbClr val="402B2B"/>
                </a:solidFill>
                <a:latin typeface="Arial"/>
                <a:ea typeface="Arial"/>
                <a:cs typeface="Arial"/>
                <a:sym typeface="Arial"/>
              </a:rPr>
              <a:t>15 </a:t>
            </a:r>
            <a:r>
              <a:rPr lang="pt-BR" sz="1199" b="1" kern="0" dirty="0" err="1">
                <a:solidFill>
                  <a:srgbClr val="402B2B"/>
                </a:solidFill>
                <a:latin typeface="Arial"/>
                <a:ea typeface="Arial"/>
                <a:cs typeface="Arial"/>
                <a:sym typeface="Arial"/>
              </a:rPr>
              <a:t>Italia</a:t>
            </a:r>
            <a:endParaRPr lang="pt-BR" sz="1199" b="1" kern="0" dirty="0">
              <a:solidFill>
                <a:srgbClr val="402B2B"/>
              </a:solidFill>
              <a:latin typeface="Arial"/>
              <a:ea typeface="Arial"/>
              <a:cs typeface="Arial"/>
              <a:sym typeface="Arial"/>
            </a:endParaRPr>
          </a:p>
          <a:p>
            <a:pPr defTabSz="609630">
              <a:lnSpc>
                <a:spcPct val="140022"/>
              </a:lnSpc>
              <a:buClr>
                <a:srgbClr val="000000"/>
              </a:buClr>
            </a:pPr>
            <a:r>
              <a:rPr lang="pt-BR" sz="1199" b="1" kern="0" dirty="0">
                <a:solidFill>
                  <a:srgbClr val="402B2B"/>
                </a:solidFill>
                <a:latin typeface="Arial"/>
                <a:ea typeface="Arial"/>
                <a:cs typeface="Arial"/>
                <a:sym typeface="Arial"/>
              </a:rPr>
              <a:t>16 </a:t>
            </a:r>
            <a:r>
              <a:rPr lang="pt-BR" sz="1199" b="1" kern="0" dirty="0" err="1">
                <a:solidFill>
                  <a:srgbClr val="402B2B"/>
                </a:solidFill>
                <a:latin typeface="Arial"/>
                <a:ea typeface="Arial"/>
                <a:cs typeface="Arial"/>
                <a:sym typeface="Arial"/>
              </a:rPr>
              <a:t>Letonia</a:t>
            </a:r>
            <a:endParaRPr lang="pt-BR" sz="1199" b="1" kern="0" dirty="0">
              <a:solidFill>
                <a:srgbClr val="402B2B"/>
              </a:solidFill>
              <a:latin typeface="Arial"/>
              <a:ea typeface="Arial"/>
              <a:cs typeface="Arial"/>
              <a:sym typeface="Arial"/>
            </a:endParaRPr>
          </a:p>
          <a:p>
            <a:pPr defTabSz="609630">
              <a:lnSpc>
                <a:spcPct val="140022"/>
              </a:lnSpc>
              <a:buClr>
                <a:srgbClr val="000000"/>
              </a:buClr>
            </a:pPr>
            <a:r>
              <a:rPr lang="pt-BR" sz="1199" b="1" kern="0" dirty="0">
                <a:solidFill>
                  <a:srgbClr val="402B2B"/>
                </a:solidFill>
                <a:latin typeface="Arial"/>
                <a:ea typeface="Arial"/>
                <a:cs typeface="Arial"/>
                <a:sym typeface="Arial"/>
              </a:rPr>
              <a:t>17 </a:t>
            </a:r>
            <a:r>
              <a:rPr lang="pt-BR" sz="1199" b="1" kern="0" dirty="0" err="1">
                <a:solidFill>
                  <a:srgbClr val="402B2B"/>
                </a:solidFill>
                <a:latin typeface="Arial"/>
                <a:ea typeface="Arial"/>
                <a:cs typeface="Arial"/>
                <a:sym typeface="Arial"/>
              </a:rPr>
              <a:t>Lituania</a:t>
            </a:r>
            <a:endParaRPr lang="pt-BR" sz="1199" b="1" kern="0" dirty="0">
              <a:solidFill>
                <a:srgbClr val="402B2B"/>
              </a:solidFill>
              <a:latin typeface="Arial"/>
              <a:ea typeface="Arial"/>
              <a:cs typeface="Arial"/>
              <a:sym typeface="Arial"/>
            </a:endParaRPr>
          </a:p>
          <a:p>
            <a:pPr defTabSz="609630">
              <a:lnSpc>
                <a:spcPct val="140022"/>
              </a:lnSpc>
              <a:buClr>
                <a:srgbClr val="000000"/>
              </a:buClr>
            </a:pPr>
            <a:r>
              <a:rPr lang="pt-BR" sz="1199" b="1" kern="0" dirty="0">
                <a:solidFill>
                  <a:srgbClr val="402B2B"/>
                </a:solidFill>
                <a:latin typeface="Arial"/>
                <a:ea typeface="Arial"/>
                <a:cs typeface="Arial"/>
                <a:sym typeface="Arial"/>
              </a:rPr>
              <a:t>18 Luxemburgo</a:t>
            </a:r>
          </a:p>
          <a:p>
            <a:pPr defTabSz="609630">
              <a:lnSpc>
                <a:spcPct val="140022"/>
              </a:lnSpc>
              <a:buClr>
                <a:srgbClr val="000000"/>
              </a:buClr>
            </a:pPr>
            <a:r>
              <a:rPr lang="pt-BR" sz="1199" b="1" kern="0" dirty="0">
                <a:solidFill>
                  <a:srgbClr val="402B2B"/>
                </a:solidFill>
                <a:latin typeface="Arial"/>
                <a:ea typeface="Arial"/>
                <a:cs typeface="Arial"/>
                <a:sym typeface="Arial"/>
              </a:rPr>
              <a:t>19 Malta</a:t>
            </a:r>
          </a:p>
          <a:p>
            <a:pPr defTabSz="609630">
              <a:lnSpc>
                <a:spcPct val="140022"/>
              </a:lnSpc>
              <a:buClr>
                <a:srgbClr val="000000"/>
              </a:buClr>
            </a:pPr>
            <a:r>
              <a:rPr lang="pt-BR" sz="1199" b="1" kern="0" dirty="0">
                <a:solidFill>
                  <a:srgbClr val="402B2B"/>
                </a:solidFill>
                <a:latin typeface="Arial"/>
                <a:ea typeface="Arial"/>
                <a:cs typeface="Arial"/>
                <a:sym typeface="Arial"/>
              </a:rPr>
              <a:t>20 Países </a:t>
            </a:r>
            <a:r>
              <a:rPr lang="pt-BR" sz="1199" b="1" kern="0" dirty="0" err="1">
                <a:solidFill>
                  <a:srgbClr val="402B2B"/>
                </a:solidFill>
                <a:latin typeface="Arial"/>
                <a:ea typeface="Arial"/>
                <a:cs typeface="Arial"/>
                <a:sym typeface="Arial"/>
              </a:rPr>
              <a:t>Bajos</a:t>
            </a:r>
            <a:endParaRPr lang="pt-BR" sz="1199" b="1" kern="0" dirty="0">
              <a:solidFill>
                <a:srgbClr val="402B2B"/>
              </a:solidFill>
              <a:latin typeface="Arial"/>
              <a:ea typeface="Arial"/>
              <a:cs typeface="Arial"/>
              <a:sym typeface="Arial"/>
            </a:endParaRPr>
          </a:p>
          <a:p>
            <a:pPr defTabSz="609630">
              <a:lnSpc>
                <a:spcPct val="140022"/>
              </a:lnSpc>
              <a:buClr>
                <a:srgbClr val="000000"/>
              </a:buClr>
            </a:pPr>
            <a:r>
              <a:rPr lang="pt-BR" sz="1199" b="1" kern="0" dirty="0">
                <a:solidFill>
                  <a:srgbClr val="402B2B"/>
                </a:solidFill>
                <a:latin typeface="Arial"/>
                <a:ea typeface="Arial"/>
                <a:cs typeface="Arial"/>
                <a:sym typeface="Arial"/>
              </a:rPr>
              <a:t>21 Polonia</a:t>
            </a:r>
          </a:p>
          <a:p>
            <a:pPr defTabSz="609630">
              <a:lnSpc>
                <a:spcPct val="140022"/>
              </a:lnSpc>
              <a:buClr>
                <a:srgbClr val="000000"/>
              </a:buClr>
            </a:pPr>
            <a:r>
              <a:rPr lang="pt-BR" sz="1199" b="1" kern="0" dirty="0">
                <a:solidFill>
                  <a:srgbClr val="402B2B"/>
                </a:solidFill>
                <a:latin typeface="Arial"/>
                <a:ea typeface="Arial"/>
                <a:cs typeface="Arial"/>
                <a:sym typeface="Arial"/>
              </a:rPr>
              <a:t>22 Portugal</a:t>
            </a:r>
          </a:p>
          <a:p>
            <a:pPr defTabSz="609630">
              <a:lnSpc>
                <a:spcPct val="140022"/>
              </a:lnSpc>
              <a:buClr>
                <a:srgbClr val="000000"/>
              </a:buClr>
            </a:pPr>
            <a:r>
              <a:rPr lang="pt-BR" sz="1199" b="1" kern="0" dirty="0">
                <a:solidFill>
                  <a:srgbClr val="402B2B"/>
                </a:solidFill>
                <a:latin typeface="Arial"/>
                <a:ea typeface="Arial"/>
                <a:cs typeface="Arial"/>
                <a:sym typeface="Arial"/>
              </a:rPr>
              <a:t>23 Portugal</a:t>
            </a:r>
          </a:p>
          <a:p>
            <a:pPr defTabSz="609630">
              <a:lnSpc>
                <a:spcPct val="140022"/>
              </a:lnSpc>
              <a:buClr>
                <a:srgbClr val="000000"/>
              </a:buClr>
            </a:pPr>
            <a:r>
              <a:rPr lang="pt-BR" sz="1199" b="1" kern="0" dirty="0">
                <a:solidFill>
                  <a:srgbClr val="402B2B"/>
                </a:solidFill>
                <a:latin typeface="Arial"/>
                <a:ea typeface="Arial"/>
                <a:cs typeface="Arial"/>
                <a:sym typeface="Arial"/>
              </a:rPr>
              <a:t>24 </a:t>
            </a:r>
            <a:r>
              <a:rPr lang="pt-BR" sz="1199" b="1" kern="0" dirty="0" err="1">
                <a:solidFill>
                  <a:srgbClr val="402B2B"/>
                </a:solidFill>
                <a:latin typeface="Arial"/>
                <a:ea typeface="Arial"/>
                <a:cs typeface="Arial"/>
                <a:sym typeface="Arial"/>
              </a:rPr>
              <a:t>Eslovaquia</a:t>
            </a:r>
            <a:endParaRPr lang="pt-BR" sz="1199" b="1" kern="0" dirty="0">
              <a:solidFill>
                <a:srgbClr val="402B2B"/>
              </a:solidFill>
              <a:latin typeface="Arial"/>
              <a:ea typeface="Arial"/>
              <a:cs typeface="Arial"/>
              <a:sym typeface="Arial"/>
            </a:endParaRPr>
          </a:p>
          <a:p>
            <a:pPr defTabSz="609630">
              <a:lnSpc>
                <a:spcPct val="140022"/>
              </a:lnSpc>
              <a:buClr>
                <a:srgbClr val="000000"/>
              </a:buClr>
            </a:pPr>
            <a:r>
              <a:rPr lang="pt-BR" sz="1199" b="1" kern="0" dirty="0">
                <a:solidFill>
                  <a:srgbClr val="402B2B"/>
                </a:solidFill>
                <a:latin typeface="Arial"/>
                <a:ea typeface="Arial"/>
                <a:cs typeface="Arial"/>
                <a:sym typeface="Arial"/>
              </a:rPr>
              <a:t>25 </a:t>
            </a:r>
            <a:r>
              <a:rPr lang="pt-BR" sz="1199" b="1" kern="0" dirty="0" err="1">
                <a:solidFill>
                  <a:srgbClr val="402B2B"/>
                </a:solidFill>
                <a:latin typeface="Arial"/>
                <a:ea typeface="Arial"/>
                <a:cs typeface="Arial"/>
                <a:sym typeface="Arial"/>
              </a:rPr>
              <a:t>Eslovenia</a:t>
            </a:r>
            <a:endParaRPr lang="pt-BR" sz="1199" b="1" kern="0" dirty="0">
              <a:solidFill>
                <a:srgbClr val="402B2B"/>
              </a:solidFill>
              <a:latin typeface="Arial"/>
              <a:ea typeface="Arial"/>
              <a:cs typeface="Arial"/>
              <a:sym typeface="Arial"/>
            </a:endParaRPr>
          </a:p>
          <a:p>
            <a:pPr defTabSz="609630">
              <a:lnSpc>
                <a:spcPct val="140022"/>
              </a:lnSpc>
              <a:buClr>
                <a:srgbClr val="000000"/>
              </a:buClr>
            </a:pPr>
            <a:r>
              <a:rPr lang="pt-BR" sz="1199" b="1" kern="0" dirty="0">
                <a:solidFill>
                  <a:srgbClr val="402B2B"/>
                </a:solidFill>
                <a:latin typeface="Arial"/>
                <a:ea typeface="Arial"/>
                <a:cs typeface="Arial"/>
                <a:sym typeface="Arial"/>
              </a:rPr>
              <a:t>26 </a:t>
            </a:r>
            <a:r>
              <a:rPr lang="pt-BR" sz="1199" b="1" kern="0" dirty="0" err="1">
                <a:solidFill>
                  <a:srgbClr val="402B2B"/>
                </a:solidFill>
                <a:latin typeface="Arial"/>
                <a:ea typeface="Arial"/>
                <a:cs typeface="Arial"/>
                <a:sym typeface="Arial"/>
              </a:rPr>
              <a:t>Suecia</a:t>
            </a:r>
            <a:endParaRPr lang="pt-BR" sz="1199" b="1" kern="0" dirty="0">
              <a:solidFill>
                <a:srgbClr val="402B2B"/>
              </a:solidFill>
              <a:latin typeface="Arial"/>
              <a:ea typeface="Arial"/>
              <a:cs typeface="Arial"/>
              <a:sym typeface="Arial"/>
            </a:endParaRPr>
          </a:p>
          <a:p>
            <a:pPr defTabSz="609630">
              <a:lnSpc>
                <a:spcPct val="140022"/>
              </a:lnSpc>
              <a:buClr>
                <a:srgbClr val="000000"/>
              </a:buClr>
            </a:pPr>
            <a:r>
              <a:rPr lang="pt-BR" sz="1199" b="1" kern="0" dirty="0">
                <a:solidFill>
                  <a:srgbClr val="402B2B"/>
                </a:solidFill>
                <a:latin typeface="Arial"/>
                <a:ea typeface="Arial"/>
                <a:cs typeface="Arial"/>
                <a:sym typeface="Arial"/>
              </a:rPr>
              <a:t>27 </a:t>
            </a:r>
            <a:r>
              <a:rPr lang="pt-BR" sz="1199" b="1" kern="0" dirty="0" err="1">
                <a:solidFill>
                  <a:srgbClr val="402B2B"/>
                </a:solidFill>
                <a:latin typeface="Arial"/>
                <a:ea typeface="Arial"/>
                <a:cs typeface="Arial"/>
                <a:sym typeface="Arial"/>
              </a:rPr>
              <a:t>Suecia</a:t>
            </a:r>
            <a:endParaRPr sz="1199" b="1" kern="0" dirty="0">
              <a:solidFill>
                <a:srgbClr val="402B2B"/>
              </a:solidFill>
              <a:latin typeface="Arial"/>
              <a:ea typeface="Arial"/>
              <a:cs typeface="Arial"/>
              <a:sym typeface="Arial"/>
            </a:endParaRPr>
          </a:p>
        </p:txBody>
      </p:sp>
      <p:sp>
        <p:nvSpPr>
          <p:cNvPr id="329" name="Google Shape;329;p8"/>
          <p:cNvSpPr txBox="1"/>
          <p:nvPr/>
        </p:nvSpPr>
        <p:spPr>
          <a:xfrm>
            <a:off x="6429386" y="4421839"/>
            <a:ext cx="1077245"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FFFFFF"/>
                </a:solidFill>
                <a:latin typeface="Arial"/>
                <a:ea typeface="Arial"/>
                <a:cs typeface="Arial"/>
                <a:sym typeface="Arial"/>
              </a:rPr>
              <a:t>Austria</a:t>
            </a:r>
            <a:endParaRPr sz="933" kern="0">
              <a:solidFill>
                <a:srgbClr val="000000"/>
              </a:solidFill>
              <a:latin typeface="Arial"/>
              <a:cs typeface="Arial"/>
              <a:sym typeface="Arial"/>
            </a:endParaRPr>
          </a:p>
        </p:txBody>
      </p:sp>
      <p:sp>
        <p:nvSpPr>
          <p:cNvPr id="330" name="Google Shape;330;p8"/>
          <p:cNvSpPr txBox="1"/>
          <p:nvPr/>
        </p:nvSpPr>
        <p:spPr>
          <a:xfrm>
            <a:off x="6723156" y="3992282"/>
            <a:ext cx="596743"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FFFFFF"/>
                </a:solidFill>
                <a:latin typeface="Arial"/>
                <a:ea typeface="Arial"/>
                <a:cs typeface="Arial"/>
                <a:sym typeface="Arial"/>
              </a:rPr>
              <a:t>Cezech</a:t>
            </a:r>
            <a:endParaRPr sz="933" kern="0">
              <a:solidFill>
                <a:srgbClr val="000000"/>
              </a:solidFill>
              <a:latin typeface="Arial"/>
              <a:cs typeface="Arial"/>
              <a:sym typeface="Arial"/>
            </a:endParaRPr>
          </a:p>
        </p:txBody>
      </p:sp>
      <p:sp>
        <p:nvSpPr>
          <p:cNvPr id="331" name="Google Shape;331;p8"/>
          <p:cNvSpPr txBox="1"/>
          <p:nvPr/>
        </p:nvSpPr>
        <p:spPr>
          <a:xfrm rot="-1417077">
            <a:off x="7204443" y="4112679"/>
            <a:ext cx="596743"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FFFFFF"/>
                </a:solidFill>
                <a:latin typeface="Arial"/>
                <a:ea typeface="Arial"/>
                <a:cs typeface="Arial"/>
                <a:sym typeface="Arial"/>
              </a:rPr>
              <a:t>Slovakia</a:t>
            </a:r>
            <a:endParaRPr sz="933" kern="0">
              <a:solidFill>
                <a:srgbClr val="000000"/>
              </a:solidFill>
              <a:latin typeface="Arial"/>
              <a:cs typeface="Arial"/>
              <a:sym typeface="Arial"/>
            </a:endParaRPr>
          </a:p>
        </p:txBody>
      </p:sp>
      <p:sp>
        <p:nvSpPr>
          <p:cNvPr id="332" name="Google Shape;332;p8"/>
          <p:cNvSpPr txBox="1"/>
          <p:nvPr/>
        </p:nvSpPr>
        <p:spPr>
          <a:xfrm rot="-1417077">
            <a:off x="7204443" y="4405773"/>
            <a:ext cx="596743"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FFFFFF"/>
                </a:solidFill>
                <a:latin typeface="Arial"/>
                <a:ea typeface="Arial"/>
                <a:cs typeface="Arial"/>
                <a:sym typeface="Arial"/>
              </a:rPr>
              <a:t>Hungary</a:t>
            </a:r>
            <a:endParaRPr sz="933" kern="0">
              <a:solidFill>
                <a:srgbClr val="000000"/>
              </a:solidFill>
              <a:latin typeface="Arial"/>
              <a:cs typeface="Arial"/>
              <a:sym typeface="Arial"/>
            </a:endParaRPr>
          </a:p>
        </p:txBody>
      </p:sp>
      <p:sp>
        <p:nvSpPr>
          <p:cNvPr id="333" name="Google Shape;333;p8"/>
          <p:cNvSpPr txBox="1"/>
          <p:nvPr/>
        </p:nvSpPr>
        <p:spPr>
          <a:xfrm rot="-148399">
            <a:off x="7956203" y="4485046"/>
            <a:ext cx="596743"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FFFFFF"/>
                </a:solidFill>
                <a:latin typeface="Arial"/>
                <a:ea typeface="Arial"/>
                <a:cs typeface="Arial"/>
                <a:sym typeface="Arial"/>
              </a:rPr>
              <a:t>Romania</a:t>
            </a:r>
            <a:endParaRPr sz="933" kern="0">
              <a:solidFill>
                <a:srgbClr val="000000"/>
              </a:solidFill>
              <a:latin typeface="Arial"/>
              <a:cs typeface="Arial"/>
              <a:sym typeface="Arial"/>
            </a:endParaRPr>
          </a:p>
        </p:txBody>
      </p:sp>
      <p:sp>
        <p:nvSpPr>
          <p:cNvPr id="334" name="Google Shape;334;p8"/>
          <p:cNvSpPr txBox="1"/>
          <p:nvPr/>
        </p:nvSpPr>
        <p:spPr>
          <a:xfrm rot="-83832">
            <a:off x="8048133" y="5052563"/>
            <a:ext cx="596743"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FFFFFF"/>
                </a:solidFill>
                <a:latin typeface="Arial"/>
                <a:ea typeface="Arial"/>
                <a:cs typeface="Arial"/>
                <a:sym typeface="Arial"/>
              </a:rPr>
              <a:t>Bulgaria</a:t>
            </a:r>
            <a:endParaRPr sz="933" kern="0">
              <a:solidFill>
                <a:srgbClr val="000000"/>
              </a:solidFill>
              <a:latin typeface="Arial"/>
              <a:cs typeface="Arial"/>
              <a:sym typeface="Arial"/>
            </a:endParaRPr>
          </a:p>
        </p:txBody>
      </p:sp>
      <p:sp>
        <p:nvSpPr>
          <p:cNvPr id="335" name="Google Shape;335;p8"/>
          <p:cNvSpPr txBox="1"/>
          <p:nvPr/>
        </p:nvSpPr>
        <p:spPr>
          <a:xfrm rot="-129039">
            <a:off x="7695915" y="5649061"/>
            <a:ext cx="596743"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FFFFFF"/>
                </a:solidFill>
                <a:latin typeface="Arial"/>
                <a:ea typeface="Arial"/>
                <a:cs typeface="Arial"/>
                <a:sym typeface="Arial"/>
              </a:rPr>
              <a:t>Grecia</a:t>
            </a:r>
            <a:endParaRPr sz="933" kern="0">
              <a:solidFill>
                <a:srgbClr val="000000"/>
              </a:solidFill>
              <a:latin typeface="Arial"/>
              <a:cs typeface="Arial"/>
              <a:sym typeface="Arial"/>
            </a:endParaRPr>
          </a:p>
        </p:txBody>
      </p:sp>
      <p:sp>
        <p:nvSpPr>
          <p:cNvPr id="336" name="Google Shape;336;p8"/>
          <p:cNvSpPr txBox="1"/>
          <p:nvPr/>
        </p:nvSpPr>
        <p:spPr>
          <a:xfrm>
            <a:off x="6096001" y="4839128"/>
            <a:ext cx="596743"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FFFFFF"/>
                </a:solidFill>
                <a:latin typeface="Arial"/>
                <a:ea typeface="Arial"/>
                <a:cs typeface="Arial"/>
                <a:sym typeface="Arial"/>
              </a:rPr>
              <a:t>Italy</a:t>
            </a:r>
            <a:endParaRPr sz="933" kern="0">
              <a:solidFill>
                <a:srgbClr val="000000"/>
              </a:solidFill>
              <a:latin typeface="Arial"/>
              <a:cs typeface="Arial"/>
              <a:sym typeface="Arial"/>
            </a:endParaRPr>
          </a:p>
        </p:txBody>
      </p:sp>
      <p:sp>
        <p:nvSpPr>
          <p:cNvPr id="337" name="Google Shape;337;p8"/>
          <p:cNvSpPr txBox="1"/>
          <p:nvPr/>
        </p:nvSpPr>
        <p:spPr>
          <a:xfrm>
            <a:off x="5149233" y="4525796"/>
            <a:ext cx="596743"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FFFFFF"/>
                </a:solidFill>
                <a:latin typeface="Arial"/>
                <a:ea typeface="Arial"/>
                <a:cs typeface="Arial"/>
                <a:sym typeface="Arial"/>
              </a:rPr>
              <a:t>France</a:t>
            </a:r>
            <a:endParaRPr sz="933" kern="0">
              <a:solidFill>
                <a:srgbClr val="000000"/>
              </a:solidFill>
              <a:latin typeface="Arial"/>
              <a:cs typeface="Arial"/>
              <a:sym typeface="Arial"/>
            </a:endParaRPr>
          </a:p>
        </p:txBody>
      </p:sp>
      <p:sp>
        <p:nvSpPr>
          <p:cNvPr id="338" name="Google Shape;338;p8"/>
          <p:cNvSpPr txBox="1"/>
          <p:nvPr/>
        </p:nvSpPr>
        <p:spPr>
          <a:xfrm>
            <a:off x="4217987" y="5521660"/>
            <a:ext cx="596743"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FFFFFF"/>
                </a:solidFill>
                <a:latin typeface="Arial"/>
                <a:ea typeface="Arial"/>
                <a:cs typeface="Arial"/>
                <a:sym typeface="Arial"/>
              </a:rPr>
              <a:t>Spain</a:t>
            </a:r>
            <a:endParaRPr sz="933" kern="0">
              <a:solidFill>
                <a:srgbClr val="000000"/>
              </a:solidFill>
              <a:latin typeface="Arial"/>
              <a:cs typeface="Arial"/>
              <a:sym typeface="Arial"/>
            </a:endParaRPr>
          </a:p>
        </p:txBody>
      </p:sp>
      <p:sp>
        <p:nvSpPr>
          <p:cNvPr id="339" name="Google Shape;339;p8"/>
          <p:cNvSpPr txBox="1"/>
          <p:nvPr/>
        </p:nvSpPr>
        <p:spPr>
          <a:xfrm rot="-3913677">
            <a:off x="3803624" y="5229610"/>
            <a:ext cx="596743"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FFFFFF"/>
                </a:solidFill>
                <a:latin typeface="Arial"/>
                <a:ea typeface="Arial"/>
                <a:cs typeface="Arial"/>
                <a:sym typeface="Arial"/>
              </a:rPr>
              <a:t>Portugal</a:t>
            </a:r>
            <a:endParaRPr sz="933" kern="0">
              <a:solidFill>
                <a:srgbClr val="000000"/>
              </a:solidFill>
              <a:latin typeface="Arial"/>
              <a:cs typeface="Arial"/>
              <a:sym typeface="Arial"/>
            </a:endParaRPr>
          </a:p>
        </p:txBody>
      </p:sp>
      <p:sp>
        <p:nvSpPr>
          <p:cNvPr id="340" name="Google Shape;340;p8"/>
          <p:cNvSpPr txBox="1"/>
          <p:nvPr/>
        </p:nvSpPr>
        <p:spPr>
          <a:xfrm>
            <a:off x="7116681" y="3614922"/>
            <a:ext cx="596743"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FFFFFF"/>
                </a:solidFill>
                <a:latin typeface="Arial"/>
                <a:ea typeface="Arial"/>
                <a:cs typeface="Arial"/>
                <a:sym typeface="Arial"/>
              </a:rPr>
              <a:t>Poland</a:t>
            </a:r>
            <a:endParaRPr sz="933" kern="0">
              <a:solidFill>
                <a:srgbClr val="000000"/>
              </a:solidFill>
              <a:latin typeface="Arial"/>
              <a:cs typeface="Arial"/>
              <a:sym typeface="Arial"/>
            </a:endParaRPr>
          </a:p>
        </p:txBody>
      </p:sp>
      <p:sp>
        <p:nvSpPr>
          <p:cNvPr id="341" name="Google Shape;341;p8"/>
          <p:cNvSpPr txBox="1"/>
          <p:nvPr/>
        </p:nvSpPr>
        <p:spPr>
          <a:xfrm>
            <a:off x="6096001" y="3776382"/>
            <a:ext cx="596743"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FFFFFF"/>
                </a:solidFill>
                <a:latin typeface="Arial"/>
                <a:ea typeface="Arial"/>
                <a:cs typeface="Arial"/>
                <a:sym typeface="Arial"/>
              </a:rPr>
              <a:t>Germany</a:t>
            </a:r>
            <a:endParaRPr sz="933" kern="0">
              <a:solidFill>
                <a:srgbClr val="000000"/>
              </a:solidFill>
              <a:latin typeface="Arial"/>
              <a:cs typeface="Arial"/>
              <a:sym typeface="Arial"/>
            </a:endParaRPr>
          </a:p>
        </p:txBody>
      </p:sp>
      <p:sp>
        <p:nvSpPr>
          <p:cNvPr id="342" name="Google Shape;342;p8"/>
          <p:cNvSpPr txBox="1"/>
          <p:nvPr/>
        </p:nvSpPr>
        <p:spPr>
          <a:xfrm rot="-3240774">
            <a:off x="5516578" y="3533350"/>
            <a:ext cx="728027"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FFFFFF"/>
                </a:solidFill>
                <a:latin typeface="Arial"/>
                <a:ea typeface="Arial"/>
                <a:cs typeface="Arial"/>
                <a:sym typeface="Arial"/>
              </a:rPr>
              <a:t>Nether.</a:t>
            </a:r>
            <a:endParaRPr sz="933" kern="0">
              <a:solidFill>
                <a:srgbClr val="000000"/>
              </a:solidFill>
              <a:latin typeface="Arial"/>
              <a:cs typeface="Arial"/>
              <a:sym typeface="Arial"/>
            </a:endParaRPr>
          </a:p>
        </p:txBody>
      </p:sp>
      <p:sp>
        <p:nvSpPr>
          <p:cNvPr id="343" name="Google Shape;343;p8"/>
          <p:cNvSpPr txBox="1"/>
          <p:nvPr/>
        </p:nvSpPr>
        <p:spPr>
          <a:xfrm>
            <a:off x="5499257" y="3857786"/>
            <a:ext cx="596743"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FFFFFF"/>
                </a:solidFill>
                <a:latin typeface="Arial"/>
                <a:ea typeface="Arial"/>
                <a:cs typeface="Arial"/>
                <a:sym typeface="Arial"/>
              </a:rPr>
              <a:t>Belgio</a:t>
            </a:r>
            <a:endParaRPr sz="933" kern="0">
              <a:solidFill>
                <a:srgbClr val="000000"/>
              </a:solidFill>
              <a:latin typeface="Arial"/>
              <a:cs typeface="Arial"/>
              <a:sym typeface="Arial"/>
            </a:endParaRPr>
          </a:p>
        </p:txBody>
      </p:sp>
      <p:sp>
        <p:nvSpPr>
          <p:cNvPr id="344" name="Google Shape;344;p8"/>
          <p:cNvSpPr txBox="1"/>
          <p:nvPr/>
        </p:nvSpPr>
        <p:spPr>
          <a:xfrm rot="-1619009">
            <a:off x="4211696" y="3196402"/>
            <a:ext cx="596743"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FFFFFF"/>
                </a:solidFill>
                <a:latin typeface="Arial"/>
                <a:ea typeface="Arial"/>
                <a:cs typeface="Arial"/>
                <a:sym typeface="Arial"/>
              </a:rPr>
              <a:t>Ireland</a:t>
            </a:r>
            <a:endParaRPr sz="933" kern="0">
              <a:solidFill>
                <a:srgbClr val="000000"/>
              </a:solidFill>
              <a:latin typeface="Arial"/>
              <a:cs typeface="Arial"/>
              <a:sym typeface="Arial"/>
            </a:endParaRPr>
          </a:p>
        </p:txBody>
      </p:sp>
      <p:sp>
        <p:nvSpPr>
          <p:cNvPr id="345" name="Google Shape;345;p8"/>
          <p:cNvSpPr txBox="1"/>
          <p:nvPr/>
        </p:nvSpPr>
        <p:spPr>
          <a:xfrm>
            <a:off x="6558037" y="6345224"/>
            <a:ext cx="596743"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000000"/>
                </a:solidFill>
                <a:latin typeface="Arial"/>
                <a:ea typeface="Arial"/>
                <a:cs typeface="Arial"/>
                <a:sym typeface="Arial"/>
              </a:rPr>
              <a:t>Malta</a:t>
            </a:r>
            <a:endParaRPr sz="933" kern="0">
              <a:solidFill>
                <a:srgbClr val="000000"/>
              </a:solidFill>
              <a:latin typeface="Arial"/>
              <a:cs typeface="Arial"/>
              <a:sym typeface="Arial"/>
            </a:endParaRPr>
          </a:p>
        </p:txBody>
      </p:sp>
      <p:sp>
        <p:nvSpPr>
          <p:cNvPr id="346" name="Google Shape;346;p8"/>
          <p:cNvSpPr txBox="1"/>
          <p:nvPr/>
        </p:nvSpPr>
        <p:spPr>
          <a:xfrm>
            <a:off x="7415053" y="1519966"/>
            <a:ext cx="596743"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FFFFFF"/>
                </a:solidFill>
                <a:latin typeface="Arial"/>
                <a:ea typeface="Arial"/>
                <a:cs typeface="Arial"/>
                <a:sym typeface="Arial"/>
              </a:rPr>
              <a:t>Finland</a:t>
            </a:r>
            <a:endParaRPr sz="933" kern="0">
              <a:solidFill>
                <a:srgbClr val="000000"/>
              </a:solidFill>
              <a:latin typeface="Arial"/>
              <a:cs typeface="Arial"/>
              <a:sym typeface="Arial"/>
            </a:endParaRPr>
          </a:p>
        </p:txBody>
      </p:sp>
      <p:sp>
        <p:nvSpPr>
          <p:cNvPr id="347" name="Google Shape;347;p8"/>
          <p:cNvSpPr txBox="1"/>
          <p:nvPr/>
        </p:nvSpPr>
        <p:spPr>
          <a:xfrm>
            <a:off x="6545337" y="2168686"/>
            <a:ext cx="596743"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FFFFFF"/>
                </a:solidFill>
                <a:latin typeface="Arial"/>
                <a:ea typeface="Arial"/>
                <a:cs typeface="Arial"/>
                <a:sym typeface="Arial"/>
              </a:rPr>
              <a:t>Sweden</a:t>
            </a:r>
            <a:endParaRPr sz="933" kern="0">
              <a:solidFill>
                <a:srgbClr val="000000"/>
              </a:solidFill>
              <a:latin typeface="Arial"/>
              <a:cs typeface="Arial"/>
              <a:sym typeface="Arial"/>
            </a:endParaRPr>
          </a:p>
        </p:txBody>
      </p:sp>
      <p:sp>
        <p:nvSpPr>
          <p:cNvPr id="348" name="Google Shape;348;p8"/>
          <p:cNvSpPr txBox="1"/>
          <p:nvPr/>
        </p:nvSpPr>
        <p:spPr>
          <a:xfrm>
            <a:off x="7508581" y="2303182"/>
            <a:ext cx="596743"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FFFFFF"/>
                </a:solidFill>
                <a:latin typeface="Arial"/>
                <a:ea typeface="Arial"/>
                <a:cs typeface="Arial"/>
                <a:sym typeface="Arial"/>
              </a:rPr>
              <a:t>Estonia</a:t>
            </a:r>
            <a:endParaRPr sz="933" kern="0">
              <a:solidFill>
                <a:srgbClr val="000000"/>
              </a:solidFill>
              <a:latin typeface="Arial"/>
              <a:cs typeface="Arial"/>
              <a:sym typeface="Arial"/>
            </a:endParaRPr>
          </a:p>
        </p:txBody>
      </p:sp>
      <p:sp>
        <p:nvSpPr>
          <p:cNvPr id="349" name="Google Shape;349;p8"/>
          <p:cNvSpPr txBox="1"/>
          <p:nvPr/>
        </p:nvSpPr>
        <p:spPr>
          <a:xfrm>
            <a:off x="7618271" y="2593626"/>
            <a:ext cx="596743"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FFFFFF"/>
                </a:solidFill>
                <a:latin typeface="Arial"/>
                <a:ea typeface="Arial"/>
                <a:cs typeface="Arial"/>
                <a:sym typeface="Arial"/>
              </a:rPr>
              <a:t>Latvia</a:t>
            </a:r>
            <a:endParaRPr sz="933" kern="0">
              <a:solidFill>
                <a:srgbClr val="000000"/>
              </a:solidFill>
              <a:latin typeface="Arial"/>
              <a:cs typeface="Arial"/>
              <a:sym typeface="Arial"/>
            </a:endParaRPr>
          </a:p>
        </p:txBody>
      </p:sp>
      <p:sp>
        <p:nvSpPr>
          <p:cNvPr id="350" name="Google Shape;350;p8"/>
          <p:cNvSpPr txBox="1"/>
          <p:nvPr/>
        </p:nvSpPr>
        <p:spPr>
          <a:xfrm>
            <a:off x="7450071" y="2859688"/>
            <a:ext cx="596743"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FFFFFF"/>
                </a:solidFill>
                <a:latin typeface="Arial"/>
                <a:ea typeface="Arial"/>
                <a:cs typeface="Arial"/>
                <a:sym typeface="Arial"/>
              </a:rPr>
              <a:t>Lithuania</a:t>
            </a:r>
            <a:endParaRPr sz="933" kern="0">
              <a:solidFill>
                <a:srgbClr val="000000"/>
              </a:solidFill>
              <a:latin typeface="Arial"/>
              <a:cs typeface="Arial"/>
              <a:sym typeface="Arial"/>
            </a:endParaRPr>
          </a:p>
        </p:txBody>
      </p:sp>
      <p:sp>
        <p:nvSpPr>
          <p:cNvPr id="351" name="Google Shape;351;p8"/>
          <p:cNvSpPr txBox="1"/>
          <p:nvPr/>
        </p:nvSpPr>
        <p:spPr>
          <a:xfrm>
            <a:off x="5619990" y="3992282"/>
            <a:ext cx="744150"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FFFFFF"/>
                </a:solidFill>
                <a:latin typeface="Arial"/>
                <a:ea typeface="Arial"/>
                <a:cs typeface="Arial"/>
                <a:sym typeface="Arial"/>
              </a:rPr>
              <a:t>Lux.</a:t>
            </a:r>
            <a:endParaRPr sz="933" kern="0">
              <a:solidFill>
                <a:srgbClr val="000000"/>
              </a:solidFill>
              <a:latin typeface="Arial"/>
              <a:cs typeface="Arial"/>
              <a:sym typeface="Arial"/>
            </a:endParaRPr>
          </a:p>
        </p:txBody>
      </p:sp>
      <p:sp>
        <p:nvSpPr>
          <p:cNvPr id="352" name="Google Shape;352;p8"/>
          <p:cNvSpPr txBox="1"/>
          <p:nvPr/>
        </p:nvSpPr>
        <p:spPr>
          <a:xfrm>
            <a:off x="6429386" y="4604382"/>
            <a:ext cx="1077245"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FFFFFF"/>
                </a:solidFill>
                <a:latin typeface="Arial"/>
                <a:ea typeface="Arial"/>
                <a:cs typeface="Arial"/>
                <a:sym typeface="Arial"/>
              </a:rPr>
              <a:t>Slovenia</a:t>
            </a:r>
            <a:endParaRPr sz="933" kern="0">
              <a:solidFill>
                <a:srgbClr val="000000"/>
              </a:solidFill>
              <a:latin typeface="Arial"/>
              <a:cs typeface="Arial"/>
              <a:sym typeface="Arial"/>
            </a:endParaRPr>
          </a:p>
        </p:txBody>
      </p:sp>
      <p:sp>
        <p:nvSpPr>
          <p:cNvPr id="353" name="Google Shape;353;p8"/>
          <p:cNvSpPr txBox="1"/>
          <p:nvPr/>
        </p:nvSpPr>
        <p:spPr>
          <a:xfrm>
            <a:off x="8348288" y="6085902"/>
            <a:ext cx="596743"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000000"/>
                </a:solidFill>
                <a:latin typeface="Arial"/>
                <a:ea typeface="Arial"/>
                <a:cs typeface="Arial"/>
                <a:sym typeface="Arial"/>
              </a:rPr>
              <a:t>Cipro</a:t>
            </a:r>
            <a:endParaRPr sz="933" kern="0">
              <a:solidFill>
                <a:srgbClr val="000000"/>
              </a:solidFill>
              <a:latin typeface="Arial"/>
              <a:cs typeface="Arial"/>
              <a:sym typeface="Arial"/>
            </a:endParaRPr>
          </a:p>
        </p:txBody>
      </p:sp>
      <p:sp>
        <p:nvSpPr>
          <p:cNvPr id="354" name="Google Shape;354;p8"/>
          <p:cNvSpPr txBox="1"/>
          <p:nvPr/>
        </p:nvSpPr>
        <p:spPr>
          <a:xfrm>
            <a:off x="6781277" y="4716080"/>
            <a:ext cx="1077245"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FFFFFF"/>
                </a:solidFill>
                <a:latin typeface="Arial"/>
                <a:ea typeface="Arial"/>
                <a:cs typeface="Arial"/>
                <a:sym typeface="Arial"/>
              </a:rPr>
              <a:t>Croatia</a:t>
            </a:r>
            <a:endParaRPr sz="933" kern="0">
              <a:solidFill>
                <a:srgbClr val="000000"/>
              </a:solidFill>
              <a:latin typeface="Arial"/>
              <a:cs typeface="Arial"/>
              <a:sym typeface="Arial"/>
            </a:endParaRPr>
          </a:p>
        </p:txBody>
      </p:sp>
      <p:sp>
        <p:nvSpPr>
          <p:cNvPr id="355" name="Google Shape;355;p8"/>
          <p:cNvSpPr txBox="1"/>
          <p:nvPr/>
        </p:nvSpPr>
        <p:spPr>
          <a:xfrm>
            <a:off x="1055928" y="2137236"/>
            <a:ext cx="2404167" cy="416461"/>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n-US" sz="1933" b="1" kern="0" dirty="0" err="1">
                <a:solidFill>
                  <a:srgbClr val="AB6000"/>
                </a:solidFill>
                <a:latin typeface="Arial"/>
                <a:ea typeface="Arial"/>
                <a:cs typeface="Arial"/>
                <a:sym typeface="Arial"/>
              </a:rPr>
              <a:t>Solución</a:t>
            </a:r>
            <a:r>
              <a:rPr lang="en-US" sz="1933" b="1" kern="0" dirty="0">
                <a:solidFill>
                  <a:srgbClr val="AB6000"/>
                </a:solidFill>
                <a:latin typeface="Arial"/>
                <a:ea typeface="Arial"/>
                <a:cs typeface="Arial"/>
                <a:sym typeface="Arial"/>
              </a:rPr>
              <a:t> </a:t>
            </a:r>
            <a:r>
              <a:rPr lang="en-US" sz="1933" b="1" kern="0" dirty="0" err="1">
                <a:solidFill>
                  <a:srgbClr val="AB6000"/>
                </a:solidFill>
                <a:latin typeface="Arial"/>
                <a:ea typeface="Arial"/>
                <a:cs typeface="Arial"/>
                <a:sym typeface="Arial"/>
              </a:rPr>
              <a:t>Ejercicio</a:t>
            </a:r>
            <a:r>
              <a:rPr lang="en-US" sz="1933" b="1" kern="0" dirty="0">
                <a:solidFill>
                  <a:srgbClr val="AB6000"/>
                </a:solidFill>
                <a:latin typeface="Arial"/>
                <a:ea typeface="Arial"/>
                <a:cs typeface="Arial"/>
                <a:sym typeface="Arial"/>
              </a:rPr>
              <a:t> 1</a:t>
            </a:r>
            <a:endParaRPr sz="933" kern="0" dirty="0">
              <a:solidFill>
                <a:srgbClr val="000000"/>
              </a:solidFill>
              <a:latin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9"/>
          <p:cNvSpPr/>
          <p:nvPr/>
        </p:nvSpPr>
        <p:spPr>
          <a:xfrm>
            <a:off x="0" y="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362" name="Google Shape;362;p9"/>
          <p:cNvGrpSpPr/>
          <p:nvPr/>
        </p:nvGrpSpPr>
        <p:grpSpPr>
          <a:xfrm rot="-9182015">
            <a:off x="-1416246" y="3954355"/>
            <a:ext cx="5326110" cy="3688825"/>
            <a:chOff x="0" y="0"/>
            <a:chExt cx="3429000" cy="2374900"/>
          </a:xfrm>
        </p:grpSpPr>
        <p:sp>
          <p:nvSpPr>
            <p:cNvPr id="363" name="Google Shape;363;p9"/>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364" name="Google Shape;364;p9"/>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nvGrpSpPr>
          <p:cNvPr id="365" name="Google Shape;365;p9"/>
          <p:cNvGrpSpPr/>
          <p:nvPr/>
        </p:nvGrpSpPr>
        <p:grpSpPr>
          <a:xfrm>
            <a:off x="489520" y="257437"/>
            <a:ext cx="11212961" cy="6343126"/>
            <a:chOff x="0" y="0"/>
            <a:chExt cx="22425922" cy="12686252"/>
          </a:xfrm>
        </p:grpSpPr>
        <p:sp>
          <p:nvSpPr>
            <p:cNvPr id="366" name="Google Shape;366;p9"/>
            <p:cNvSpPr/>
            <p:nvPr/>
          </p:nvSpPr>
          <p:spPr>
            <a:xfrm flipH="1">
              <a:off x="18129687" y="63500"/>
              <a:ext cx="4296235" cy="12622752"/>
            </a:xfrm>
            <a:custGeom>
              <a:avLst/>
              <a:gdLst/>
              <a:ahLst/>
              <a:cxnLst/>
              <a:rect l="l" t="t" r="r" b="b"/>
              <a:pathLst>
                <a:path w="4296235" h="12622752" extrusionOk="0">
                  <a:moveTo>
                    <a:pt x="4296234" y="0"/>
                  </a:moveTo>
                  <a:lnTo>
                    <a:pt x="0" y="0"/>
                  </a:lnTo>
                  <a:lnTo>
                    <a:pt x="0" y="12622752"/>
                  </a:lnTo>
                  <a:lnTo>
                    <a:pt x="4296234" y="12622752"/>
                  </a:lnTo>
                  <a:lnTo>
                    <a:pt x="4296234" y="0"/>
                  </a:lnTo>
                  <a:close/>
                </a:path>
              </a:pathLst>
            </a:custGeom>
            <a:blipFill rotWithShape="1">
              <a:blip r:embed="rId6">
                <a:alphaModFix/>
              </a:blip>
              <a:stretch>
                <a:fillRect r="-340412"/>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367" name="Google Shape;367;p9"/>
            <p:cNvSpPr/>
            <p:nvPr/>
          </p:nvSpPr>
          <p:spPr>
            <a:xfrm flipH="1">
              <a:off x="0" y="0"/>
              <a:ext cx="18921873" cy="12622752"/>
            </a:xfrm>
            <a:custGeom>
              <a:avLst/>
              <a:gdLst/>
              <a:ahLst/>
              <a:cxnLst/>
              <a:rect l="l" t="t" r="r" b="b"/>
              <a:pathLst>
                <a:path w="18921873" h="12622752" extrusionOk="0">
                  <a:moveTo>
                    <a:pt x="18921873" y="0"/>
                  </a:moveTo>
                  <a:lnTo>
                    <a:pt x="0" y="0"/>
                  </a:lnTo>
                  <a:lnTo>
                    <a:pt x="0" y="12622752"/>
                  </a:lnTo>
                  <a:lnTo>
                    <a:pt x="18921873" y="12622752"/>
                  </a:lnTo>
                  <a:lnTo>
                    <a:pt x="18921873" y="0"/>
                  </a:lnTo>
                  <a:close/>
                </a:path>
              </a:pathLst>
            </a:custGeom>
            <a:blipFill rotWithShape="1">
              <a:blip r:embed="rId6">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368" name="Google Shape;368;p9"/>
          <p:cNvSpPr/>
          <p:nvPr/>
        </p:nvSpPr>
        <p:spPr>
          <a:xfrm>
            <a:off x="1568788" y="979576"/>
            <a:ext cx="9689881" cy="5192625"/>
          </a:xfrm>
          <a:custGeom>
            <a:avLst/>
            <a:gdLst/>
            <a:ahLst/>
            <a:cxnLst/>
            <a:rect l="l" t="t" r="r" b="b"/>
            <a:pathLst>
              <a:path w="14534822" h="7788937" extrusionOk="0">
                <a:moveTo>
                  <a:pt x="0" y="0"/>
                </a:moveTo>
                <a:lnTo>
                  <a:pt x="14534822" y="0"/>
                </a:lnTo>
                <a:lnTo>
                  <a:pt x="14534822" y="7788937"/>
                </a:lnTo>
                <a:lnTo>
                  <a:pt x="0" y="7788937"/>
                </a:lnTo>
                <a:lnTo>
                  <a:pt x="0" y="0"/>
                </a:lnTo>
                <a:close/>
              </a:path>
            </a:pathLst>
          </a:custGeom>
          <a:blipFill rotWithShape="1">
            <a:blip r:embed="rId7">
              <a:alphaModFix amt="20999"/>
            </a:blip>
            <a:stretch>
              <a:fillRect l="-1477" t="-62632" r="-10185" b="-6672"/>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369" name="Google Shape;369;p9"/>
          <p:cNvSpPr/>
          <p:nvPr/>
        </p:nvSpPr>
        <p:spPr>
          <a:xfrm rot="-68087">
            <a:off x="6101653" y="397570"/>
            <a:ext cx="565653" cy="576461"/>
          </a:xfrm>
          <a:custGeom>
            <a:avLst/>
            <a:gdLst/>
            <a:ahLst/>
            <a:cxnLst/>
            <a:rect l="l" t="t" r="r" b="b"/>
            <a:pathLst>
              <a:path w="848479" h="864692" extrusionOk="0">
                <a:moveTo>
                  <a:pt x="0" y="0"/>
                </a:moveTo>
                <a:lnTo>
                  <a:pt x="848479" y="0"/>
                </a:lnTo>
                <a:lnTo>
                  <a:pt x="848479" y="864692"/>
                </a:lnTo>
                <a:lnTo>
                  <a:pt x="0" y="864692"/>
                </a:lnTo>
                <a:lnTo>
                  <a:pt x="0" y="0"/>
                </a:lnTo>
                <a:close/>
              </a:path>
            </a:pathLst>
          </a:custGeom>
          <a:blipFill rotWithShape="1">
            <a:blip r:embed="rId8">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370" name="Google Shape;370;p9"/>
          <p:cNvSpPr/>
          <p:nvPr/>
        </p:nvSpPr>
        <p:spPr>
          <a:xfrm>
            <a:off x="0" y="7303"/>
            <a:ext cx="2382233" cy="500269"/>
          </a:xfrm>
          <a:custGeom>
            <a:avLst/>
            <a:gdLst/>
            <a:ahLst/>
            <a:cxnLst/>
            <a:rect l="l" t="t" r="r" b="b"/>
            <a:pathLst>
              <a:path w="3573350" h="750403" extrusionOk="0">
                <a:moveTo>
                  <a:pt x="0" y="0"/>
                </a:moveTo>
                <a:lnTo>
                  <a:pt x="3573350" y="0"/>
                </a:lnTo>
                <a:lnTo>
                  <a:pt x="3573350" y="750403"/>
                </a:lnTo>
                <a:lnTo>
                  <a:pt x="0" y="750403"/>
                </a:lnTo>
                <a:lnTo>
                  <a:pt x="0" y="0"/>
                </a:lnTo>
                <a:close/>
              </a:path>
            </a:pathLst>
          </a:custGeom>
          <a:blipFill rotWithShape="1">
            <a:blip r:embed="rId9">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371" name="Google Shape;371;p9"/>
          <p:cNvSpPr/>
          <p:nvPr/>
        </p:nvSpPr>
        <p:spPr>
          <a:xfrm>
            <a:off x="6531607" y="5294842"/>
            <a:ext cx="2825682" cy="106705"/>
          </a:xfrm>
          <a:custGeom>
            <a:avLst/>
            <a:gdLst/>
            <a:ahLst/>
            <a:cxnLst/>
            <a:rect l="l" t="t" r="r" b="b"/>
            <a:pathLst>
              <a:path w="4238523" h="160057" extrusionOk="0">
                <a:moveTo>
                  <a:pt x="0" y="0"/>
                </a:moveTo>
                <a:lnTo>
                  <a:pt x="4238524" y="0"/>
                </a:lnTo>
                <a:lnTo>
                  <a:pt x="4238524" y="160057"/>
                </a:lnTo>
                <a:lnTo>
                  <a:pt x="0" y="160057"/>
                </a:lnTo>
                <a:lnTo>
                  <a:pt x="0" y="0"/>
                </a:lnTo>
                <a:close/>
              </a:path>
            </a:pathLst>
          </a:custGeom>
          <a:blipFill rotWithShape="1">
            <a:blip r:embed="rId10">
              <a:alphaModFix/>
            </a:blip>
            <a:stretch>
              <a:fillRect r="-22170"/>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372" name="Google Shape;372;p9"/>
          <p:cNvSpPr txBox="1"/>
          <p:nvPr/>
        </p:nvSpPr>
        <p:spPr>
          <a:xfrm>
            <a:off x="1944459" y="1387329"/>
            <a:ext cx="8629882" cy="4596899"/>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s-ES" sz="5334" kern="0" dirty="0">
                <a:solidFill>
                  <a:srgbClr val="402B2B"/>
                </a:solidFill>
                <a:latin typeface="Play"/>
                <a:ea typeface="Play"/>
                <a:cs typeface="Play"/>
                <a:sym typeface="Play"/>
              </a:rPr>
              <a:t>Intenta dibujar las fronteras de los países europeos y escribe los nombres de los países</a:t>
            </a:r>
            <a:endParaRPr lang="en-US" sz="933" kern="0" dirty="0">
              <a:solidFill>
                <a:srgbClr val="000000"/>
              </a:solidFill>
              <a:latin typeface="Arial"/>
              <a:cs typeface="Arial"/>
              <a:sym typeface="Arial"/>
            </a:endParaRPr>
          </a:p>
        </p:txBody>
      </p:sp>
      <p:sp>
        <p:nvSpPr>
          <p:cNvPr id="373" name="Google Shape;373;p9"/>
          <p:cNvSpPr/>
          <p:nvPr/>
        </p:nvSpPr>
        <p:spPr>
          <a:xfrm>
            <a:off x="10553704" y="507297"/>
            <a:ext cx="952497" cy="944559"/>
          </a:xfrm>
          <a:custGeom>
            <a:avLst/>
            <a:gdLst/>
            <a:ahLst/>
            <a:cxnLst/>
            <a:rect l="l" t="t" r="r" b="b"/>
            <a:pathLst>
              <a:path w="1428745" h="1416839" extrusionOk="0">
                <a:moveTo>
                  <a:pt x="0" y="0"/>
                </a:moveTo>
                <a:lnTo>
                  <a:pt x="1428745" y="0"/>
                </a:lnTo>
                <a:lnTo>
                  <a:pt x="1428745" y="1416839"/>
                </a:lnTo>
                <a:lnTo>
                  <a:pt x="0" y="1416839"/>
                </a:lnTo>
                <a:lnTo>
                  <a:pt x="0" y="0"/>
                </a:lnTo>
                <a:close/>
              </a:path>
            </a:pathLst>
          </a:custGeom>
          <a:blipFill rotWithShape="1">
            <a:blip r:embed="rId11">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374" name="Google Shape;374;p9"/>
          <p:cNvSpPr txBox="1"/>
          <p:nvPr/>
        </p:nvSpPr>
        <p:spPr>
          <a:xfrm>
            <a:off x="4960104" y="957678"/>
            <a:ext cx="2286555" cy="746679"/>
          </a:xfrm>
          <a:prstGeom prst="rect">
            <a:avLst/>
          </a:prstGeom>
          <a:noFill/>
          <a:ln>
            <a:noFill/>
          </a:ln>
        </p:spPr>
        <p:txBody>
          <a:bodyPr spcFirstLastPara="1" wrap="square" lIns="0" tIns="0" rIns="0" bIns="0" anchor="t" anchorCtr="0">
            <a:spAutoFit/>
          </a:bodyPr>
          <a:lstStyle/>
          <a:p>
            <a:pPr algn="ctr" defTabSz="609630">
              <a:lnSpc>
                <a:spcPct val="140007"/>
              </a:lnSpc>
              <a:buClr>
                <a:srgbClr val="000000"/>
              </a:buClr>
            </a:pPr>
            <a:r>
              <a:rPr lang="en-US" sz="3466" b="1" kern="0" dirty="0" err="1">
                <a:solidFill>
                  <a:srgbClr val="AB6000"/>
                </a:solidFill>
                <a:latin typeface="Arial"/>
                <a:ea typeface="Arial"/>
                <a:cs typeface="Arial"/>
                <a:sym typeface="Arial"/>
              </a:rPr>
              <a:t>Ejercicio</a:t>
            </a:r>
            <a:r>
              <a:rPr lang="en-US" sz="3466" b="1" kern="0" dirty="0">
                <a:solidFill>
                  <a:srgbClr val="AB6000"/>
                </a:solidFill>
                <a:latin typeface="Arial"/>
                <a:ea typeface="Arial"/>
                <a:cs typeface="Arial"/>
                <a:sym typeface="Arial"/>
              </a:rPr>
              <a:t> 2</a:t>
            </a:r>
            <a:endParaRPr sz="933" kern="0" dirty="0">
              <a:solidFill>
                <a:srgbClr val="000000"/>
              </a:solidFill>
              <a:latin typeface="Arial"/>
              <a:cs typeface="Arial"/>
              <a:sym typeface="Arial"/>
            </a:endParaRPr>
          </a:p>
        </p:txBody>
      </p:sp>
      <p:sp>
        <p:nvSpPr>
          <p:cNvPr id="375" name="Google Shape;375;p9"/>
          <p:cNvSpPr/>
          <p:nvPr/>
        </p:nvSpPr>
        <p:spPr>
          <a:xfrm>
            <a:off x="413908" y="585784"/>
            <a:ext cx="1852033" cy="2215892"/>
          </a:xfrm>
          <a:custGeom>
            <a:avLst/>
            <a:gdLst/>
            <a:ahLst/>
            <a:cxnLst/>
            <a:rect l="l" t="t" r="r" b="b"/>
            <a:pathLst>
              <a:path w="2778049" h="3323838" extrusionOk="0">
                <a:moveTo>
                  <a:pt x="0" y="0"/>
                </a:moveTo>
                <a:lnTo>
                  <a:pt x="2778049" y="0"/>
                </a:lnTo>
                <a:lnTo>
                  <a:pt x="2778049" y="3323838"/>
                </a:lnTo>
                <a:lnTo>
                  <a:pt x="0" y="3323838"/>
                </a:lnTo>
                <a:lnTo>
                  <a:pt x="0" y="0"/>
                </a:lnTo>
                <a:close/>
              </a:path>
            </a:pathLst>
          </a:custGeom>
          <a:blipFill rotWithShape="1">
            <a:blip r:embed="rId12">
              <a:alphaModFix/>
            </a:blip>
            <a:stretch>
              <a:fillRect b="-16015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376" name="Google Shape;376;p9"/>
          <p:cNvSpPr/>
          <p:nvPr/>
        </p:nvSpPr>
        <p:spPr>
          <a:xfrm rot="1586660">
            <a:off x="9150931" y="4046600"/>
            <a:ext cx="2359155" cy="2376438"/>
          </a:xfrm>
          <a:custGeom>
            <a:avLst/>
            <a:gdLst/>
            <a:ahLst/>
            <a:cxnLst/>
            <a:rect l="l" t="t" r="r" b="b"/>
            <a:pathLst>
              <a:path w="3538732" h="3564657" extrusionOk="0">
                <a:moveTo>
                  <a:pt x="0" y="0"/>
                </a:moveTo>
                <a:lnTo>
                  <a:pt x="3538732" y="0"/>
                </a:lnTo>
                <a:lnTo>
                  <a:pt x="3538732" y="3564657"/>
                </a:lnTo>
                <a:lnTo>
                  <a:pt x="0" y="3564657"/>
                </a:lnTo>
                <a:lnTo>
                  <a:pt x="0" y="0"/>
                </a:lnTo>
                <a:close/>
              </a:path>
            </a:pathLst>
          </a:custGeom>
          <a:blipFill rotWithShape="1">
            <a:blip r:embed="rId13">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p10"/>
          <p:cNvSpPr/>
          <p:nvPr/>
        </p:nvSpPr>
        <p:spPr>
          <a:xfrm>
            <a:off x="0" y="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383" name="Google Shape;383;p10"/>
          <p:cNvGrpSpPr/>
          <p:nvPr/>
        </p:nvGrpSpPr>
        <p:grpSpPr>
          <a:xfrm rot="-9182015">
            <a:off x="-1416246" y="3954355"/>
            <a:ext cx="5326110" cy="3688825"/>
            <a:chOff x="0" y="0"/>
            <a:chExt cx="3429000" cy="2374900"/>
          </a:xfrm>
        </p:grpSpPr>
        <p:sp>
          <p:nvSpPr>
            <p:cNvPr id="384" name="Google Shape;384;p10"/>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385" name="Google Shape;385;p10"/>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386" name="Google Shape;386;p10"/>
          <p:cNvSpPr/>
          <p:nvPr/>
        </p:nvSpPr>
        <p:spPr>
          <a:xfrm rot="1586660">
            <a:off x="10258587" y="4046600"/>
            <a:ext cx="2359155" cy="2376438"/>
          </a:xfrm>
          <a:custGeom>
            <a:avLst/>
            <a:gdLst/>
            <a:ahLst/>
            <a:cxnLst/>
            <a:rect l="l" t="t" r="r" b="b"/>
            <a:pathLst>
              <a:path w="3538732" h="3564657" extrusionOk="0">
                <a:moveTo>
                  <a:pt x="0" y="0"/>
                </a:moveTo>
                <a:lnTo>
                  <a:pt x="3538733" y="0"/>
                </a:lnTo>
                <a:lnTo>
                  <a:pt x="3538733" y="3564657"/>
                </a:lnTo>
                <a:lnTo>
                  <a:pt x="0" y="3564657"/>
                </a:lnTo>
                <a:lnTo>
                  <a:pt x="0" y="0"/>
                </a:lnTo>
                <a:close/>
              </a:path>
            </a:pathLst>
          </a:custGeom>
          <a:blipFill rotWithShape="1">
            <a:blip r:embed="rId6">
              <a:alphaModFix amt="41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387" name="Google Shape;387;p10"/>
          <p:cNvGrpSpPr/>
          <p:nvPr/>
        </p:nvGrpSpPr>
        <p:grpSpPr>
          <a:xfrm>
            <a:off x="489520" y="-286600"/>
            <a:ext cx="11212961" cy="7612545"/>
            <a:chOff x="0" y="0"/>
            <a:chExt cx="22425922" cy="15225090"/>
          </a:xfrm>
        </p:grpSpPr>
        <p:sp>
          <p:nvSpPr>
            <p:cNvPr id="388" name="Google Shape;388;p10"/>
            <p:cNvSpPr/>
            <p:nvPr/>
          </p:nvSpPr>
          <p:spPr>
            <a:xfrm flipH="1">
              <a:off x="18129687" y="76208"/>
              <a:ext cx="4296235" cy="15148882"/>
            </a:xfrm>
            <a:custGeom>
              <a:avLst/>
              <a:gdLst/>
              <a:ahLst/>
              <a:cxnLst/>
              <a:rect l="l" t="t" r="r" b="b"/>
              <a:pathLst>
                <a:path w="4296235" h="15148882" extrusionOk="0">
                  <a:moveTo>
                    <a:pt x="4296234" y="0"/>
                  </a:moveTo>
                  <a:lnTo>
                    <a:pt x="0" y="0"/>
                  </a:lnTo>
                  <a:lnTo>
                    <a:pt x="0" y="15148882"/>
                  </a:lnTo>
                  <a:lnTo>
                    <a:pt x="4296234" y="15148882"/>
                  </a:lnTo>
                  <a:lnTo>
                    <a:pt x="4296234" y="0"/>
                  </a:lnTo>
                  <a:close/>
                </a:path>
              </a:pathLst>
            </a:custGeom>
            <a:blipFill rotWithShape="1">
              <a:blip r:embed="rId7">
                <a:alphaModFix/>
              </a:blip>
              <a:stretch>
                <a:fillRect l="-9999" r="-41851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389" name="Google Shape;389;p10"/>
            <p:cNvSpPr/>
            <p:nvPr/>
          </p:nvSpPr>
          <p:spPr>
            <a:xfrm flipH="1">
              <a:off x="0" y="0"/>
              <a:ext cx="18921873" cy="15148882"/>
            </a:xfrm>
            <a:custGeom>
              <a:avLst/>
              <a:gdLst/>
              <a:ahLst/>
              <a:cxnLst/>
              <a:rect l="l" t="t" r="r" b="b"/>
              <a:pathLst>
                <a:path w="18921873" h="15148882" extrusionOk="0">
                  <a:moveTo>
                    <a:pt x="18921873" y="0"/>
                  </a:moveTo>
                  <a:lnTo>
                    <a:pt x="0" y="0"/>
                  </a:lnTo>
                  <a:lnTo>
                    <a:pt x="0" y="15148882"/>
                  </a:lnTo>
                  <a:lnTo>
                    <a:pt x="18921873" y="15148882"/>
                  </a:lnTo>
                  <a:lnTo>
                    <a:pt x="18921873" y="0"/>
                  </a:lnTo>
                  <a:close/>
                </a:path>
              </a:pathLst>
            </a:custGeom>
            <a:blipFill rotWithShape="1">
              <a:blip r:embed="rId7">
                <a:alphaModFix/>
              </a:blip>
              <a:stretch>
                <a:fillRect l="-10005" r="-1000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390" name="Google Shape;390;p10"/>
          <p:cNvSpPr/>
          <p:nvPr/>
        </p:nvSpPr>
        <p:spPr>
          <a:xfrm>
            <a:off x="1" y="7303"/>
            <a:ext cx="1869387" cy="392571"/>
          </a:xfrm>
          <a:custGeom>
            <a:avLst/>
            <a:gdLst/>
            <a:ahLst/>
            <a:cxnLst/>
            <a:rect l="l" t="t" r="r" b="b"/>
            <a:pathLst>
              <a:path w="2804081" h="588857" extrusionOk="0">
                <a:moveTo>
                  <a:pt x="0" y="0"/>
                </a:moveTo>
                <a:lnTo>
                  <a:pt x="2804081" y="0"/>
                </a:lnTo>
                <a:lnTo>
                  <a:pt x="2804081" y="588857"/>
                </a:lnTo>
                <a:lnTo>
                  <a:pt x="0" y="588857"/>
                </a:lnTo>
                <a:lnTo>
                  <a:pt x="0" y="0"/>
                </a:lnTo>
                <a:close/>
              </a:path>
            </a:pathLst>
          </a:custGeom>
          <a:blipFill rotWithShape="1">
            <a:blip r:embed="rId8">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391" name="Google Shape;391;p10"/>
          <p:cNvSpPr/>
          <p:nvPr/>
        </p:nvSpPr>
        <p:spPr>
          <a:xfrm rot="-68087">
            <a:off x="11121352" y="6293555"/>
            <a:ext cx="313679" cy="319672"/>
          </a:xfrm>
          <a:custGeom>
            <a:avLst/>
            <a:gdLst/>
            <a:ahLst/>
            <a:cxnLst/>
            <a:rect l="l" t="t" r="r" b="b"/>
            <a:pathLst>
              <a:path w="470518" h="479508" extrusionOk="0">
                <a:moveTo>
                  <a:pt x="0" y="0"/>
                </a:moveTo>
                <a:lnTo>
                  <a:pt x="470517" y="0"/>
                </a:lnTo>
                <a:lnTo>
                  <a:pt x="470517" y="479508"/>
                </a:lnTo>
                <a:lnTo>
                  <a:pt x="0" y="479508"/>
                </a:lnTo>
                <a:lnTo>
                  <a:pt x="0" y="0"/>
                </a:lnTo>
                <a:close/>
              </a:path>
            </a:pathLst>
          </a:custGeom>
          <a:blipFill rotWithShape="1">
            <a:blip r:embed="rId9">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392" name="Google Shape;392;p10"/>
          <p:cNvSpPr/>
          <p:nvPr/>
        </p:nvSpPr>
        <p:spPr>
          <a:xfrm rot="-68087">
            <a:off x="11121352" y="206663"/>
            <a:ext cx="313679" cy="319672"/>
          </a:xfrm>
          <a:custGeom>
            <a:avLst/>
            <a:gdLst/>
            <a:ahLst/>
            <a:cxnLst/>
            <a:rect l="l" t="t" r="r" b="b"/>
            <a:pathLst>
              <a:path w="470518" h="479508" extrusionOk="0">
                <a:moveTo>
                  <a:pt x="0" y="0"/>
                </a:moveTo>
                <a:lnTo>
                  <a:pt x="470517" y="0"/>
                </a:lnTo>
                <a:lnTo>
                  <a:pt x="470517" y="479509"/>
                </a:lnTo>
                <a:lnTo>
                  <a:pt x="0" y="479509"/>
                </a:lnTo>
                <a:lnTo>
                  <a:pt x="0" y="0"/>
                </a:lnTo>
                <a:close/>
              </a:path>
            </a:pathLst>
          </a:custGeom>
          <a:blipFill rotWithShape="1">
            <a:blip r:embed="rId9">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393" name="Google Shape;393;p10"/>
          <p:cNvSpPr/>
          <p:nvPr/>
        </p:nvSpPr>
        <p:spPr>
          <a:xfrm>
            <a:off x="1866409" y="0"/>
            <a:ext cx="8599115" cy="6964529"/>
          </a:xfrm>
          <a:custGeom>
            <a:avLst/>
            <a:gdLst/>
            <a:ahLst/>
            <a:cxnLst/>
            <a:rect l="l" t="t" r="r" b="b"/>
            <a:pathLst>
              <a:path w="12898672" h="10446793" extrusionOk="0">
                <a:moveTo>
                  <a:pt x="0" y="0"/>
                </a:moveTo>
                <a:lnTo>
                  <a:pt x="12898671" y="0"/>
                </a:lnTo>
                <a:lnTo>
                  <a:pt x="12898671" y="10446793"/>
                </a:lnTo>
                <a:lnTo>
                  <a:pt x="0" y="10446793"/>
                </a:lnTo>
                <a:lnTo>
                  <a:pt x="0" y="0"/>
                </a:lnTo>
                <a:close/>
              </a:path>
            </a:pathLst>
          </a:custGeom>
          <a:blipFill rotWithShape="1">
            <a:blip r:embed="rId10">
              <a:alphaModFix/>
            </a:blip>
            <a:stretch>
              <a:fillRect l="-1020" t="-2289" r="-101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394" name="Google Shape;394;p10"/>
          <p:cNvSpPr txBox="1"/>
          <p:nvPr/>
        </p:nvSpPr>
        <p:spPr>
          <a:xfrm>
            <a:off x="5649721" y="6671486"/>
            <a:ext cx="596743"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4E566E"/>
                </a:solidFill>
                <a:latin typeface="Arial"/>
                <a:ea typeface="Arial"/>
                <a:cs typeface="Arial"/>
                <a:sym typeface="Arial"/>
              </a:rPr>
              <a:t>Malta</a:t>
            </a:r>
            <a:endParaRPr sz="933" kern="0">
              <a:solidFill>
                <a:srgbClr val="000000"/>
              </a:solidFill>
              <a:latin typeface="Arial"/>
              <a:cs typeface="Arial"/>
              <a:sym typeface="Arial"/>
            </a:endParaRPr>
          </a:p>
        </p:txBody>
      </p:sp>
      <p:sp>
        <p:nvSpPr>
          <p:cNvPr id="395" name="Google Shape;395;p10"/>
          <p:cNvSpPr txBox="1"/>
          <p:nvPr/>
        </p:nvSpPr>
        <p:spPr>
          <a:xfrm>
            <a:off x="8104349" y="6299845"/>
            <a:ext cx="596743" cy="190052"/>
          </a:xfrm>
          <a:prstGeom prst="rect">
            <a:avLst/>
          </a:prstGeom>
          <a:noFill/>
          <a:ln>
            <a:noFill/>
          </a:ln>
        </p:spPr>
        <p:txBody>
          <a:bodyPr spcFirstLastPara="1" wrap="square" lIns="0" tIns="0" rIns="0" bIns="0" anchor="t" anchorCtr="0">
            <a:spAutoFit/>
          </a:bodyPr>
          <a:lstStyle/>
          <a:p>
            <a:pPr algn="ctr" defTabSz="609630">
              <a:lnSpc>
                <a:spcPct val="140060"/>
              </a:lnSpc>
              <a:buClr>
                <a:srgbClr val="000000"/>
              </a:buClr>
            </a:pPr>
            <a:r>
              <a:rPr lang="en-US" sz="882" kern="0">
                <a:solidFill>
                  <a:srgbClr val="4E566E"/>
                </a:solidFill>
                <a:latin typeface="Arial"/>
                <a:ea typeface="Arial"/>
                <a:cs typeface="Arial"/>
                <a:sym typeface="Arial"/>
              </a:rPr>
              <a:t>Cipro</a:t>
            </a:r>
            <a:endParaRPr sz="933" kern="0">
              <a:solidFill>
                <a:srgbClr val="000000"/>
              </a:solidFill>
              <a:latin typeface="Arial"/>
              <a:cs typeface="Arial"/>
              <a:sym typeface="Arial"/>
            </a:endParaRPr>
          </a:p>
        </p:txBody>
      </p:sp>
      <p:sp>
        <p:nvSpPr>
          <p:cNvPr id="396" name="Google Shape;396;p10"/>
          <p:cNvSpPr txBox="1"/>
          <p:nvPr/>
        </p:nvSpPr>
        <p:spPr>
          <a:xfrm rot="-5400000">
            <a:off x="12976" y="3146334"/>
            <a:ext cx="2404167" cy="746679"/>
          </a:xfrm>
          <a:prstGeom prst="rect">
            <a:avLst/>
          </a:prstGeom>
          <a:noFill/>
          <a:ln>
            <a:noFill/>
          </a:ln>
        </p:spPr>
        <p:txBody>
          <a:bodyPr spcFirstLastPara="1" wrap="square" lIns="0" tIns="0" rIns="0" bIns="0" anchor="t" anchorCtr="0">
            <a:spAutoFit/>
          </a:bodyPr>
          <a:lstStyle/>
          <a:p>
            <a:pPr algn="ctr" defTabSz="609630">
              <a:lnSpc>
                <a:spcPct val="140007"/>
              </a:lnSpc>
              <a:buClr>
                <a:srgbClr val="000000"/>
              </a:buClr>
            </a:pPr>
            <a:r>
              <a:rPr lang="en-US" sz="3466" b="1" kern="0" dirty="0" err="1">
                <a:solidFill>
                  <a:srgbClr val="AB6000"/>
                </a:solidFill>
                <a:latin typeface="Arial"/>
                <a:ea typeface="Arial"/>
                <a:cs typeface="Arial"/>
                <a:sym typeface="Arial"/>
              </a:rPr>
              <a:t>Ejercicio</a:t>
            </a:r>
            <a:r>
              <a:rPr lang="en-US" sz="3466" b="1" kern="0" dirty="0">
                <a:solidFill>
                  <a:srgbClr val="AB6000"/>
                </a:solidFill>
                <a:latin typeface="Arial"/>
                <a:ea typeface="Arial"/>
                <a:cs typeface="Arial"/>
                <a:sym typeface="Arial"/>
              </a:rPr>
              <a:t> 2</a:t>
            </a:r>
            <a:endParaRPr sz="933" kern="0" dirty="0">
              <a:solidFill>
                <a:srgbClr val="000000"/>
              </a:solidFill>
              <a:latin typeface="Arial"/>
              <a:cs typeface="Arial"/>
              <a:sym typeface="Arial"/>
            </a:endParaRPr>
          </a:p>
        </p:txBody>
      </p:sp>
      <p:sp>
        <p:nvSpPr>
          <p:cNvPr id="397" name="Google Shape;397;p10"/>
          <p:cNvSpPr/>
          <p:nvPr/>
        </p:nvSpPr>
        <p:spPr>
          <a:xfrm rot="-5400000">
            <a:off x="251218" y="3466321"/>
            <a:ext cx="2825682" cy="106705"/>
          </a:xfrm>
          <a:custGeom>
            <a:avLst/>
            <a:gdLst/>
            <a:ahLst/>
            <a:cxnLst/>
            <a:rect l="l" t="t" r="r" b="b"/>
            <a:pathLst>
              <a:path w="4238523" h="160057" extrusionOk="0">
                <a:moveTo>
                  <a:pt x="0" y="0"/>
                </a:moveTo>
                <a:lnTo>
                  <a:pt x="4238523" y="0"/>
                </a:lnTo>
                <a:lnTo>
                  <a:pt x="4238523" y="160057"/>
                </a:lnTo>
                <a:lnTo>
                  <a:pt x="0" y="160057"/>
                </a:lnTo>
                <a:lnTo>
                  <a:pt x="0" y="0"/>
                </a:lnTo>
                <a:close/>
              </a:path>
            </a:pathLst>
          </a:custGeom>
          <a:blipFill rotWithShape="1">
            <a:blip r:embed="rId11">
              <a:alphaModFix/>
            </a:blip>
            <a:stretch>
              <a:fillRect r="-22170"/>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11"/>
          <p:cNvSpPr/>
          <p:nvPr/>
        </p:nvSpPr>
        <p:spPr>
          <a:xfrm>
            <a:off x="0" y="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404" name="Google Shape;404;p11"/>
          <p:cNvSpPr/>
          <p:nvPr/>
        </p:nvSpPr>
        <p:spPr>
          <a:xfrm rot="1586660">
            <a:off x="10258587" y="4046600"/>
            <a:ext cx="2359155" cy="2376438"/>
          </a:xfrm>
          <a:custGeom>
            <a:avLst/>
            <a:gdLst/>
            <a:ahLst/>
            <a:cxnLst/>
            <a:rect l="l" t="t" r="r" b="b"/>
            <a:pathLst>
              <a:path w="3538732" h="3564657" extrusionOk="0">
                <a:moveTo>
                  <a:pt x="0" y="0"/>
                </a:moveTo>
                <a:lnTo>
                  <a:pt x="3538733" y="0"/>
                </a:lnTo>
                <a:lnTo>
                  <a:pt x="3538733" y="3564657"/>
                </a:lnTo>
                <a:lnTo>
                  <a:pt x="0" y="3564657"/>
                </a:lnTo>
                <a:lnTo>
                  <a:pt x="0" y="0"/>
                </a:lnTo>
                <a:close/>
              </a:path>
            </a:pathLst>
          </a:custGeom>
          <a:blipFill rotWithShape="1">
            <a:blip r:embed="rId4">
              <a:alphaModFix amt="41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405" name="Google Shape;405;p11"/>
          <p:cNvGrpSpPr/>
          <p:nvPr/>
        </p:nvGrpSpPr>
        <p:grpSpPr>
          <a:xfrm rot="-9182015">
            <a:off x="-1416246" y="3954355"/>
            <a:ext cx="5326110" cy="3688825"/>
            <a:chOff x="0" y="0"/>
            <a:chExt cx="3429000" cy="2374900"/>
          </a:xfrm>
        </p:grpSpPr>
        <p:sp>
          <p:nvSpPr>
            <p:cNvPr id="406" name="Google Shape;406;p11"/>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5">
                <a:alphaModFix/>
              </a:blip>
              <a:stretch>
                <a:fillRect t="-61771" b="-6177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407" name="Google Shape;407;p11"/>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6">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nvGrpSpPr>
          <p:cNvPr id="408" name="Google Shape;408;p11"/>
          <p:cNvGrpSpPr/>
          <p:nvPr/>
        </p:nvGrpSpPr>
        <p:grpSpPr>
          <a:xfrm>
            <a:off x="489520" y="257437"/>
            <a:ext cx="11212961" cy="6343126"/>
            <a:chOff x="0" y="0"/>
            <a:chExt cx="22425922" cy="12686252"/>
          </a:xfrm>
        </p:grpSpPr>
        <p:sp>
          <p:nvSpPr>
            <p:cNvPr id="409" name="Google Shape;409;p11"/>
            <p:cNvSpPr/>
            <p:nvPr/>
          </p:nvSpPr>
          <p:spPr>
            <a:xfrm flipH="1">
              <a:off x="18129687" y="63500"/>
              <a:ext cx="4296235" cy="12622752"/>
            </a:xfrm>
            <a:custGeom>
              <a:avLst/>
              <a:gdLst/>
              <a:ahLst/>
              <a:cxnLst/>
              <a:rect l="l" t="t" r="r" b="b"/>
              <a:pathLst>
                <a:path w="4296235" h="12622752" extrusionOk="0">
                  <a:moveTo>
                    <a:pt x="4296234" y="0"/>
                  </a:moveTo>
                  <a:lnTo>
                    <a:pt x="0" y="0"/>
                  </a:lnTo>
                  <a:lnTo>
                    <a:pt x="0" y="12622752"/>
                  </a:lnTo>
                  <a:lnTo>
                    <a:pt x="4296234" y="12622752"/>
                  </a:lnTo>
                  <a:lnTo>
                    <a:pt x="4296234" y="0"/>
                  </a:lnTo>
                  <a:close/>
                </a:path>
              </a:pathLst>
            </a:custGeom>
            <a:blipFill rotWithShape="1">
              <a:blip r:embed="rId7">
                <a:alphaModFix/>
              </a:blip>
              <a:stretch>
                <a:fillRect r="-340412"/>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410" name="Google Shape;410;p11"/>
            <p:cNvSpPr/>
            <p:nvPr/>
          </p:nvSpPr>
          <p:spPr>
            <a:xfrm flipH="1">
              <a:off x="0" y="0"/>
              <a:ext cx="18921873" cy="12622752"/>
            </a:xfrm>
            <a:custGeom>
              <a:avLst/>
              <a:gdLst/>
              <a:ahLst/>
              <a:cxnLst/>
              <a:rect l="l" t="t" r="r" b="b"/>
              <a:pathLst>
                <a:path w="18921873" h="12622752" extrusionOk="0">
                  <a:moveTo>
                    <a:pt x="18921873" y="0"/>
                  </a:moveTo>
                  <a:lnTo>
                    <a:pt x="0" y="0"/>
                  </a:lnTo>
                  <a:lnTo>
                    <a:pt x="0" y="12622752"/>
                  </a:lnTo>
                  <a:lnTo>
                    <a:pt x="18921873" y="12622752"/>
                  </a:lnTo>
                  <a:lnTo>
                    <a:pt x="18921873" y="0"/>
                  </a:lnTo>
                  <a:close/>
                </a:path>
              </a:pathLst>
            </a:custGeom>
            <a:blipFill rotWithShape="1">
              <a:blip r:embed="rId7">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411" name="Google Shape;411;p11"/>
          <p:cNvSpPr/>
          <p:nvPr/>
        </p:nvSpPr>
        <p:spPr>
          <a:xfrm>
            <a:off x="1568788" y="979576"/>
            <a:ext cx="9689881" cy="5192625"/>
          </a:xfrm>
          <a:custGeom>
            <a:avLst/>
            <a:gdLst/>
            <a:ahLst/>
            <a:cxnLst/>
            <a:rect l="l" t="t" r="r" b="b"/>
            <a:pathLst>
              <a:path w="14534822" h="7788937" extrusionOk="0">
                <a:moveTo>
                  <a:pt x="0" y="0"/>
                </a:moveTo>
                <a:lnTo>
                  <a:pt x="14534822" y="0"/>
                </a:lnTo>
                <a:lnTo>
                  <a:pt x="14534822" y="7788937"/>
                </a:lnTo>
                <a:lnTo>
                  <a:pt x="0" y="7788937"/>
                </a:lnTo>
                <a:lnTo>
                  <a:pt x="0" y="0"/>
                </a:lnTo>
                <a:close/>
              </a:path>
            </a:pathLst>
          </a:custGeom>
          <a:blipFill rotWithShape="1">
            <a:blip r:embed="rId8">
              <a:alphaModFix amt="20999"/>
            </a:blip>
            <a:stretch>
              <a:fillRect l="-1477" t="-62632" r="-10185" b="-6672"/>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412" name="Google Shape;412;p11"/>
          <p:cNvSpPr/>
          <p:nvPr/>
        </p:nvSpPr>
        <p:spPr>
          <a:xfrm rot="-68087">
            <a:off x="6101653" y="397570"/>
            <a:ext cx="565653" cy="576461"/>
          </a:xfrm>
          <a:custGeom>
            <a:avLst/>
            <a:gdLst/>
            <a:ahLst/>
            <a:cxnLst/>
            <a:rect l="l" t="t" r="r" b="b"/>
            <a:pathLst>
              <a:path w="848479" h="864692" extrusionOk="0">
                <a:moveTo>
                  <a:pt x="0" y="0"/>
                </a:moveTo>
                <a:lnTo>
                  <a:pt x="848479" y="0"/>
                </a:lnTo>
                <a:lnTo>
                  <a:pt x="848479" y="864692"/>
                </a:lnTo>
                <a:lnTo>
                  <a:pt x="0" y="864692"/>
                </a:lnTo>
                <a:lnTo>
                  <a:pt x="0" y="0"/>
                </a:lnTo>
                <a:close/>
              </a:path>
            </a:pathLst>
          </a:custGeom>
          <a:blipFill rotWithShape="1">
            <a:blip r:embed="rId9">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413" name="Google Shape;413;p11"/>
          <p:cNvSpPr/>
          <p:nvPr/>
        </p:nvSpPr>
        <p:spPr>
          <a:xfrm>
            <a:off x="0" y="7303"/>
            <a:ext cx="2382233" cy="500269"/>
          </a:xfrm>
          <a:custGeom>
            <a:avLst/>
            <a:gdLst/>
            <a:ahLst/>
            <a:cxnLst/>
            <a:rect l="l" t="t" r="r" b="b"/>
            <a:pathLst>
              <a:path w="3573350" h="750403" extrusionOk="0">
                <a:moveTo>
                  <a:pt x="0" y="0"/>
                </a:moveTo>
                <a:lnTo>
                  <a:pt x="3573350" y="0"/>
                </a:lnTo>
                <a:lnTo>
                  <a:pt x="3573350" y="750403"/>
                </a:lnTo>
                <a:lnTo>
                  <a:pt x="0" y="750403"/>
                </a:lnTo>
                <a:lnTo>
                  <a:pt x="0" y="0"/>
                </a:lnTo>
                <a:close/>
              </a:path>
            </a:pathLst>
          </a:custGeom>
          <a:blipFill rotWithShape="1">
            <a:blip r:embed="rId10">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414" name="Google Shape;414;p11"/>
          <p:cNvSpPr/>
          <p:nvPr/>
        </p:nvSpPr>
        <p:spPr>
          <a:xfrm>
            <a:off x="4341511" y="5542118"/>
            <a:ext cx="2825682" cy="106705"/>
          </a:xfrm>
          <a:custGeom>
            <a:avLst/>
            <a:gdLst/>
            <a:ahLst/>
            <a:cxnLst/>
            <a:rect l="l" t="t" r="r" b="b"/>
            <a:pathLst>
              <a:path w="4238523" h="160057" extrusionOk="0">
                <a:moveTo>
                  <a:pt x="0" y="0"/>
                </a:moveTo>
                <a:lnTo>
                  <a:pt x="4238523" y="0"/>
                </a:lnTo>
                <a:lnTo>
                  <a:pt x="4238523" y="160057"/>
                </a:lnTo>
                <a:lnTo>
                  <a:pt x="0" y="160057"/>
                </a:lnTo>
                <a:lnTo>
                  <a:pt x="0" y="0"/>
                </a:lnTo>
                <a:close/>
              </a:path>
            </a:pathLst>
          </a:custGeom>
          <a:blipFill rotWithShape="1">
            <a:blip r:embed="rId11">
              <a:alphaModFix/>
            </a:blip>
            <a:stretch>
              <a:fillRect r="-22170"/>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415" name="Google Shape;415;p11"/>
          <p:cNvSpPr txBox="1"/>
          <p:nvPr/>
        </p:nvSpPr>
        <p:spPr>
          <a:xfrm>
            <a:off x="1883412" y="1209177"/>
            <a:ext cx="8629800" cy="4431983"/>
          </a:xfrm>
          <a:prstGeom prst="rect">
            <a:avLst/>
          </a:prstGeom>
          <a:noFill/>
          <a:ln>
            <a:noFill/>
          </a:ln>
        </p:spPr>
        <p:txBody>
          <a:bodyPr spcFirstLastPara="1" wrap="square" lIns="0" tIns="0" rIns="0" bIns="0" anchor="t" anchorCtr="0">
            <a:spAutoFit/>
          </a:bodyPr>
          <a:lstStyle/>
          <a:p>
            <a:pPr algn="ctr" defTabSz="609630">
              <a:buClr>
                <a:srgbClr val="000000"/>
              </a:buClr>
            </a:pPr>
            <a:r>
              <a:rPr lang="en-US" sz="9600" kern="0" dirty="0">
                <a:solidFill>
                  <a:srgbClr val="945A02"/>
                </a:solidFill>
                <a:latin typeface="Play"/>
                <a:ea typeface="Play"/>
                <a:cs typeface="Play"/>
                <a:sym typeface="Play"/>
              </a:rPr>
              <a:t>2.</a:t>
            </a:r>
            <a:r>
              <a:rPr lang="en-US" sz="9600" kern="0" dirty="0">
                <a:solidFill>
                  <a:srgbClr val="402B2B"/>
                </a:solidFill>
                <a:latin typeface="Play"/>
                <a:ea typeface="Play"/>
                <a:cs typeface="Play"/>
                <a:sym typeface="Play"/>
              </a:rPr>
              <a:t> La </a:t>
            </a:r>
            <a:r>
              <a:rPr lang="en-US" sz="9600" kern="0" dirty="0" err="1">
                <a:solidFill>
                  <a:srgbClr val="402B2B"/>
                </a:solidFill>
                <a:latin typeface="Play"/>
                <a:ea typeface="Play"/>
                <a:cs typeface="Play"/>
                <a:sym typeface="Play"/>
              </a:rPr>
              <a:t>estructura</a:t>
            </a:r>
            <a:r>
              <a:rPr lang="en-US" sz="9600" kern="0" dirty="0">
                <a:solidFill>
                  <a:srgbClr val="402B2B"/>
                </a:solidFill>
                <a:latin typeface="Play"/>
                <a:ea typeface="Play"/>
                <a:cs typeface="Play"/>
                <a:sym typeface="Play"/>
              </a:rPr>
              <a:t> </a:t>
            </a:r>
            <a:r>
              <a:rPr lang="en-US" sz="9600" kern="0" dirty="0" err="1">
                <a:solidFill>
                  <a:srgbClr val="402B2B"/>
                </a:solidFill>
                <a:latin typeface="Play"/>
                <a:ea typeface="Play"/>
                <a:cs typeface="Play"/>
                <a:sym typeface="Play"/>
              </a:rPr>
              <a:t>sociopolítica</a:t>
            </a:r>
            <a:r>
              <a:rPr lang="en-US" sz="9600" kern="0" dirty="0">
                <a:solidFill>
                  <a:srgbClr val="402B2B"/>
                </a:solidFill>
                <a:latin typeface="Play"/>
                <a:ea typeface="Play"/>
                <a:cs typeface="Play"/>
                <a:sym typeface="Play"/>
              </a:rPr>
              <a:t> Europea</a:t>
            </a:r>
            <a:endParaRPr sz="933" kern="0" dirty="0">
              <a:solidFill>
                <a:srgbClr val="000000"/>
              </a:solidFill>
              <a:latin typeface="Arial"/>
              <a:cs typeface="Arial"/>
              <a:sym typeface="Arial"/>
            </a:endParaRPr>
          </a:p>
        </p:txBody>
      </p:sp>
      <p:sp>
        <p:nvSpPr>
          <p:cNvPr id="416" name="Google Shape;416;p11"/>
          <p:cNvSpPr/>
          <p:nvPr/>
        </p:nvSpPr>
        <p:spPr>
          <a:xfrm>
            <a:off x="10553704" y="507297"/>
            <a:ext cx="952497" cy="944559"/>
          </a:xfrm>
          <a:custGeom>
            <a:avLst/>
            <a:gdLst/>
            <a:ahLst/>
            <a:cxnLst/>
            <a:rect l="l" t="t" r="r" b="b"/>
            <a:pathLst>
              <a:path w="1428745" h="1416839" extrusionOk="0">
                <a:moveTo>
                  <a:pt x="0" y="0"/>
                </a:moveTo>
                <a:lnTo>
                  <a:pt x="1428745" y="0"/>
                </a:lnTo>
                <a:lnTo>
                  <a:pt x="1428745" y="1416839"/>
                </a:lnTo>
                <a:lnTo>
                  <a:pt x="0" y="1416839"/>
                </a:lnTo>
                <a:lnTo>
                  <a:pt x="0" y="0"/>
                </a:lnTo>
                <a:close/>
              </a:path>
            </a:pathLst>
          </a:custGeom>
          <a:blipFill rotWithShape="1">
            <a:blip r:embed="rId12">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2" name="Google Shape;422;p12"/>
          <p:cNvSpPr/>
          <p:nvPr/>
        </p:nvSpPr>
        <p:spPr>
          <a:xfrm>
            <a:off x="0" y="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3467" t="-11439" r="-5002" b="-17197"/>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423" name="Google Shape;423;p12"/>
          <p:cNvGrpSpPr/>
          <p:nvPr/>
        </p:nvGrpSpPr>
        <p:grpSpPr>
          <a:xfrm rot="1015533">
            <a:off x="7907103" y="-3433439"/>
            <a:ext cx="6883695" cy="4767596"/>
            <a:chOff x="0" y="0"/>
            <a:chExt cx="3429000" cy="2374900"/>
          </a:xfrm>
        </p:grpSpPr>
        <p:sp>
          <p:nvSpPr>
            <p:cNvPr id="424" name="Google Shape;424;p12"/>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50615" b="-50615"/>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425" name="Google Shape;425;p12"/>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nvGrpSpPr>
          <p:cNvPr id="426" name="Google Shape;426;p12"/>
          <p:cNvGrpSpPr/>
          <p:nvPr/>
        </p:nvGrpSpPr>
        <p:grpSpPr>
          <a:xfrm rot="-7713192">
            <a:off x="-618469" y="5121040"/>
            <a:ext cx="6203117" cy="4296233"/>
            <a:chOff x="0" y="0"/>
            <a:chExt cx="3429000" cy="2374900"/>
          </a:xfrm>
        </p:grpSpPr>
        <p:sp>
          <p:nvSpPr>
            <p:cNvPr id="427" name="Google Shape;427;p12"/>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6">
                <a:alphaModFix/>
              </a:blip>
              <a:stretch>
                <a:fillRect t="-60869" b="-6086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428" name="Google Shape;428;p12"/>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nvGrpSpPr>
          <p:cNvPr id="429" name="Google Shape;429;p12"/>
          <p:cNvGrpSpPr/>
          <p:nvPr/>
        </p:nvGrpSpPr>
        <p:grpSpPr>
          <a:xfrm>
            <a:off x="3904271" y="1139203"/>
            <a:ext cx="5520330" cy="121471"/>
            <a:chOff x="0" y="0"/>
            <a:chExt cx="11040660" cy="242943"/>
          </a:xfrm>
        </p:grpSpPr>
        <p:sp>
          <p:nvSpPr>
            <p:cNvPr id="430" name="Google Shape;430;p12"/>
            <p:cNvSpPr/>
            <p:nvPr/>
          </p:nvSpPr>
          <p:spPr>
            <a:xfrm>
              <a:off x="0" y="0"/>
              <a:ext cx="4457166" cy="211034"/>
            </a:xfrm>
            <a:custGeom>
              <a:avLst/>
              <a:gdLst/>
              <a:ahLst/>
              <a:cxnLst/>
              <a:rect l="l" t="t" r="r" b="b"/>
              <a:pathLst>
                <a:path w="4457166" h="211034" extrusionOk="0">
                  <a:moveTo>
                    <a:pt x="0" y="0"/>
                  </a:moveTo>
                  <a:lnTo>
                    <a:pt x="4457166" y="0"/>
                  </a:lnTo>
                  <a:lnTo>
                    <a:pt x="4457166" y="211034"/>
                  </a:lnTo>
                  <a:lnTo>
                    <a:pt x="0" y="211034"/>
                  </a:lnTo>
                  <a:lnTo>
                    <a:pt x="0" y="0"/>
                  </a:lnTo>
                  <a:close/>
                </a:path>
              </a:pathLst>
            </a:custGeom>
            <a:blipFill rotWithShape="1">
              <a:blip r:embed="rId7">
                <a:alphaModFix/>
              </a:blip>
              <a:stretch>
                <a:fillRect l="-5317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431" name="Google Shape;431;p12"/>
            <p:cNvSpPr/>
            <p:nvPr/>
          </p:nvSpPr>
          <p:spPr>
            <a:xfrm>
              <a:off x="4213105" y="31909"/>
              <a:ext cx="6827555" cy="211034"/>
            </a:xfrm>
            <a:custGeom>
              <a:avLst/>
              <a:gdLst/>
              <a:ahLst/>
              <a:cxnLst/>
              <a:rect l="l" t="t" r="r" b="b"/>
              <a:pathLst>
                <a:path w="6827555" h="211034" extrusionOk="0">
                  <a:moveTo>
                    <a:pt x="0" y="0"/>
                  </a:moveTo>
                  <a:lnTo>
                    <a:pt x="6827556" y="0"/>
                  </a:lnTo>
                  <a:lnTo>
                    <a:pt x="6827556" y="211034"/>
                  </a:lnTo>
                  <a:lnTo>
                    <a:pt x="0" y="211034"/>
                  </a:lnTo>
                  <a:lnTo>
                    <a:pt x="0" y="0"/>
                  </a:lnTo>
                  <a:close/>
                </a:path>
              </a:pathLst>
            </a:custGeom>
            <a:blipFill rotWithShape="1">
              <a:blip r:embed="rId7">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432" name="Google Shape;432;p12"/>
          <p:cNvSpPr/>
          <p:nvPr/>
        </p:nvSpPr>
        <p:spPr>
          <a:xfrm rot="-6235443">
            <a:off x="9960658" y="883242"/>
            <a:ext cx="1908913" cy="1254621"/>
          </a:xfrm>
          <a:custGeom>
            <a:avLst/>
            <a:gdLst/>
            <a:ahLst/>
            <a:cxnLst/>
            <a:rect l="l" t="t" r="r" b="b"/>
            <a:pathLst>
              <a:path w="2863369" h="1881931" extrusionOk="0">
                <a:moveTo>
                  <a:pt x="0" y="0"/>
                </a:moveTo>
                <a:lnTo>
                  <a:pt x="2863368" y="0"/>
                </a:lnTo>
                <a:lnTo>
                  <a:pt x="2863368" y="1881932"/>
                </a:lnTo>
                <a:lnTo>
                  <a:pt x="0" y="1881932"/>
                </a:lnTo>
                <a:lnTo>
                  <a:pt x="0" y="0"/>
                </a:lnTo>
                <a:close/>
              </a:path>
            </a:pathLst>
          </a:custGeom>
          <a:blipFill rotWithShape="1">
            <a:blip r:embed="rId8">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433" name="Google Shape;433;p12"/>
          <p:cNvSpPr/>
          <p:nvPr/>
        </p:nvSpPr>
        <p:spPr>
          <a:xfrm rot="-172039">
            <a:off x="206596" y="4563312"/>
            <a:ext cx="3327748" cy="873534"/>
          </a:xfrm>
          <a:custGeom>
            <a:avLst/>
            <a:gdLst/>
            <a:ahLst/>
            <a:cxnLst/>
            <a:rect l="l" t="t" r="r" b="b"/>
            <a:pathLst>
              <a:path w="4991622" h="1310301" extrusionOk="0">
                <a:moveTo>
                  <a:pt x="0" y="0"/>
                </a:moveTo>
                <a:lnTo>
                  <a:pt x="4991622" y="0"/>
                </a:lnTo>
                <a:lnTo>
                  <a:pt x="4991622" y="1310301"/>
                </a:lnTo>
                <a:lnTo>
                  <a:pt x="0" y="1310301"/>
                </a:lnTo>
                <a:lnTo>
                  <a:pt x="0" y="0"/>
                </a:lnTo>
                <a:close/>
              </a:path>
            </a:pathLst>
          </a:custGeom>
          <a:blipFill rotWithShape="1">
            <a:blip r:embed="rId9">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434" name="Google Shape;434;p12"/>
          <p:cNvSpPr/>
          <p:nvPr/>
        </p:nvSpPr>
        <p:spPr>
          <a:xfrm rot="-6687178">
            <a:off x="7386271" y="-1091912"/>
            <a:ext cx="981925" cy="2542202"/>
          </a:xfrm>
          <a:custGeom>
            <a:avLst/>
            <a:gdLst/>
            <a:ahLst/>
            <a:cxnLst/>
            <a:rect l="l" t="t" r="r" b="b"/>
            <a:pathLst>
              <a:path w="1472888" h="3813303" extrusionOk="0">
                <a:moveTo>
                  <a:pt x="0" y="0"/>
                </a:moveTo>
                <a:lnTo>
                  <a:pt x="1472888" y="0"/>
                </a:lnTo>
                <a:lnTo>
                  <a:pt x="1472888" y="3813303"/>
                </a:lnTo>
                <a:lnTo>
                  <a:pt x="0" y="3813303"/>
                </a:lnTo>
                <a:lnTo>
                  <a:pt x="0" y="0"/>
                </a:lnTo>
                <a:close/>
              </a:path>
            </a:pathLst>
          </a:custGeom>
          <a:blipFill rotWithShape="1">
            <a:blip r:embed="rId10">
              <a:alphaModFix amt="88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435" name="Google Shape;435;p12"/>
          <p:cNvSpPr txBox="1"/>
          <p:nvPr/>
        </p:nvSpPr>
        <p:spPr>
          <a:xfrm>
            <a:off x="3912241" y="12479"/>
            <a:ext cx="5990616" cy="1126334"/>
          </a:xfrm>
          <a:prstGeom prst="rect">
            <a:avLst/>
          </a:prstGeom>
          <a:noFill/>
          <a:ln>
            <a:noFill/>
          </a:ln>
        </p:spPr>
        <p:txBody>
          <a:bodyPr spcFirstLastPara="1" wrap="square" lIns="0" tIns="0" rIns="0" bIns="0" anchor="t" anchorCtr="0">
            <a:spAutoFit/>
          </a:bodyPr>
          <a:lstStyle/>
          <a:p>
            <a:pPr defTabSz="609630">
              <a:lnSpc>
                <a:spcPct val="98000"/>
              </a:lnSpc>
              <a:buClr>
                <a:srgbClr val="000000"/>
              </a:buClr>
            </a:pPr>
            <a:r>
              <a:rPr lang="en-US" sz="3734" kern="0" dirty="0">
                <a:solidFill>
                  <a:srgbClr val="402B2B"/>
                </a:solidFill>
                <a:latin typeface="Play"/>
                <a:ea typeface="Play"/>
                <a:cs typeface="Play"/>
                <a:sym typeface="Play"/>
              </a:rPr>
              <a:t>La </a:t>
            </a:r>
            <a:r>
              <a:rPr lang="en-US" sz="3734" kern="0" dirty="0" err="1">
                <a:solidFill>
                  <a:srgbClr val="402B2B"/>
                </a:solidFill>
                <a:latin typeface="Play"/>
                <a:ea typeface="Play"/>
                <a:cs typeface="Play"/>
                <a:sym typeface="Play"/>
              </a:rPr>
              <a:t>estructura</a:t>
            </a:r>
            <a:r>
              <a:rPr lang="en-US" sz="3734" kern="0" dirty="0">
                <a:solidFill>
                  <a:srgbClr val="402B2B"/>
                </a:solidFill>
                <a:latin typeface="Play"/>
                <a:ea typeface="Play"/>
                <a:cs typeface="Play"/>
                <a:sym typeface="Play"/>
              </a:rPr>
              <a:t> </a:t>
            </a:r>
            <a:r>
              <a:rPr lang="en-US" sz="3734" kern="0" dirty="0" err="1">
                <a:solidFill>
                  <a:srgbClr val="402B2B"/>
                </a:solidFill>
                <a:latin typeface="Play"/>
                <a:ea typeface="Play"/>
                <a:cs typeface="Play"/>
                <a:sym typeface="Play"/>
              </a:rPr>
              <a:t>sociopolítica</a:t>
            </a:r>
            <a:r>
              <a:rPr lang="en-US" sz="3734" kern="0" dirty="0">
                <a:solidFill>
                  <a:srgbClr val="402B2B"/>
                </a:solidFill>
                <a:latin typeface="Play"/>
                <a:ea typeface="Play"/>
                <a:cs typeface="Play"/>
                <a:sym typeface="Play"/>
              </a:rPr>
              <a:t> Europea</a:t>
            </a:r>
            <a:endParaRPr sz="933" kern="0" dirty="0">
              <a:solidFill>
                <a:srgbClr val="000000"/>
              </a:solidFill>
              <a:latin typeface="Arial"/>
              <a:cs typeface="Arial"/>
              <a:sym typeface="Arial"/>
            </a:endParaRPr>
          </a:p>
        </p:txBody>
      </p:sp>
      <p:sp>
        <p:nvSpPr>
          <p:cNvPr id="436" name="Google Shape;436;p12"/>
          <p:cNvSpPr/>
          <p:nvPr/>
        </p:nvSpPr>
        <p:spPr>
          <a:xfrm>
            <a:off x="6680017" y="1644790"/>
            <a:ext cx="2092623" cy="1225679"/>
          </a:xfrm>
          <a:custGeom>
            <a:avLst/>
            <a:gdLst/>
            <a:ahLst/>
            <a:cxnLst/>
            <a:rect l="l" t="t" r="r" b="b"/>
            <a:pathLst>
              <a:path w="3138935" h="1838519" extrusionOk="0">
                <a:moveTo>
                  <a:pt x="0" y="0"/>
                </a:moveTo>
                <a:lnTo>
                  <a:pt x="3138936" y="0"/>
                </a:lnTo>
                <a:lnTo>
                  <a:pt x="3138936" y="1838519"/>
                </a:lnTo>
                <a:lnTo>
                  <a:pt x="0" y="1838519"/>
                </a:lnTo>
                <a:lnTo>
                  <a:pt x="0" y="0"/>
                </a:lnTo>
                <a:close/>
              </a:path>
            </a:pathLst>
          </a:custGeom>
          <a:blipFill rotWithShape="1">
            <a:blip r:embed="rId11">
              <a:alphaModFix/>
            </a:blip>
            <a:stretch>
              <a:fillRect/>
            </a:stretch>
          </a:blipFill>
          <a:ln w="38100" cap="sq" cmpd="sng">
            <a:solidFill>
              <a:srgbClr val="AB6000"/>
            </a:solidFill>
            <a:prstDash val="solid"/>
            <a:miter lim="8000"/>
            <a:headEnd type="none" w="sm" len="sm"/>
            <a:tailEnd type="none" w="sm" len="sm"/>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437" name="Google Shape;437;p12"/>
          <p:cNvSpPr/>
          <p:nvPr/>
        </p:nvSpPr>
        <p:spPr>
          <a:xfrm>
            <a:off x="3983366" y="3504851"/>
            <a:ext cx="1682661" cy="1617943"/>
          </a:xfrm>
          <a:custGeom>
            <a:avLst/>
            <a:gdLst/>
            <a:ahLst/>
            <a:cxnLst/>
            <a:rect l="l" t="t" r="r" b="b"/>
            <a:pathLst>
              <a:path w="2523992" h="2426915" extrusionOk="0">
                <a:moveTo>
                  <a:pt x="0" y="0"/>
                </a:moveTo>
                <a:lnTo>
                  <a:pt x="2523992" y="0"/>
                </a:lnTo>
                <a:lnTo>
                  <a:pt x="2523992" y="2426915"/>
                </a:lnTo>
                <a:lnTo>
                  <a:pt x="0" y="2426915"/>
                </a:lnTo>
                <a:lnTo>
                  <a:pt x="0" y="0"/>
                </a:lnTo>
                <a:close/>
              </a:path>
            </a:pathLst>
          </a:custGeom>
          <a:blipFill rotWithShape="1">
            <a:blip r:embed="rId12">
              <a:alphaModFix/>
            </a:blip>
            <a:stretch>
              <a:fillRect/>
            </a:stretch>
          </a:blipFill>
          <a:ln w="38100" cap="sq" cmpd="sng">
            <a:solidFill>
              <a:srgbClr val="945A02"/>
            </a:solidFill>
            <a:prstDash val="solid"/>
            <a:miter lim="8000"/>
            <a:headEnd type="none" w="sm" len="sm"/>
            <a:tailEnd type="none" w="sm" len="sm"/>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438" name="Google Shape;438;p12"/>
          <p:cNvSpPr/>
          <p:nvPr/>
        </p:nvSpPr>
        <p:spPr>
          <a:xfrm>
            <a:off x="3997120" y="1658176"/>
            <a:ext cx="2496373" cy="1212293"/>
          </a:xfrm>
          <a:custGeom>
            <a:avLst/>
            <a:gdLst/>
            <a:ahLst/>
            <a:cxnLst/>
            <a:rect l="l" t="t" r="r" b="b"/>
            <a:pathLst>
              <a:path w="3744559" h="1818439" extrusionOk="0">
                <a:moveTo>
                  <a:pt x="0" y="0"/>
                </a:moveTo>
                <a:lnTo>
                  <a:pt x="3744559" y="0"/>
                </a:lnTo>
                <a:lnTo>
                  <a:pt x="3744559" y="1818439"/>
                </a:lnTo>
                <a:lnTo>
                  <a:pt x="0" y="1818439"/>
                </a:lnTo>
                <a:lnTo>
                  <a:pt x="0" y="0"/>
                </a:lnTo>
                <a:close/>
              </a:path>
            </a:pathLst>
          </a:custGeom>
          <a:blipFill rotWithShape="1">
            <a:blip r:embed="rId13">
              <a:alphaModFix/>
            </a:blip>
            <a:stretch>
              <a:fillRect l="-12995" r="-5470" b="-28170"/>
            </a:stretch>
          </a:blipFill>
          <a:ln w="38100" cap="sq" cmpd="sng">
            <a:solidFill>
              <a:srgbClr val="945A02"/>
            </a:solidFill>
            <a:prstDash val="solid"/>
            <a:miter lim="8000"/>
            <a:headEnd type="none" w="sm" len="sm"/>
            <a:tailEnd type="none" w="sm" len="sm"/>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439" name="Google Shape;439;p12"/>
          <p:cNvSpPr/>
          <p:nvPr/>
        </p:nvSpPr>
        <p:spPr>
          <a:xfrm>
            <a:off x="8952317" y="3504851"/>
            <a:ext cx="2236937" cy="1612542"/>
          </a:xfrm>
          <a:custGeom>
            <a:avLst/>
            <a:gdLst/>
            <a:ahLst/>
            <a:cxnLst/>
            <a:rect l="l" t="t" r="r" b="b"/>
            <a:pathLst>
              <a:path w="3355405" h="2418813" extrusionOk="0">
                <a:moveTo>
                  <a:pt x="0" y="0"/>
                </a:moveTo>
                <a:lnTo>
                  <a:pt x="3355405" y="0"/>
                </a:lnTo>
                <a:lnTo>
                  <a:pt x="3355405" y="2418812"/>
                </a:lnTo>
                <a:lnTo>
                  <a:pt x="0" y="2418812"/>
                </a:lnTo>
                <a:lnTo>
                  <a:pt x="0" y="0"/>
                </a:lnTo>
                <a:close/>
              </a:path>
            </a:pathLst>
          </a:custGeom>
          <a:blipFill rotWithShape="1">
            <a:blip r:embed="rId14">
              <a:alphaModFix/>
            </a:blip>
            <a:stretch>
              <a:fillRect l="-14076" r="-14076"/>
            </a:stretch>
          </a:blipFill>
          <a:ln w="38100" cap="sq" cmpd="sng">
            <a:solidFill>
              <a:srgbClr val="945A02"/>
            </a:solidFill>
            <a:prstDash val="solid"/>
            <a:miter lim="8000"/>
            <a:headEnd type="none" w="sm" len="sm"/>
            <a:tailEnd type="none" w="sm" len="sm"/>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440" name="Google Shape;440;p12"/>
          <p:cNvSpPr/>
          <p:nvPr/>
        </p:nvSpPr>
        <p:spPr>
          <a:xfrm>
            <a:off x="5942882" y="3504851"/>
            <a:ext cx="2827082" cy="1612542"/>
          </a:xfrm>
          <a:custGeom>
            <a:avLst/>
            <a:gdLst/>
            <a:ahLst/>
            <a:cxnLst/>
            <a:rect l="l" t="t" r="r" b="b"/>
            <a:pathLst>
              <a:path w="4240623" h="2418813" extrusionOk="0">
                <a:moveTo>
                  <a:pt x="0" y="0"/>
                </a:moveTo>
                <a:lnTo>
                  <a:pt x="4240623" y="0"/>
                </a:lnTo>
                <a:lnTo>
                  <a:pt x="4240623" y="2418812"/>
                </a:lnTo>
                <a:lnTo>
                  <a:pt x="0" y="2418812"/>
                </a:lnTo>
                <a:lnTo>
                  <a:pt x="0" y="0"/>
                </a:lnTo>
                <a:close/>
              </a:path>
            </a:pathLst>
          </a:custGeom>
          <a:blipFill rotWithShape="1">
            <a:blip r:embed="rId15">
              <a:alphaModFix/>
            </a:blip>
            <a:stretch>
              <a:fillRect l="-6193" r="-4939" b="-34941"/>
            </a:stretch>
          </a:blipFill>
          <a:ln w="38100" cap="sq" cmpd="sng">
            <a:solidFill>
              <a:srgbClr val="945A02"/>
            </a:solidFill>
            <a:prstDash val="solid"/>
            <a:miter lim="8000"/>
            <a:headEnd type="none" w="sm" len="sm"/>
            <a:tailEnd type="none" w="sm" len="sm"/>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441" name="Google Shape;441;p12"/>
          <p:cNvSpPr txBox="1"/>
          <p:nvPr/>
        </p:nvSpPr>
        <p:spPr>
          <a:xfrm>
            <a:off x="3997120" y="2845069"/>
            <a:ext cx="1836103" cy="301621"/>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n-US" sz="1400" b="1" kern="0" dirty="0" err="1">
                <a:solidFill>
                  <a:srgbClr val="402B2B"/>
                </a:solidFill>
                <a:latin typeface="Arial"/>
                <a:ea typeface="Arial"/>
                <a:cs typeface="Arial"/>
                <a:sym typeface="Arial"/>
              </a:rPr>
              <a:t>Parlamento</a:t>
            </a:r>
            <a:r>
              <a:rPr lang="en-US" sz="1400" b="1" kern="0" dirty="0">
                <a:solidFill>
                  <a:srgbClr val="402B2B"/>
                </a:solidFill>
                <a:latin typeface="Arial"/>
                <a:ea typeface="Arial"/>
                <a:cs typeface="Arial"/>
                <a:sym typeface="Arial"/>
              </a:rPr>
              <a:t> </a:t>
            </a:r>
            <a:r>
              <a:rPr lang="en-US" sz="1400" b="1" kern="0" dirty="0" err="1">
                <a:solidFill>
                  <a:srgbClr val="402B2B"/>
                </a:solidFill>
                <a:latin typeface="Arial"/>
                <a:ea typeface="Arial"/>
                <a:cs typeface="Arial"/>
                <a:sym typeface="Arial"/>
              </a:rPr>
              <a:t>Europeo</a:t>
            </a:r>
            <a:endParaRPr sz="933" kern="0" dirty="0">
              <a:solidFill>
                <a:srgbClr val="000000"/>
              </a:solidFill>
              <a:latin typeface="Arial"/>
              <a:cs typeface="Arial"/>
              <a:sym typeface="Arial"/>
            </a:endParaRPr>
          </a:p>
        </p:txBody>
      </p:sp>
      <p:sp>
        <p:nvSpPr>
          <p:cNvPr id="442" name="Google Shape;442;p12"/>
          <p:cNvSpPr txBox="1"/>
          <p:nvPr/>
        </p:nvSpPr>
        <p:spPr>
          <a:xfrm>
            <a:off x="6680017" y="2845069"/>
            <a:ext cx="1907619" cy="301621"/>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n-US" sz="1400" b="1" kern="0" dirty="0" err="1">
                <a:solidFill>
                  <a:srgbClr val="402B2B"/>
                </a:solidFill>
                <a:latin typeface="Arial"/>
                <a:ea typeface="Arial"/>
                <a:cs typeface="Arial"/>
                <a:sym typeface="Arial"/>
              </a:rPr>
              <a:t>Consejo</a:t>
            </a:r>
            <a:r>
              <a:rPr lang="en-US" sz="1400" b="1" kern="0" dirty="0">
                <a:solidFill>
                  <a:srgbClr val="402B2B"/>
                </a:solidFill>
                <a:latin typeface="Arial"/>
                <a:ea typeface="Arial"/>
                <a:cs typeface="Arial"/>
                <a:sym typeface="Arial"/>
              </a:rPr>
              <a:t> </a:t>
            </a:r>
            <a:r>
              <a:rPr lang="en-US" sz="1400" b="1" kern="0" dirty="0" err="1">
                <a:solidFill>
                  <a:srgbClr val="402B2B"/>
                </a:solidFill>
                <a:latin typeface="Arial"/>
                <a:ea typeface="Arial"/>
                <a:cs typeface="Arial"/>
                <a:sym typeface="Arial"/>
              </a:rPr>
              <a:t>Europeo</a:t>
            </a:r>
            <a:endParaRPr sz="933" kern="0" dirty="0">
              <a:solidFill>
                <a:srgbClr val="000000"/>
              </a:solidFill>
              <a:latin typeface="Arial"/>
              <a:cs typeface="Arial"/>
              <a:sym typeface="Arial"/>
            </a:endParaRPr>
          </a:p>
        </p:txBody>
      </p:sp>
      <p:sp>
        <p:nvSpPr>
          <p:cNvPr id="443" name="Google Shape;443;p12"/>
          <p:cNvSpPr txBox="1"/>
          <p:nvPr/>
        </p:nvSpPr>
        <p:spPr>
          <a:xfrm>
            <a:off x="3983366" y="5097394"/>
            <a:ext cx="1838990" cy="603242"/>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n-US" sz="1400" b="1" kern="0" dirty="0">
                <a:solidFill>
                  <a:srgbClr val="402B2B"/>
                </a:solidFill>
                <a:latin typeface="Arial"/>
                <a:ea typeface="Arial"/>
                <a:cs typeface="Arial"/>
                <a:sym typeface="Arial"/>
              </a:rPr>
              <a:t>El </a:t>
            </a:r>
            <a:r>
              <a:rPr lang="en-US" sz="1400" b="1" kern="0" dirty="0" err="1">
                <a:solidFill>
                  <a:srgbClr val="402B2B"/>
                </a:solidFill>
                <a:latin typeface="Arial"/>
                <a:ea typeface="Arial"/>
                <a:cs typeface="Arial"/>
                <a:sym typeface="Arial"/>
              </a:rPr>
              <a:t>Consejo</a:t>
            </a:r>
            <a:r>
              <a:rPr lang="en-US" sz="1400" b="1" kern="0" dirty="0">
                <a:solidFill>
                  <a:srgbClr val="402B2B"/>
                </a:solidFill>
                <a:latin typeface="Arial"/>
                <a:ea typeface="Arial"/>
                <a:cs typeface="Arial"/>
                <a:sym typeface="Arial"/>
              </a:rPr>
              <a:t> de la Unión Europea</a:t>
            </a:r>
            <a:endParaRPr sz="933" kern="0" dirty="0">
              <a:solidFill>
                <a:srgbClr val="000000"/>
              </a:solidFill>
              <a:latin typeface="Arial"/>
              <a:cs typeface="Arial"/>
              <a:sym typeface="Arial"/>
            </a:endParaRPr>
          </a:p>
        </p:txBody>
      </p:sp>
      <p:sp>
        <p:nvSpPr>
          <p:cNvPr id="444" name="Google Shape;444;p12"/>
          <p:cNvSpPr txBox="1"/>
          <p:nvPr/>
        </p:nvSpPr>
        <p:spPr>
          <a:xfrm>
            <a:off x="6090225" y="5091992"/>
            <a:ext cx="2682416" cy="301621"/>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s-ES" sz="1400" b="1" kern="0" dirty="0">
                <a:solidFill>
                  <a:srgbClr val="402B2B"/>
                </a:solidFill>
                <a:latin typeface="Arial"/>
                <a:ea typeface="Arial"/>
                <a:cs typeface="Arial"/>
                <a:sym typeface="Arial"/>
              </a:rPr>
              <a:t>La comisión Europea</a:t>
            </a:r>
            <a:endParaRPr sz="933" kern="0" dirty="0">
              <a:solidFill>
                <a:srgbClr val="000000"/>
              </a:solidFill>
              <a:latin typeface="Arial"/>
              <a:cs typeface="Arial"/>
              <a:sym typeface="Arial"/>
            </a:endParaRPr>
          </a:p>
        </p:txBody>
      </p:sp>
      <p:sp>
        <p:nvSpPr>
          <p:cNvPr id="445" name="Google Shape;445;p12"/>
          <p:cNvSpPr txBox="1"/>
          <p:nvPr/>
        </p:nvSpPr>
        <p:spPr>
          <a:xfrm>
            <a:off x="8671814" y="5142792"/>
            <a:ext cx="2998073" cy="603242"/>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s-ES" sz="1400" b="1" kern="0" dirty="0">
                <a:solidFill>
                  <a:srgbClr val="402B2B"/>
                </a:solidFill>
                <a:latin typeface="Arial"/>
                <a:ea typeface="Arial"/>
                <a:cs typeface="Arial"/>
                <a:sym typeface="Arial"/>
              </a:rPr>
              <a:t>El Tribunal de Justicia de la Unión Europea</a:t>
            </a:r>
            <a:endParaRPr sz="933" kern="0" dirty="0">
              <a:solidFill>
                <a:srgbClr val="000000"/>
              </a:solidFill>
              <a:latin typeface="Arial"/>
              <a:cs typeface="Arial"/>
              <a:sym typeface="Arial"/>
            </a:endParaRPr>
          </a:p>
        </p:txBody>
      </p:sp>
      <p:grpSp>
        <p:nvGrpSpPr>
          <p:cNvPr id="446" name="Google Shape;446;p12"/>
          <p:cNvGrpSpPr/>
          <p:nvPr/>
        </p:nvGrpSpPr>
        <p:grpSpPr>
          <a:xfrm>
            <a:off x="1" y="311960"/>
            <a:ext cx="3600165" cy="5207571"/>
            <a:chOff x="1" y="0"/>
            <a:chExt cx="7200330" cy="10415143"/>
          </a:xfrm>
        </p:grpSpPr>
        <p:sp>
          <p:nvSpPr>
            <p:cNvPr id="447" name="Google Shape;447;p12"/>
            <p:cNvSpPr/>
            <p:nvPr/>
          </p:nvSpPr>
          <p:spPr>
            <a:xfrm rot="-172039">
              <a:off x="413192" y="8502704"/>
              <a:ext cx="6655496" cy="1747068"/>
            </a:xfrm>
            <a:custGeom>
              <a:avLst/>
              <a:gdLst/>
              <a:ahLst/>
              <a:cxnLst/>
              <a:rect l="l" t="t" r="r" b="b"/>
              <a:pathLst>
                <a:path w="6655496" h="1747068" extrusionOk="0">
                  <a:moveTo>
                    <a:pt x="0" y="0"/>
                  </a:moveTo>
                  <a:lnTo>
                    <a:pt x="6655496" y="0"/>
                  </a:lnTo>
                  <a:lnTo>
                    <a:pt x="6655496" y="1747068"/>
                  </a:lnTo>
                  <a:lnTo>
                    <a:pt x="0" y="1747068"/>
                  </a:lnTo>
                  <a:lnTo>
                    <a:pt x="0" y="0"/>
                  </a:lnTo>
                  <a:close/>
                </a:path>
              </a:pathLst>
            </a:custGeom>
            <a:blipFill rotWithShape="1">
              <a:blip r:embed="rId9">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448" name="Google Shape;448;p12"/>
            <p:cNvGrpSpPr/>
            <p:nvPr/>
          </p:nvGrpSpPr>
          <p:grpSpPr>
            <a:xfrm rot="-173233">
              <a:off x="235311" y="163451"/>
              <a:ext cx="6729710" cy="9512830"/>
              <a:chOff x="0" y="0"/>
              <a:chExt cx="3267456" cy="4618736"/>
            </a:xfrm>
          </p:grpSpPr>
          <p:sp>
            <p:nvSpPr>
              <p:cNvPr id="449" name="Google Shape;449;p12"/>
              <p:cNvSpPr/>
              <p:nvPr/>
            </p:nvSpPr>
            <p:spPr>
              <a:xfrm>
                <a:off x="0" y="0"/>
                <a:ext cx="3267456" cy="4618736"/>
              </a:xfrm>
              <a:custGeom>
                <a:avLst/>
                <a:gdLst/>
                <a:ahLst/>
                <a:cxnLst/>
                <a:rect l="l" t="t" r="r" b="b"/>
                <a:pathLst>
                  <a:path w="3267456" h="4618736" extrusionOk="0">
                    <a:moveTo>
                      <a:pt x="3267456" y="4618736"/>
                    </a:moveTo>
                    <a:lnTo>
                      <a:pt x="0" y="4618736"/>
                    </a:lnTo>
                    <a:lnTo>
                      <a:pt x="0" y="0"/>
                    </a:lnTo>
                    <a:lnTo>
                      <a:pt x="3267456" y="0"/>
                    </a:lnTo>
                    <a:lnTo>
                      <a:pt x="3267456" y="4618736"/>
                    </a:lnTo>
                    <a:close/>
                  </a:path>
                </a:pathLst>
              </a:custGeom>
              <a:blipFill rotWithShape="1">
                <a:blip r:embed="rId16">
                  <a:alphaModFix amt="99000"/>
                </a:blip>
                <a:stretch>
                  <a:fillRect l="-3" r="-2"/>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450" name="Google Shape;450;p12"/>
              <p:cNvSpPr/>
              <p:nvPr/>
            </p:nvSpPr>
            <p:spPr>
              <a:xfrm>
                <a:off x="144163" y="140959"/>
                <a:ext cx="2993427" cy="4317015"/>
              </a:xfrm>
              <a:custGeom>
                <a:avLst/>
                <a:gdLst/>
                <a:ahLst/>
                <a:cxnLst/>
                <a:rect l="l" t="t" r="r" b="b"/>
                <a:pathLst>
                  <a:path w="2993427" h="4317015" extrusionOk="0">
                    <a:moveTo>
                      <a:pt x="2993427" y="12700"/>
                    </a:moveTo>
                    <a:lnTo>
                      <a:pt x="2935892" y="4317015"/>
                    </a:lnTo>
                    <a:lnTo>
                      <a:pt x="0" y="4275547"/>
                    </a:lnTo>
                    <a:lnTo>
                      <a:pt x="0" y="0"/>
                    </a:lnTo>
                    <a:lnTo>
                      <a:pt x="2993427" y="12700"/>
                    </a:lnTo>
                    <a:close/>
                  </a:path>
                </a:pathLst>
              </a:custGeom>
              <a:blipFill rotWithShape="1">
                <a:blip r:embed="rId17">
                  <a:alphaModFix amt="99000"/>
                </a:blip>
                <a:stretch>
                  <a:fillRect l="-23351" r="-54278"/>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sp>
        <p:nvSpPr>
          <p:cNvPr id="456" name="Google Shape;456;p13"/>
          <p:cNvSpPr/>
          <p:nvPr/>
        </p:nvSpPr>
        <p:spPr>
          <a:xfrm>
            <a:off x="0" y="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3467" t="-11439" r="-5002" b="-17197"/>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457" name="Google Shape;457;p13"/>
          <p:cNvGrpSpPr/>
          <p:nvPr/>
        </p:nvGrpSpPr>
        <p:grpSpPr>
          <a:xfrm rot="1015533">
            <a:off x="7907103" y="-3433439"/>
            <a:ext cx="6883695" cy="4767596"/>
            <a:chOff x="0" y="0"/>
            <a:chExt cx="3429000" cy="2374900"/>
          </a:xfrm>
        </p:grpSpPr>
        <p:sp>
          <p:nvSpPr>
            <p:cNvPr id="458" name="Google Shape;458;p13"/>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459" name="Google Shape;459;p13"/>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nvGrpSpPr>
          <p:cNvPr id="460" name="Google Shape;460;p13"/>
          <p:cNvGrpSpPr/>
          <p:nvPr/>
        </p:nvGrpSpPr>
        <p:grpSpPr>
          <a:xfrm rot="-7713192">
            <a:off x="-618469" y="5121040"/>
            <a:ext cx="6203117" cy="4296233"/>
            <a:chOff x="0" y="0"/>
            <a:chExt cx="3429000" cy="2374900"/>
          </a:xfrm>
        </p:grpSpPr>
        <p:sp>
          <p:nvSpPr>
            <p:cNvPr id="461" name="Google Shape;461;p13"/>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6">
                <a:alphaModFix/>
              </a:blip>
              <a:stretch>
                <a:fillRect t="-60869" b="-6086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462" name="Google Shape;462;p13"/>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463" name="Google Shape;463;p13"/>
          <p:cNvSpPr/>
          <p:nvPr/>
        </p:nvSpPr>
        <p:spPr>
          <a:xfrm rot="-6235443">
            <a:off x="9960658" y="883242"/>
            <a:ext cx="1908913" cy="1254621"/>
          </a:xfrm>
          <a:custGeom>
            <a:avLst/>
            <a:gdLst/>
            <a:ahLst/>
            <a:cxnLst/>
            <a:rect l="l" t="t" r="r" b="b"/>
            <a:pathLst>
              <a:path w="2863369" h="1881931" extrusionOk="0">
                <a:moveTo>
                  <a:pt x="0" y="0"/>
                </a:moveTo>
                <a:lnTo>
                  <a:pt x="2863368" y="0"/>
                </a:lnTo>
                <a:lnTo>
                  <a:pt x="2863368" y="1881932"/>
                </a:lnTo>
                <a:lnTo>
                  <a:pt x="0" y="1881932"/>
                </a:lnTo>
                <a:lnTo>
                  <a:pt x="0" y="0"/>
                </a:lnTo>
                <a:close/>
              </a:path>
            </a:pathLst>
          </a:custGeom>
          <a:blipFill rotWithShape="1">
            <a:blip r:embed="rId7">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464" name="Google Shape;464;p13"/>
          <p:cNvSpPr/>
          <p:nvPr/>
        </p:nvSpPr>
        <p:spPr>
          <a:xfrm rot="-172039">
            <a:off x="206596" y="4563312"/>
            <a:ext cx="3327748" cy="873534"/>
          </a:xfrm>
          <a:custGeom>
            <a:avLst/>
            <a:gdLst/>
            <a:ahLst/>
            <a:cxnLst/>
            <a:rect l="l" t="t" r="r" b="b"/>
            <a:pathLst>
              <a:path w="4991622" h="1310301" extrusionOk="0">
                <a:moveTo>
                  <a:pt x="0" y="0"/>
                </a:moveTo>
                <a:lnTo>
                  <a:pt x="4991622" y="0"/>
                </a:lnTo>
                <a:lnTo>
                  <a:pt x="4991622" y="1310301"/>
                </a:lnTo>
                <a:lnTo>
                  <a:pt x="0" y="1310301"/>
                </a:lnTo>
                <a:lnTo>
                  <a:pt x="0" y="0"/>
                </a:lnTo>
                <a:close/>
              </a:path>
            </a:pathLst>
          </a:custGeom>
          <a:blipFill rotWithShape="1">
            <a:blip r:embed="rId8">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465" name="Google Shape;465;p13"/>
          <p:cNvSpPr/>
          <p:nvPr/>
        </p:nvSpPr>
        <p:spPr>
          <a:xfrm rot="-6687178">
            <a:off x="7386271" y="-1091912"/>
            <a:ext cx="981925" cy="2542202"/>
          </a:xfrm>
          <a:custGeom>
            <a:avLst/>
            <a:gdLst/>
            <a:ahLst/>
            <a:cxnLst/>
            <a:rect l="l" t="t" r="r" b="b"/>
            <a:pathLst>
              <a:path w="1472888" h="3813303" extrusionOk="0">
                <a:moveTo>
                  <a:pt x="0" y="0"/>
                </a:moveTo>
                <a:lnTo>
                  <a:pt x="1472888" y="0"/>
                </a:lnTo>
                <a:lnTo>
                  <a:pt x="1472888" y="3813303"/>
                </a:lnTo>
                <a:lnTo>
                  <a:pt x="0" y="3813303"/>
                </a:lnTo>
                <a:lnTo>
                  <a:pt x="0" y="0"/>
                </a:lnTo>
                <a:close/>
              </a:path>
            </a:pathLst>
          </a:custGeom>
          <a:blipFill rotWithShape="1">
            <a:blip r:embed="rId9">
              <a:alphaModFix amt="88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466" name="Google Shape;466;p13"/>
          <p:cNvSpPr txBox="1"/>
          <p:nvPr/>
        </p:nvSpPr>
        <p:spPr>
          <a:xfrm>
            <a:off x="5160952" y="1403472"/>
            <a:ext cx="5632128" cy="5511381"/>
          </a:xfrm>
          <a:prstGeom prst="rect">
            <a:avLst/>
          </a:prstGeom>
          <a:noFill/>
          <a:ln>
            <a:noFill/>
          </a:ln>
        </p:spPr>
        <p:txBody>
          <a:bodyPr spcFirstLastPara="1" wrap="square" lIns="0" tIns="0" rIns="0" bIns="0" anchor="t" anchorCtr="0">
            <a:spAutoFit/>
          </a:bodyPr>
          <a:lstStyle/>
          <a:p>
            <a:pPr marL="171450" indent="-171450" defTabSz="609630">
              <a:lnSpc>
                <a:spcPct val="138277"/>
              </a:lnSpc>
              <a:buClr>
                <a:srgbClr val="000000"/>
              </a:buClr>
              <a:buFont typeface="Arial" panose="020B0604020202020204" pitchFamily="34" charset="0"/>
              <a:buChar char="•"/>
            </a:pPr>
            <a:endParaRPr sz="1200" kern="0" dirty="0">
              <a:solidFill>
                <a:srgbClr val="000000"/>
              </a:solidFill>
              <a:latin typeface="Calibri"/>
              <a:ea typeface="Calibri"/>
              <a:cs typeface="Calibri"/>
              <a:sym typeface="Calibri"/>
            </a:endParaRPr>
          </a:p>
          <a:p>
            <a:pPr marL="285750" indent="-285750" defTabSz="609630">
              <a:lnSpc>
                <a:spcPct val="122000"/>
              </a:lnSpc>
              <a:buClr>
                <a:srgbClr val="000000"/>
              </a:buClr>
              <a:buFont typeface="Arial" panose="020B0604020202020204" pitchFamily="34" charset="0"/>
              <a:buChar char="•"/>
            </a:pPr>
            <a:r>
              <a:rPr lang="es-ES" sz="1400" kern="0" dirty="0">
                <a:solidFill>
                  <a:srgbClr val="000000"/>
                </a:solidFill>
                <a:latin typeface="Arimo"/>
                <a:ea typeface="Arimo"/>
                <a:cs typeface="Arimo"/>
                <a:sym typeface="Arimo"/>
              </a:rPr>
              <a:t>El Parlamento Europeo: representa a los ciudadanos de la UE y es elegido directamente por ellos. Trabaja con el Consejo para crear nuevas normas y se asegura de que el dinero de la UE se utilice correctamente.</a:t>
            </a:r>
          </a:p>
          <a:p>
            <a:pPr marL="285750" indent="-285750" defTabSz="609630">
              <a:lnSpc>
                <a:spcPct val="122000"/>
              </a:lnSpc>
              <a:buClr>
                <a:srgbClr val="000000"/>
              </a:buClr>
              <a:buFont typeface="Arial" panose="020B0604020202020204" pitchFamily="34" charset="0"/>
              <a:buChar char="•"/>
            </a:pPr>
            <a:endParaRPr lang="es-ES" sz="1400" kern="0" dirty="0">
              <a:solidFill>
                <a:srgbClr val="000000"/>
              </a:solidFill>
              <a:latin typeface="Arimo"/>
              <a:ea typeface="Arimo"/>
              <a:cs typeface="Arimo"/>
              <a:sym typeface="Arimo"/>
            </a:endParaRPr>
          </a:p>
          <a:p>
            <a:pPr marL="285750" indent="-285750" defTabSz="609630">
              <a:lnSpc>
                <a:spcPct val="122000"/>
              </a:lnSpc>
              <a:buClr>
                <a:srgbClr val="000000"/>
              </a:buClr>
              <a:buFont typeface="Arial" panose="020B0604020202020204" pitchFamily="34" charset="0"/>
              <a:buChar char="•"/>
            </a:pPr>
            <a:r>
              <a:rPr lang="es-ES" sz="1400" kern="0" dirty="0">
                <a:solidFill>
                  <a:srgbClr val="000000"/>
                </a:solidFill>
                <a:latin typeface="Arimo"/>
                <a:ea typeface="Arimo"/>
                <a:cs typeface="Arimo"/>
                <a:sym typeface="Arimo"/>
              </a:rPr>
              <a:t>El Consejo Europeo: está formado por los dirigentes de cada país de la UE. Deciden los principales objetivos y planes de la UE.</a:t>
            </a:r>
          </a:p>
          <a:p>
            <a:pPr marL="285750" indent="-285750" defTabSz="609630">
              <a:lnSpc>
                <a:spcPct val="122000"/>
              </a:lnSpc>
              <a:buClr>
                <a:srgbClr val="000000"/>
              </a:buClr>
              <a:buFont typeface="Arial" panose="020B0604020202020204" pitchFamily="34" charset="0"/>
              <a:buChar char="•"/>
            </a:pPr>
            <a:endParaRPr lang="es-ES" sz="1400" kern="0" dirty="0">
              <a:solidFill>
                <a:srgbClr val="000000"/>
              </a:solidFill>
              <a:latin typeface="Arimo"/>
              <a:ea typeface="Arimo"/>
              <a:cs typeface="Arimo"/>
              <a:sym typeface="Arimo"/>
            </a:endParaRPr>
          </a:p>
          <a:p>
            <a:pPr marL="285750" indent="-285750" defTabSz="609630">
              <a:lnSpc>
                <a:spcPct val="122000"/>
              </a:lnSpc>
              <a:buClr>
                <a:srgbClr val="000000"/>
              </a:buClr>
              <a:buFont typeface="Arial" panose="020B0604020202020204" pitchFamily="34" charset="0"/>
              <a:buChar char="•"/>
            </a:pPr>
            <a:r>
              <a:rPr lang="es-ES" sz="1400" kern="0" dirty="0">
                <a:solidFill>
                  <a:srgbClr val="000000"/>
                </a:solidFill>
                <a:latin typeface="Arimo"/>
                <a:ea typeface="Arimo"/>
                <a:cs typeface="Arimo"/>
                <a:sym typeface="Arimo"/>
              </a:rPr>
              <a:t>El Consejo de la Unión Europea, también llamado Consejo de Ministros, representa a los gobiernos de cada país de la UE. Trabaja con el Parlamento Europeo para crear leyes de la UE y organizar políticas importantes.</a:t>
            </a:r>
          </a:p>
          <a:p>
            <a:pPr marL="285750" indent="-285750" defTabSz="609630">
              <a:lnSpc>
                <a:spcPct val="122000"/>
              </a:lnSpc>
              <a:buClr>
                <a:srgbClr val="000000"/>
              </a:buClr>
              <a:buFont typeface="Arial" panose="020B0604020202020204" pitchFamily="34" charset="0"/>
              <a:buChar char="•"/>
            </a:pPr>
            <a:endParaRPr lang="es-ES" sz="1400" kern="0" dirty="0">
              <a:solidFill>
                <a:srgbClr val="000000"/>
              </a:solidFill>
              <a:latin typeface="Arimo"/>
              <a:ea typeface="Arimo"/>
              <a:cs typeface="Arimo"/>
              <a:sym typeface="Arimo"/>
            </a:endParaRPr>
          </a:p>
          <a:p>
            <a:pPr marL="285750" indent="-285750" defTabSz="609630">
              <a:lnSpc>
                <a:spcPct val="122000"/>
              </a:lnSpc>
              <a:buClr>
                <a:srgbClr val="000000"/>
              </a:buClr>
              <a:buFont typeface="Arial" panose="020B0604020202020204" pitchFamily="34" charset="0"/>
              <a:buChar char="•"/>
            </a:pPr>
            <a:r>
              <a:rPr lang="es-ES" sz="1400" kern="0" dirty="0">
                <a:solidFill>
                  <a:srgbClr val="000000"/>
                </a:solidFill>
                <a:latin typeface="Arimo"/>
                <a:ea typeface="Arimo"/>
                <a:cs typeface="Arimo"/>
                <a:sym typeface="Arimo"/>
              </a:rPr>
              <a:t>La Comisión Europea: es el principal grupo encargado de proponer nuevas leyes, garantizar que las decisiones se lleven a cabo y gestionar el trabajo diario de la UE.</a:t>
            </a:r>
          </a:p>
          <a:p>
            <a:pPr marL="285750" indent="-285750" defTabSz="609630">
              <a:lnSpc>
                <a:spcPct val="122000"/>
              </a:lnSpc>
              <a:buClr>
                <a:srgbClr val="000000"/>
              </a:buClr>
              <a:buFont typeface="Arial" panose="020B0604020202020204" pitchFamily="34" charset="0"/>
              <a:buChar char="•"/>
            </a:pPr>
            <a:endParaRPr lang="es-ES" sz="1400" kern="0" dirty="0">
              <a:solidFill>
                <a:srgbClr val="000000"/>
              </a:solidFill>
              <a:latin typeface="Arimo"/>
              <a:ea typeface="Arimo"/>
              <a:cs typeface="Arimo"/>
              <a:sym typeface="Arimo"/>
            </a:endParaRPr>
          </a:p>
          <a:p>
            <a:pPr marL="285750" indent="-285750" defTabSz="609630">
              <a:lnSpc>
                <a:spcPct val="122000"/>
              </a:lnSpc>
              <a:buClr>
                <a:srgbClr val="000000"/>
              </a:buClr>
              <a:buFont typeface="Arial" panose="020B0604020202020204" pitchFamily="34" charset="0"/>
              <a:buChar char="•"/>
            </a:pPr>
            <a:r>
              <a:rPr lang="es-ES" sz="1400" kern="0" dirty="0">
                <a:solidFill>
                  <a:srgbClr val="000000"/>
                </a:solidFill>
                <a:latin typeface="Arimo"/>
                <a:ea typeface="Arimo"/>
                <a:cs typeface="Arimo"/>
                <a:sym typeface="Arimo"/>
              </a:rPr>
              <a:t>El Tribunal de Justicia de la Unión Europea (TJUE): se asegura de que todos los países de la UE entiendan y cumplan las leyes de la UE de la misma manera.</a:t>
            </a:r>
            <a:endParaRPr sz="1400" kern="0" dirty="0">
              <a:solidFill>
                <a:srgbClr val="000000"/>
              </a:solidFill>
              <a:latin typeface="Arimo"/>
              <a:ea typeface="Arimo"/>
              <a:cs typeface="Arimo"/>
              <a:sym typeface="Arimo"/>
            </a:endParaRPr>
          </a:p>
        </p:txBody>
      </p:sp>
      <p:sp>
        <p:nvSpPr>
          <p:cNvPr id="470" name="Google Shape;470;p13"/>
          <p:cNvSpPr/>
          <p:nvPr/>
        </p:nvSpPr>
        <p:spPr>
          <a:xfrm>
            <a:off x="4021365" y="2855957"/>
            <a:ext cx="995867" cy="573043"/>
          </a:xfrm>
          <a:custGeom>
            <a:avLst/>
            <a:gdLst/>
            <a:ahLst/>
            <a:cxnLst/>
            <a:rect l="l" t="t" r="r" b="b"/>
            <a:pathLst>
              <a:path w="1493801" h="859565" extrusionOk="0">
                <a:moveTo>
                  <a:pt x="0" y="0"/>
                </a:moveTo>
                <a:lnTo>
                  <a:pt x="1493801" y="0"/>
                </a:lnTo>
                <a:lnTo>
                  <a:pt x="1493801" y="859565"/>
                </a:lnTo>
                <a:lnTo>
                  <a:pt x="0" y="859565"/>
                </a:lnTo>
                <a:lnTo>
                  <a:pt x="0" y="0"/>
                </a:lnTo>
                <a:close/>
              </a:path>
            </a:pathLst>
          </a:custGeom>
          <a:blipFill rotWithShape="1">
            <a:blip r:embed="rId10">
              <a:alphaModFix/>
            </a:blip>
            <a:stretch>
              <a:fillRect t="-892" b="-893"/>
            </a:stretch>
          </a:blipFill>
          <a:ln w="9525" cap="sq" cmpd="sng">
            <a:solidFill>
              <a:srgbClr val="AB6000"/>
            </a:solidFill>
            <a:prstDash val="solid"/>
            <a:miter lim="8000"/>
            <a:headEnd type="none" w="sm" len="sm"/>
            <a:tailEnd type="none" w="sm" len="sm"/>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471" name="Google Shape;471;p13"/>
          <p:cNvSpPr/>
          <p:nvPr/>
        </p:nvSpPr>
        <p:spPr>
          <a:xfrm>
            <a:off x="4177332" y="3638550"/>
            <a:ext cx="683933" cy="646071"/>
          </a:xfrm>
          <a:custGeom>
            <a:avLst/>
            <a:gdLst/>
            <a:ahLst/>
            <a:cxnLst/>
            <a:rect l="l" t="t" r="r" b="b"/>
            <a:pathLst>
              <a:path w="1025899" h="969106" extrusionOk="0">
                <a:moveTo>
                  <a:pt x="0" y="0"/>
                </a:moveTo>
                <a:lnTo>
                  <a:pt x="1025899" y="0"/>
                </a:lnTo>
                <a:lnTo>
                  <a:pt x="1025899" y="969106"/>
                </a:lnTo>
                <a:lnTo>
                  <a:pt x="0" y="969106"/>
                </a:lnTo>
                <a:lnTo>
                  <a:pt x="0" y="0"/>
                </a:lnTo>
                <a:close/>
              </a:path>
            </a:pathLst>
          </a:custGeom>
          <a:blipFill rotWithShape="1">
            <a:blip r:embed="rId11">
              <a:alphaModFix/>
            </a:blip>
            <a:stretch>
              <a:fillRect t="-892" b="-893"/>
            </a:stretch>
          </a:blipFill>
          <a:ln w="9525" cap="sq" cmpd="sng">
            <a:solidFill>
              <a:srgbClr val="945A02"/>
            </a:solidFill>
            <a:prstDash val="solid"/>
            <a:miter lim="8000"/>
            <a:headEnd type="none" w="sm" len="sm"/>
            <a:tailEnd type="none" w="sm" len="sm"/>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472" name="Google Shape;472;p13"/>
          <p:cNvSpPr/>
          <p:nvPr/>
        </p:nvSpPr>
        <p:spPr>
          <a:xfrm>
            <a:off x="4023291" y="1995364"/>
            <a:ext cx="995867" cy="475116"/>
          </a:xfrm>
          <a:custGeom>
            <a:avLst/>
            <a:gdLst/>
            <a:ahLst/>
            <a:cxnLst/>
            <a:rect l="l" t="t" r="r" b="b"/>
            <a:pathLst>
              <a:path w="1493801" h="712674" extrusionOk="0">
                <a:moveTo>
                  <a:pt x="0" y="0"/>
                </a:moveTo>
                <a:lnTo>
                  <a:pt x="1493801" y="0"/>
                </a:lnTo>
                <a:lnTo>
                  <a:pt x="1493801" y="712674"/>
                </a:lnTo>
                <a:lnTo>
                  <a:pt x="0" y="712674"/>
                </a:lnTo>
                <a:lnTo>
                  <a:pt x="0" y="0"/>
                </a:lnTo>
                <a:close/>
              </a:path>
            </a:pathLst>
          </a:custGeom>
          <a:blipFill rotWithShape="1">
            <a:blip r:embed="rId12">
              <a:alphaModFix/>
            </a:blip>
            <a:stretch>
              <a:fillRect l="-11887" r="-4495" b="-28170"/>
            </a:stretch>
          </a:blipFill>
          <a:ln w="9525" cap="sq" cmpd="sng">
            <a:solidFill>
              <a:srgbClr val="945A02"/>
            </a:solidFill>
            <a:prstDash val="solid"/>
            <a:miter lim="8000"/>
            <a:headEnd type="none" w="sm" len="sm"/>
            <a:tailEnd type="none" w="sm" len="sm"/>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473" name="Google Shape;473;p13"/>
          <p:cNvSpPr/>
          <p:nvPr/>
        </p:nvSpPr>
        <p:spPr>
          <a:xfrm>
            <a:off x="4038498" y="5690485"/>
            <a:ext cx="804417" cy="569690"/>
          </a:xfrm>
          <a:custGeom>
            <a:avLst/>
            <a:gdLst/>
            <a:ahLst/>
            <a:cxnLst/>
            <a:rect l="l" t="t" r="r" b="b"/>
            <a:pathLst>
              <a:path w="1206625" h="854535" extrusionOk="0">
                <a:moveTo>
                  <a:pt x="0" y="0"/>
                </a:moveTo>
                <a:lnTo>
                  <a:pt x="1206626" y="0"/>
                </a:lnTo>
                <a:lnTo>
                  <a:pt x="1206626" y="854535"/>
                </a:lnTo>
                <a:lnTo>
                  <a:pt x="0" y="854535"/>
                </a:lnTo>
                <a:lnTo>
                  <a:pt x="0" y="0"/>
                </a:lnTo>
                <a:close/>
              </a:path>
            </a:pathLst>
          </a:custGeom>
          <a:blipFill rotWithShape="1">
            <a:blip r:embed="rId13">
              <a:alphaModFix/>
            </a:blip>
            <a:stretch>
              <a:fillRect l="-12949" r="-12948"/>
            </a:stretch>
          </a:blipFill>
          <a:ln w="9525" cap="sq" cmpd="sng">
            <a:solidFill>
              <a:srgbClr val="945A02"/>
            </a:solidFill>
            <a:prstDash val="solid"/>
            <a:miter lim="8000"/>
            <a:headEnd type="none" w="sm" len="sm"/>
            <a:tailEnd type="none" w="sm" len="sm"/>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474" name="Google Shape;474;p13"/>
          <p:cNvSpPr/>
          <p:nvPr/>
        </p:nvSpPr>
        <p:spPr>
          <a:xfrm>
            <a:off x="4119016" y="4625236"/>
            <a:ext cx="804417" cy="450769"/>
          </a:xfrm>
          <a:custGeom>
            <a:avLst/>
            <a:gdLst/>
            <a:ahLst/>
            <a:cxnLst/>
            <a:rect l="l" t="t" r="r" b="b"/>
            <a:pathLst>
              <a:path w="1206625" h="676153" extrusionOk="0">
                <a:moveTo>
                  <a:pt x="0" y="0"/>
                </a:moveTo>
                <a:lnTo>
                  <a:pt x="1206625" y="0"/>
                </a:lnTo>
                <a:lnTo>
                  <a:pt x="1206625" y="676153"/>
                </a:lnTo>
                <a:lnTo>
                  <a:pt x="0" y="676153"/>
                </a:lnTo>
                <a:lnTo>
                  <a:pt x="0" y="0"/>
                </a:lnTo>
                <a:close/>
              </a:path>
            </a:pathLst>
          </a:custGeom>
          <a:blipFill rotWithShape="1">
            <a:blip r:embed="rId14">
              <a:alphaModFix/>
            </a:blip>
            <a:stretch>
              <a:fillRect l="-5205" r="-3971" b="-34941"/>
            </a:stretch>
          </a:blipFill>
          <a:ln w="9525" cap="sq" cmpd="sng">
            <a:solidFill>
              <a:srgbClr val="945A02"/>
            </a:solidFill>
            <a:prstDash val="solid"/>
            <a:miter lim="8000"/>
            <a:headEnd type="none" w="sm" len="sm"/>
            <a:tailEnd type="none" w="sm" len="sm"/>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475" name="Google Shape;475;p13"/>
          <p:cNvSpPr txBox="1"/>
          <p:nvPr/>
        </p:nvSpPr>
        <p:spPr>
          <a:xfrm>
            <a:off x="3827631" y="49463"/>
            <a:ext cx="5196019" cy="1126334"/>
          </a:xfrm>
          <a:prstGeom prst="rect">
            <a:avLst/>
          </a:prstGeom>
          <a:noFill/>
          <a:ln>
            <a:noFill/>
          </a:ln>
        </p:spPr>
        <p:txBody>
          <a:bodyPr spcFirstLastPara="1" wrap="square" lIns="0" tIns="0" rIns="0" bIns="0" anchor="t" anchorCtr="0">
            <a:spAutoFit/>
          </a:bodyPr>
          <a:lstStyle/>
          <a:p>
            <a:pPr defTabSz="609630">
              <a:lnSpc>
                <a:spcPct val="98000"/>
              </a:lnSpc>
              <a:buClr>
                <a:srgbClr val="000000"/>
              </a:buClr>
            </a:pPr>
            <a:r>
              <a:rPr lang="en-US" sz="3734" kern="0" dirty="0">
                <a:solidFill>
                  <a:srgbClr val="402B2B"/>
                </a:solidFill>
                <a:latin typeface="Play"/>
                <a:ea typeface="Play"/>
                <a:cs typeface="Play"/>
                <a:sym typeface="Play"/>
              </a:rPr>
              <a:t>La </a:t>
            </a:r>
            <a:r>
              <a:rPr lang="en-US" sz="3734" kern="0" dirty="0" err="1">
                <a:solidFill>
                  <a:srgbClr val="402B2B"/>
                </a:solidFill>
                <a:latin typeface="Play"/>
                <a:ea typeface="Play"/>
                <a:cs typeface="Play"/>
                <a:sym typeface="Play"/>
              </a:rPr>
              <a:t>estructura</a:t>
            </a:r>
            <a:r>
              <a:rPr lang="en-US" sz="3734" kern="0" dirty="0">
                <a:solidFill>
                  <a:srgbClr val="402B2B"/>
                </a:solidFill>
                <a:latin typeface="Play"/>
                <a:ea typeface="Play"/>
                <a:cs typeface="Play"/>
                <a:sym typeface="Play"/>
              </a:rPr>
              <a:t> </a:t>
            </a:r>
            <a:r>
              <a:rPr lang="en-US" sz="3734" kern="0" dirty="0" err="1">
                <a:solidFill>
                  <a:srgbClr val="402B2B"/>
                </a:solidFill>
                <a:latin typeface="Play"/>
                <a:ea typeface="Play"/>
                <a:cs typeface="Play"/>
                <a:sym typeface="Play"/>
              </a:rPr>
              <a:t>política</a:t>
            </a:r>
            <a:r>
              <a:rPr lang="en-US" sz="3734" kern="0" dirty="0">
                <a:solidFill>
                  <a:srgbClr val="402B2B"/>
                </a:solidFill>
                <a:latin typeface="Play"/>
                <a:ea typeface="Play"/>
                <a:cs typeface="Play"/>
                <a:sym typeface="Play"/>
              </a:rPr>
              <a:t> </a:t>
            </a:r>
            <a:r>
              <a:rPr lang="en-US" sz="3734" kern="0" dirty="0" err="1">
                <a:solidFill>
                  <a:srgbClr val="402B2B"/>
                </a:solidFill>
                <a:latin typeface="Play"/>
                <a:ea typeface="Play"/>
                <a:cs typeface="Play"/>
                <a:sym typeface="Play"/>
              </a:rPr>
              <a:t>europea</a:t>
            </a:r>
            <a:endParaRPr sz="933" kern="0" dirty="0">
              <a:solidFill>
                <a:srgbClr val="000000"/>
              </a:solidFill>
              <a:latin typeface="Arial"/>
              <a:cs typeface="Arial"/>
              <a:sym typeface="Arial"/>
            </a:endParaRPr>
          </a:p>
        </p:txBody>
      </p:sp>
      <p:sp>
        <p:nvSpPr>
          <p:cNvPr id="476" name="Google Shape;476;p13"/>
          <p:cNvSpPr txBox="1"/>
          <p:nvPr/>
        </p:nvSpPr>
        <p:spPr>
          <a:xfrm>
            <a:off x="3885084" y="1263458"/>
            <a:ext cx="5632128" cy="201017"/>
          </a:xfrm>
          <a:prstGeom prst="rect">
            <a:avLst/>
          </a:prstGeom>
          <a:noFill/>
          <a:ln>
            <a:noFill/>
          </a:ln>
        </p:spPr>
        <p:txBody>
          <a:bodyPr spcFirstLastPara="1" wrap="square" lIns="0" tIns="0" rIns="0" bIns="0" anchor="t" anchorCtr="0">
            <a:spAutoFit/>
          </a:bodyPr>
          <a:lstStyle/>
          <a:p>
            <a:pPr defTabSz="609630">
              <a:lnSpc>
                <a:spcPct val="140000"/>
              </a:lnSpc>
              <a:buClr>
                <a:srgbClr val="000000"/>
              </a:buClr>
            </a:pPr>
            <a:r>
              <a:rPr lang="es-ES" sz="933" kern="0" dirty="0">
                <a:solidFill>
                  <a:srgbClr val="000000"/>
                </a:solidFill>
                <a:latin typeface="Arial"/>
                <a:cs typeface="Arial"/>
                <a:sym typeface="Arial"/>
              </a:rPr>
              <a:t>Las principales instituciones de la Unión Europea (UE) son:</a:t>
            </a:r>
            <a:endParaRPr sz="933" kern="0" dirty="0">
              <a:solidFill>
                <a:srgbClr val="000000"/>
              </a:solidFill>
              <a:latin typeface="Arial"/>
              <a:cs typeface="Arial"/>
              <a:sym typeface="Arial"/>
            </a:endParaRPr>
          </a:p>
        </p:txBody>
      </p:sp>
      <p:grpSp>
        <p:nvGrpSpPr>
          <p:cNvPr id="477" name="Google Shape;477;p13"/>
          <p:cNvGrpSpPr/>
          <p:nvPr/>
        </p:nvGrpSpPr>
        <p:grpSpPr>
          <a:xfrm>
            <a:off x="1" y="311960"/>
            <a:ext cx="3600165" cy="5207571"/>
            <a:chOff x="1" y="0"/>
            <a:chExt cx="7200330" cy="10415143"/>
          </a:xfrm>
        </p:grpSpPr>
        <p:sp>
          <p:nvSpPr>
            <p:cNvPr id="478" name="Google Shape;478;p13"/>
            <p:cNvSpPr/>
            <p:nvPr/>
          </p:nvSpPr>
          <p:spPr>
            <a:xfrm rot="-172039">
              <a:off x="413192" y="8502704"/>
              <a:ext cx="6655496" cy="1747068"/>
            </a:xfrm>
            <a:custGeom>
              <a:avLst/>
              <a:gdLst/>
              <a:ahLst/>
              <a:cxnLst/>
              <a:rect l="l" t="t" r="r" b="b"/>
              <a:pathLst>
                <a:path w="6655496" h="1747068" extrusionOk="0">
                  <a:moveTo>
                    <a:pt x="0" y="0"/>
                  </a:moveTo>
                  <a:lnTo>
                    <a:pt x="6655496" y="0"/>
                  </a:lnTo>
                  <a:lnTo>
                    <a:pt x="6655496" y="1747068"/>
                  </a:lnTo>
                  <a:lnTo>
                    <a:pt x="0" y="1747068"/>
                  </a:lnTo>
                  <a:lnTo>
                    <a:pt x="0" y="0"/>
                  </a:lnTo>
                  <a:close/>
                </a:path>
              </a:pathLst>
            </a:custGeom>
            <a:blipFill rotWithShape="1">
              <a:blip r:embed="rId8">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479" name="Google Shape;479;p13"/>
            <p:cNvGrpSpPr/>
            <p:nvPr/>
          </p:nvGrpSpPr>
          <p:grpSpPr>
            <a:xfrm rot="-173233">
              <a:off x="235311" y="163451"/>
              <a:ext cx="6729710" cy="9512830"/>
              <a:chOff x="0" y="0"/>
              <a:chExt cx="3267456" cy="4618736"/>
            </a:xfrm>
          </p:grpSpPr>
          <p:sp>
            <p:nvSpPr>
              <p:cNvPr id="480" name="Google Shape;480;p13"/>
              <p:cNvSpPr/>
              <p:nvPr/>
            </p:nvSpPr>
            <p:spPr>
              <a:xfrm>
                <a:off x="0" y="0"/>
                <a:ext cx="3267456" cy="4618736"/>
              </a:xfrm>
              <a:custGeom>
                <a:avLst/>
                <a:gdLst/>
                <a:ahLst/>
                <a:cxnLst/>
                <a:rect l="l" t="t" r="r" b="b"/>
                <a:pathLst>
                  <a:path w="3267456" h="4618736" extrusionOk="0">
                    <a:moveTo>
                      <a:pt x="3267456" y="4618736"/>
                    </a:moveTo>
                    <a:lnTo>
                      <a:pt x="0" y="4618736"/>
                    </a:lnTo>
                    <a:lnTo>
                      <a:pt x="0" y="0"/>
                    </a:lnTo>
                    <a:lnTo>
                      <a:pt x="3267456" y="0"/>
                    </a:lnTo>
                    <a:lnTo>
                      <a:pt x="3267456" y="4618736"/>
                    </a:lnTo>
                    <a:close/>
                  </a:path>
                </a:pathLst>
              </a:custGeom>
              <a:blipFill rotWithShape="1">
                <a:blip r:embed="rId15">
                  <a:alphaModFix amt="99000"/>
                </a:blip>
                <a:stretch>
                  <a:fillRect l="-3" r="-2"/>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481" name="Google Shape;481;p13"/>
              <p:cNvSpPr/>
              <p:nvPr/>
            </p:nvSpPr>
            <p:spPr>
              <a:xfrm>
                <a:off x="144163" y="140959"/>
                <a:ext cx="2993427" cy="4317015"/>
              </a:xfrm>
              <a:custGeom>
                <a:avLst/>
                <a:gdLst/>
                <a:ahLst/>
                <a:cxnLst/>
                <a:rect l="l" t="t" r="r" b="b"/>
                <a:pathLst>
                  <a:path w="2993427" h="4317015" extrusionOk="0">
                    <a:moveTo>
                      <a:pt x="2993427" y="12700"/>
                    </a:moveTo>
                    <a:lnTo>
                      <a:pt x="2935892" y="4317015"/>
                    </a:lnTo>
                    <a:lnTo>
                      <a:pt x="0" y="4275547"/>
                    </a:lnTo>
                    <a:lnTo>
                      <a:pt x="0" y="0"/>
                    </a:lnTo>
                    <a:lnTo>
                      <a:pt x="2993427" y="12700"/>
                    </a:lnTo>
                    <a:close/>
                  </a:path>
                </a:pathLst>
              </a:custGeom>
              <a:blipFill rotWithShape="1">
                <a:blip r:embed="rId16">
                  <a:alphaModFix amt="99000"/>
                </a:blip>
                <a:stretch>
                  <a:fillRect l="-23351" r="-54278"/>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p14"/>
          <p:cNvSpPr/>
          <p:nvPr/>
        </p:nvSpPr>
        <p:spPr>
          <a:xfrm>
            <a:off x="-15223" y="-8828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3467" t="-11439" r="-5002" b="-17197"/>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488" name="Google Shape;488;p14"/>
          <p:cNvGrpSpPr/>
          <p:nvPr/>
        </p:nvGrpSpPr>
        <p:grpSpPr>
          <a:xfrm rot="1015533">
            <a:off x="7907103" y="-3433439"/>
            <a:ext cx="6883695" cy="4767596"/>
            <a:chOff x="0" y="0"/>
            <a:chExt cx="3429000" cy="2374900"/>
          </a:xfrm>
        </p:grpSpPr>
        <p:sp>
          <p:nvSpPr>
            <p:cNvPr id="489" name="Google Shape;489;p14"/>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490" name="Google Shape;490;p14"/>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nvGrpSpPr>
          <p:cNvPr id="491" name="Google Shape;491;p14"/>
          <p:cNvGrpSpPr/>
          <p:nvPr/>
        </p:nvGrpSpPr>
        <p:grpSpPr>
          <a:xfrm>
            <a:off x="-164878" y="3896"/>
            <a:ext cx="3470490" cy="5019999"/>
            <a:chOff x="0" y="1"/>
            <a:chExt cx="6940980" cy="10039998"/>
          </a:xfrm>
        </p:grpSpPr>
        <p:sp>
          <p:nvSpPr>
            <p:cNvPr id="492" name="Google Shape;492;p14"/>
            <p:cNvSpPr/>
            <p:nvPr/>
          </p:nvSpPr>
          <p:spPr>
            <a:xfrm rot="-172039">
              <a:off x="398309" y="8196444"/>
              <a:ext cx="6415771" cy="1684140"/>
            </a:xfrm>
            <a:custGeom>
              <a:avLst/>
              <a:gdLst/>
              <a:ahLst/>
              <a:cxnLst/>
              <a:rect l="l" t="t" r="r" b="b"/>
              <a:pathLst>
                <a:path w="6415771" h="1684140" extrusionOk="0">
                  <a:moveTo>
                    <a:pt x="0" y="0"/>
                  </a:moveTo>
                  <a:lnTo>
                    <a:pt x="6415771" y="0"/>
                  </a:lnTo>
                  <a:lnTo>
                    <a:pt x="6415771" y="1684140"/>
                  </a:lnTo>
                  <a:lnTo>
                    <a:pt x="0" y="1684140"/>
                  </a:lnTo>
                  <a:lnTo>
                    <a:pt x="0" y="0"/>
                  </a:lnTo>
                  <a:close/>
                </a:path>
              </a:pathLst>
            </a:custGeom>
            <a:blipFill rotWithShape="1">
              <a:blip r:embed="rId6">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493" name="Google Shape;493;p14"/>
            <p:cNvGrpSpPr/>
            <p:nvPr/>
          </p:nvGrpSpPr>
          <p:grpSpPr>
            <a:xfrm rot="-173233">
              <a:off x="226834" y="157564"/>
              <a:ext cx="6487312" cy="9170187"/>
              <a:chOff x="0" y="0"/>
              <a:chExt cx="3267456" cy="4618736"/>
            </a:xfrm>
          </p:grpSpPr>
          <p:sp>
            <p:nvSpPr>
              <p:cNvPr id="494" name="Google Shape;494;p14"/>
              <p:cNvSpPr/>
              <p:nvPr/>
            </p:nvSpPr>
            <p:spPr>
              <a:xfrm>
                <a:off x="0" y="0"/>
                <a:ext cx="3267456" cy="4618736"/>
              </a:xfrm>
              <a:custGeom>
                <a:avLst/>
                <a:gdLst/>
                <a:ahLst/>
                <a:cxnLst/>
                <a:rect l="l" t="t" r="r" b="b"/>
                <a:pathLst>
                  <a:path w="3267456" h="4618736" extrusionOk="0">
                    <a:moveTo>
                      <a:pt x="3267456" y="4618736"/>
                    </a:moveTo>
                    <a:lnTo>
                      <a:pt x="0" y="4618736"/>
                    </a:lnTo>
                    <a:lnTo>
                      <a:pt x="0" y="0"/>
                    </a:lnTo>
                    <a:lnTo>
                      <a:pt x="3267456" y="0"/>
                    </a:lnTo>
                    <a:lnTo>
                      <a:pt x="3267456" y="4618736"/>
                    </a:lnTo>
                    <a:close/>
                  </a:path>
                </a:pathLst>
              </a:custGeom>
              <a:blipFill rotWithShape="1">
                <a:blip r:embed="rId7">
                  <a:alphaModFix amt="30000"/>
                </a:blip>
                <a:stretch>
                  <a:fillRect l="-3" r="-2"/>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495" name="Google Shape;495;p14"/>
              <p:cNvSpPr/>
              <p:nvPr/>
            </p:nvSpPr>
            <p:spPr>
              <a:xfrm>
                <a:off x="144163" y="140959"/>
                <a:ext cx="2993427" cy="4317015"/>
              </a:xfrm>
              <a:custGeom>
                <a:avLst/>
                <a:gdLst/>
                <a:ahLst/>
                <a:cxnLst/>
                <a:rect l="l" t="t" r="r" b="b"/>
                <a:pathLst>
                  <a:path w="2993427" h="4317015" extrusionOk="0">
                    <a:moveTo>
                      <a:pt x="2993427" y="12700"/>
                    </a:moveTo>
                    <a:lnTo>
                      <a:pt x="2935892" y="4317015"/>
                    </a:lnTo>
                    <a:lnTo>
                      <a:pt x="0" y="4275547"/>
                    </a:lnTo>
                    <a:lnTo>
                      <a:pt x="0" y="0"/>
                    </a:lnTo>
                    <a:lnTo>
                      <a:pt x="2993427" y="12700"/>
                    </a:lnTo>
                    <a:close/>
                  </a:path>
                </a:pathLst>
              </a:custGeom>
              <a:blipFill rotWithShape="1">
                <a:blip r:embed="rId8">
                  <a:alphaModFix amt="30000"/>
                </a:blip>
                <a:stretch>
                  <a:fillRect l="-13750" r="-63876"/>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sp>
        <p:nvSpPr>
          <p:cNvPr id="496" name="Google Shape;496;p14"/>
          <p:cNvSpPr/>
          <p:nvPr/>
        </p:nvSpPr>
        <p:spPr>
          <a:xfrm rot="2860170">
            <a:off x="313304" y="5019282"/>
            <a:ext cx="5410646" cy="1187237"/>
          </a:xfrm>
          <a:custGeom>
            <a:avLst/>
            <a:gdLst/>
            <a:ahLst/>
            <a:cxnLst/>
            <a:rect l="l" t="t" r="r" b="b"/>
            <a:pathLst>
              <a:path w="8115969" h="1780855" extrusionOk="0">
                <a:moveTo>
                  <a:pt x="0" y="0"/>
                </a:moveTo>
                <a:lnTo>
                  <a:pt x="8115969" y="0"/>
                </a:lnTo>
                <a:lnTo>
                  <a:pt x="8115969" y="1780855"/>
                </a:lnTo>
                <a:lnTo>
                  <a:pt x="0" y="1780855"/>
                </a:lnTo>
                <a:lnTo>
                  <a:pt x="0" y="0"/>
                </a:lnTo>
                <a:close/>
              </a:path>
            </a:pathLst>
          </a:custGeom>
          <a:blipFill rotWithShape="1">
            <a:blip r:embed="rId6">
              <a:alphaModFix/>
            </a:blip>
            <a:stretch>
              <a:fillRect l="-1756" r="-1755" b="-23834"/>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497" name="Google Shape;497;p14"/>
          <p:cNvGrpSpPr/>
          <p:nvPr/>
        </p:nvGrpSpPr>
        <p:grpSpPr>
          <a:xfrm>
            <a:off x="3432858" y="1389081"/>
            <a:ext cx="5520330" cy="121471"/>
            <a:chOff x="0" y="0"/>
            <a:chExt cx="11040660" cy="242943"/>
          </a:xfrm>
        </p:grpSpPr>
        <p:sp>
          <p:nvSpPr>
            <p:cNvPr id="498" name="Google Shape;498;p14"/>
            <p:cNvSpPr/>
            <p:nvPr/>
          </p:nvSpPr>
          <p:spPr>
            <a:xfrm>
              <a:off x="0" y="0"/>
              <a:ext cx="4457166" cy="211034"/>
            </a:xfrm>
            <a:custGeom>
              <a:avLst/>
              <a:gdLst/>
              <a:ahLst/>
              <a:cxnLst/>
              <a:rect l="l" t="t" r="r" b="b"/>
              <a:pathLst>
                <a:path w="4457166" h="211034" extrusionOk="0">
                  <a:moveTo>
                    <a:pt x="0" y="0"/>
                  </a:moveTo>
                  <a:lnTo>
                    <a:pt x="4457166" y="0"/>
                  </a:lnTo>
                  <a:lnTo>
                    <a:pt x="4457166" y="211034"/>
                  </a:lnTo>
                  <a:lnTo>
                    <a:pt x="0" y="211034"/>
                  </a:lnTo>
                  <a:lnTo>
                    <a:pt x="0" y="0"/>
                  </a:lnTo>
                  <a:close/>
                </a:path>
              </a:pathLst>
            </a:custGeom>
            <a:blipFill rotWithShape="1">
              <a:blip r:embed="rId9">
                <a:alphaModFix/>
              </a:blip>
              <a:stretch>
                <a:fillRect l="-5317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499" name="Google Shape;499;p14"/>
            <p:cNvSpPr/>
            <p:nvPr/>
          </p:nvSpPr>
          <p:spPr>
            <a:xfrm>
              <a:off x="4213105" y="31909"/>
              <a:ext cx="6827555" cy="211034"/>
            </a:xfrm>
            <a:custGeom>
              <a:avLst/>
              <a:gdLst/>
              <a:ahLst/>
              <a:cxnLst/>
              <a:rect l="l" t="t" r="r" b="b"/>
              <a:pathLst>
                <a:path w="6827555" h="211034" extrusionOk="0">
                  <a:moveTo>
                    <a:pt x="0" y="0"/>
                  </a:moveTo>
                  <a:lnTo>
                    <a:pt x="6827556" y="0"/>
                  </a:lnTo>
                  <a:lnTo>
                    <a:pt x="6827556" y="211034"/>
                  </a:lnTo>
                  <a:lnTo>
                    <a:pt x="0" y="211034"/>
                  </a:lnTo>
                  <a:lnTo>
                    <a:pt x="0" y="0"/>
                  </a:lnTo>
                  <a:close/>
                </a:path>
              </a:pathLst>
            </a:custGeom>
            <a:blipFill rotWithShape="1">
              <a:blip r:embed="rId9">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500" name="Google Shape;500;p14"/>
          <p:cNvSpPr/>
          <p:nvPr/>
        </p:nvSpPr>
        <p:spPr>
          <a:xfrm rot="-6235443">
            <a:off x="9960658" y="883242"/>
            <a:ext cx="1908913" cy="1254621"/>
          </a:xfrm>
          <a:custGeom>
            <a:avLst/>
            <a:gdLst/>
            <a:ahLst/>
            <a:cxnLst/>
            <a:rect l="l" t="t" r="r" b="b"/>
            <a:pathLst>
              <a:path w="2863369" h="1881931" extrusionOk="0">
                <a:moveTo>
                  <a:pt x="0" y="0"/>
                </a:moveTo>
                <a:lnTo>
                  <a:pt x="2863368" y="0"/>
                </a:lnTo>
                <a:lnTo>
                  <a:pt x="2863368" y="1881932"/>
                </a:lnTo>
                <a:lnTo>
                  <a:pt x="0" y="1881932"/>
                </a:lnTo>
                <a:lnTo>
                  <a:pt x="0" y="0"/>
                </a:lnTo>
                <a:close/>
              </a:path>
            </a:pathLst>
          </a:custGeom>
          <a:blipFill rotWithShape="1">
            <a:blip r:embed="rId10">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501" name="Google Shape;501;p14"/>
          <p:cNvSpPr/>
          <p:nvPr/>
        </p:nvSpPr>
        <p:spPr>
          <a:xfrm rot="-6687178">
            <a:off x="7386271" y="-1091912"/>
            <a:ext cx="981925" cy="2542202"/>
          </a:xfrm>
          <a:custGeom>
            <a:avLst/>
            <a:gdLst/>
            <a:ahLst/>
            <a:cxnLst/>
            <a:rect l="l" t="t" r="r" b="b"/>
            <a:pathLst>
              <a:path w="1472888" h="3813303" extrusionOk="0">
                <a:moveTo>
                  <a:pt x="0" y="0"/>
                </a:moveTo>
                <a:lnTo>
                  <a:pt x="1472888" y="0"/>
                </a:lnTo>
                <a:lnTo>
                  <a:pt x="1472888" y="3813303"/>
                </a:lnTo>
                <a:lnTo>
                  <a:pt x="0" y="3813303"/>
                </a:lnTo>
                <a:lnTo>
                  <a:pt x="0" y="0"/>
                </a:lnTo>
                <a:close/>
              </a:path>
            </a:pathLst>
          </a:custGeom>
          <a:blipFill rotWithShape="1">
            <a:blip r:embed="rId11">
              <a:alphaModFix amt="88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502" name="Google Shape;502;p14"/>
          <p:cNvSpPr/>
          <p:nvPr/>
        </p:nvSpPr>
        <p:spPr>
          <a:xfrm>
            <a:off x="7362198" y="2560957"/>
            <a:ext cx="3059304" cy="1740607"/>
          </a:xfrm>
          <a:custGeom>
            <a:avLst/>
            <a:gdLst/>
            <a:ahLst/>
            <a:cxnLst/>
            <a:rect l="l" t="t" r="r" b="b"/>
            <a:pathLst>
              <a:path w="4588956" h="2610910" extrusionOk="0">
                <a:moveTo>
                  <a:pt x="0" y="0"/>
                </a:moveTo>
                <a:lnTo>
                  <a:pt x="4588956" y="0"/>
                </a:lnTo>
                <a:lnTo>
                  <a:pt x="4588956" y="2610911"/>
                </a:lnTo>
                <a:lnTo>
                  <a:pt x="0" y="2610911"/>
                </a:lnTo>
                <a:lnTo>
                  <a:pt x="0" y="0"/>
                </a:lnTo>
                <a:close/>
              </a:path>
            </a:pathLst>
          </a:custGeom>
          <a:blipFill rotWithShape="1">
            <a:blip r:embed="rId12">
              <a:alphaModFix/>
            </a:blip>
            <a:stretch>
              <a:fillRect l="-23744" t="-5101" r="-20520" b="-28120"/>
            </a:stretch>
          </a:blipFill>
          <a:ln w="38100" cap="sq" cmpd="sng">
            <a:solidFill>
              <a:srgbClr val="945A02"/>
            </a:solidFill>
            <a:prstDash val="solid"/>
            <a:miter lim="8000"/>
            <a:headEnd type="none" w="sm" len="sm"/>
            <a:tailEnd type="none" w="sm" len="sm"/>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503" name="Google Shape;503;p14"/>
          <p:cNvSpPr/>
          <p:nvPr/>
        </p:nvSpPr>
        <p:spPr>
          <a:xfrm>
            <a:off x="5812498" y="3008130"/>
            <a:ext cx="1180603" cy="841741"/>
          </a:xfrm>
          <a:custGeom>
            <a:avLst/>
            <a:gdLst/>
            <a:ahLst/>
            <a:cxnLst/>
            <a:rect l="l" t="t" r="r" b="b"/>
            <a:pathLst>
              <a:path w="1770904" h="1262611" extrusionOk="0">
                <a:moveTo>
                  <a:pt x="0" y="0"/>
                </a:moveTo>
                <a:lnTo>
                  <a:pt x="1770904" y="0"/>
                </a:lnTo>
                <a:lnTo>
                  <a:pt x="1770904" y="1262610"/>
                </a:lnTo>
                <a:lnTo>
                  <a:pt x="0" y="1262610"/>
                </a:lnTo>
                <a:lnTo>
                  <a:pt x="0" y="0"/>
                </a:lnTo>
                <a:close/>
              </a:path>
            </a:pathLst>
          </a:custGeom>
          <a:blipFill rotWithShape="1">
            <a:blip r:embed="rId13">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504" name="Google Shape;504;p14"/>
          <p:cNvSpPr txBox="1"/>
          <p:nvPr/>
        </p:nvSpPr>
        <p:spPr>
          <a:xfrm>
            <a:off x="1457236" y="513516"/>
            <a:ext cx="9213076" cy="663580"/>
          </a:xfrm>
          <a:prstGeom prst="rect">
            <a:avLst/>
          </a:prstGeom>
          <a:noFill/>
          <a:ln>
            <a:noFill/>
          </a:ln>
        </p:spPr>
        <p:txBody>
          <a:bodyPr spcFirstLastPara="1" wrap="square" lIns="0" tIns="0" rIns="0" bIns="0" anchor="t" anchorCtr="0">
            <a:spAutoFit/>
          </a:bodyPr>
          <a:lstStyle/>
          <a:p>
            <a:pPr defTabSz="609630">
              <a:lnSpc>
                <a:spcPct val="97999"/>
              </a:lnSpc>
              <a:buClr>
                <a:srgbClr val="000000"/>
              </a:buClr>
            </a:pPr>
            <a:r>
              <a:rPr lang="en-US" sz="4400" kern="0" dirty="0">
                <a:solidFill>
                  <a:srgbClr val="402B2B"/>
                </a:solidFill>
                <a:latin typeface="Play"/>
                <a:ea typeface="Play"/>
                <a:cs typeface="Play"/>
                <a:sym typeface="Play"/>
              </a:rPr>
              <a:t>La </a:t>
            </a:r>
            <a:r>
              <a:rPr lang="en-US" sz="4400" kern="0" dirty="0" err="1">
                <a:solidFill>
                  <a:srgbClr val="402B2B"/>
                </a:solidFill>
                <a:latin typeface="Play"/>
                <a:ea typeface="Play"/>
                <a:cs typeface="Play"/>
                <a:sym typeface="Play"/>
              </a:rPr>
              <a:t>estructura</a:t>
            </a:r>
            <a:r>
              <a:rPr lang="en-US" sz="4400" kern="0" dirty="0">
                <a:solidFill>
                  <a:srgbClr val="402B2B"/>
                </a:solidFill>
                <a:latin typeface="Play"/>
                <a:ea typeface="Play"/>
                <a:cs typeface="Play"/>
                <a:sym typeface="Play"/>
              </a:rPr>
              <a:t> </a:t>
            </a:r>
            <a:r>
              <a:rPr lang="en-US" sz="4400" kern="0" dirty="0" err="1">
                <a:solidFill>
                  <a:srgbClr val="402B2B"/>
                </a:solidFill>
                <a:latin typeface="Play"/>
                <a:ea typeface="Play"/>
                <a:cs typeface="Play"/>
                <a:sym typeface="Play"/>
              </a:rPr>
              <a:t>política</a:t>
            </a:r>
            <a:r>
              <a:rPr lang="en-US" sz="4400" kern="0" dirty="0">
                <a:solidFill>
                  <a:srgbClr val="402B2B"/>
                </a:solidFill>
                <a:latin typeface="Play"/>
                <a:ea typeface="Play"/>
                <a:cs typeface="Play"/>
                <a:sym typeface="Play"/>
              </a:rPr>
              <a:t> </a:t>
            </a:r>
            <a:r>
              <a:rPr lang="en-US" sz="4400" kern="0" dirty="0" err="1">
                <a:solidFill>
                  <a:srgbClr val="402B2B"/>
                </a:solidFill>
                <a:latin typeface="Play"/>
                <a:ea typeface="Play"/>
                <a:cs typeface="Play"/>
                <a:sym typeface="Play"/>
              </a:rPr>
              <a:t>europea</a:t>
            </a:r>
            <a:endParaRPr sz="933" kern="0" dirty="0">
              <a:solidFill>
                <a:srgbClr val="000000"/>
              </a:solidFill>
              <a:latin typeface="Arial"/>
              <a:cs typeface="Arial"/>
              <a:sym typeface="Arial"/>
            </a:endParaRPr>
          </a:p>
        </p:txBody>
      </p:sp>
      <p:sp>
        <p:nvSpPr>
          <p:cNvPr id="505" name="Google Shape;505;p14"/>
          <p:cNvSpPr txBox="1"/>
          <p:nvPr/>
        </p:nvSpPr>
        <p:spPr>
          <a:xfrm>
            <a:off x="7035342" y="2068276"/>
            <a:ext cx="3592372" cy="401970"/>
          </a:xfrm>
          <a:prstGeom prst="rect">
            <a:avLst/>
          </a:prstGeom>
          <a:noFill/>
          <a:ln>
            <a:noFill/>
          </a:ln>
        </p:spPr>
        <p:txBody>
          <a:bodyPr spcFirstLastPara="1" wrap="square" lIns="0" tIns="0" rIns="0" bIns="0" anchor="t" anchorCtr="0">
            <a:spAutoFit/>
          </a:bodyPr>
          <a:lstStyle/>
          <a:p>
            <a:pPr algn="ctr" defTabSz="609630">
              <a:lnSpc>
                <a:spcPct val="140014"/>
              </a:lnSpc>
              <a:buClr>
                <a:srgbClr val="000000"/>
              </a:buClr>
            </a:pPr>
            <a:r>
              <a:rPr lang="en-US" sz="1866" b="1" kern="0" dirty="0">
                <a:solidFill>
                  <a:srgbClr val="000000"/>
                </a:solidFill>
                <a:latin typeface="Arial"/>
                <a:ea typeface="Arial"/>
                <a:cs typeface="Arial"/>
                <a:sym typeface="Arial"/>
              </a:rPr>
              <a:t>PARLAMENTO EUROPEO</a:t>
            </a:r>
            <a:endParaRPr sz="933" kern="0" dirty="0">
              <a:solidFill>
                <a:srgbClr val="000000"/>
              </a:solidFill>
              <a:latin typeface="Arial"/>
              <a:cs typeface="Arial"/>
              <a:sym typeface="Arial"/>
            </a:endParaRPr>
          </a:p>
        </p:txBody>
      </p:sp>
      <p:sp>
        <p:nvSpPr>
          <p:cNvPr id="506" name="Google Shape;506;p14"/>
          <p:cNvSpPr txBox="1"/>
          <p:nvPr/>
        </p:nvSpPr>
        <p:spPr>
          <a:xfrm>
            <a:off x="3854039" y="4690582"/>
            <a:ext cx="4845376" cy="1335174"/>
          </a:xfrm>
          <a:prstGeom prst="rect">
            <a:avLst/>
          </a:prstGeom>
          <a:noFill/>
          <a:ln>
            <a:noFill/>
          </a:ln>
        </p:spPr>
        <p:txBody>
          <a:bodyPr spcFirstLastPara="1" wrap="square" lIns="0" tIns="0" rIns="0" bIns="0" anchor="t" anchorCtr="0">
            <a:spAutoFit/>
          </a:bodyPr>
          <a:lstStyle/>
          <a:p>
            <a:pPr algn="ctr" defTabSz="609630">
              <a:lnSpc>
                <a:spcPct val="140012"/>
              </a:lnSpc>
              <a:buClr>
                <a:srgbClr val="000000"/>
              </a:buClr>
            </a:pPr>
            <a:r>
              <a:rPr lang="es-ES" sz="2066" b="1" kern="0" dirty="0">
                <a:solidFill>
                  <a:srgbClr val="825209"/>
                </a:solidFill>
                <a:latin typeface="Arial"/>
                <a:ea typeface="Arial"/>
                <a:cs typeface="Arial"/>
                <a:sym typeface="Arial"/>
              </a:rPr>
              <a:t>Los diputados al Parlamento Europeo son elegidos directamente por los CIUDADANOS europeos. </a:t>
            </a:r>
            <a:endParaRPr lang="en-US" sz="933" kern="0" dirty="0">
              <a:solidFill>
                <a:srgbClr val="000000"/>
              </a:solidFill>
              <a:latin typeface="Arial"/>
              <a:cs typeface="Arial"/>
              <a:sym typeface="Arial"/>
            </a:endParaRPr>
          </a:p>
        </p:txBody>
      </p:sp>
      <p:sp>
        <p:nvSpPr>
          <p:cNvPr id="507" name="Google Shape;507;p14"/>
          <p:cNvSpPr txBox="1"/>
          <p:nvPr/>
        </p:nvSpPr>
        <p:spPr>
          <a:xfrm>
            <a:off x="2077281" y="2045423"/>
            <a:ext cx="3592372" cy="401970"/>
          </a:xfrm>
          <a:prstGeom prst="rect">
            <a:avLst/>
          </a:prstGeom>
          <a:noFill/>
          <a:ln>
            <a:noFill/>
          </a:ln>
        </p:spPr>
        <p:txBody>
          <a:bodyPr spcFirstLastPara="1" wrap="square" lIns="0" tIns="0" rIns="0" bIns="0" anchor="t" anchorCtr="0">
            <a:spAutoFit/>
          </a:bodyPr>
          <a:lstStyle/>
          <a:p>
            <a:pPr algn="ctr" defTabSz="609630">
              <a:lnSpc>
                <a:spcPct val="140014"/>
              </a:lnSpc>
              <a:buClr>
                <a:srgbClr val="000000"/>
              </a:buClr>
            </a:pPr>
            <a:r>
              <a:rPr lang="en-US" sz="1866" b="1" kern="0" dirty="0">
                <a:solidFill>
                  <a:srgbClr val="000000"/>
                </a:solidFill>
                <a:latin typeface="Arial"/>
                <a:cs typeface="Arial"/>
                <a:sym typeface="Arial"/>
              </a:rPr>
              <a:t>CIUDADANOS EUROPEOS</a:t>
            </a:r>
            <a:endParaRPr sz="933" kern="0" dirty="0">
              <a:solidFill>
                <a:srgbClr val="000000"/>
              </a:solidFill>
              <a:latin typeface="Arial"/>
              <a:cs typeface="Arial"/>
              <a:sym typeface="Arial"/>
            </a:endParaRPr>
          </a:p>
        </p:txBody>
      </p:sp>
      <p:sp>
        <p:nvSpPr>
          <p:cNvPr id="508" name="Google Shape;508;p14"/>
          <p:cNvSpPr/>
          <p:nvPr/>
        </p:nvSpPr>
        <p:spPr>
          <a:xfrm>
            <a:off x="2483091" y="2560958"/>
            <a:ext cx="2956651" cy="1736085"/>
          </a:xfrm>
          <a:custGeom>
            <a:avLst/>
            <a:gdLst/>
            <a:ahLst/>
            <a:cxnLst/>
            <a:rect l="l" t="t" r="r" b="b"/>
            <a:pathLst>
              <a:path w="4434977" h="2604128" extrusionOk="0">
                <a:moveTo>
                  <a:pt x="0" y="0"/>
                </a:moveTo>
                <a:lnTo>
                  <a:pt x="4434977" y="0"/>
                </a:lnTo>
                <a:lnTo>
                  <a:pt x="4434977" y="2604128"/>
                </a:lnTo>
                <a:lnTo>
                  <a:pt x="0" y="2604128"/>
                </a:lnTo>
                <a:lnTo>
                  <a:pt x="0" y="0"/>
                </a:lnTo>
                <a:close/>
              </a:path>
            </a:pathLst>
          </a:custGeom>
          <a:blipFill rotWithShape="1">
            <a:blip r:embed="rId14">
              <a:alphaModFix/>
            </a:blip>
            <a:stretch>
              <a:fillRect l="-8364" r="-7876" b="-6598"/>
            </a:stretch>
          </a:blipFill>
          <a:ln w="38100" cap="sq" cmpd="sng">
            <a:solidFill>
              <a:srgbClr val="AB6000"/>
            </a:solidFill>
            <a:prstDash val="solid"/>
            <a:miter lim="8000"/>
            <a:headEnd type="none" w="sm" len="sm"/>
            <a:tailEnd type="none" w="sm" len="sm"/>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509" name="Google Shape;509;p14"/>
          <p:cNvGrpSpPr/>
          <p:nvPr/>
        </p:nvGrpSpPr>
        <p:grpSpPr>
          <a:xfrm rot="-7713192">
            <a:off x="-604962" y="5134301"/>
            <a:ext cx="5565347" cy="3918199"/>
            <a:chOff x="0" y="-39236"/>
            <a:chExt cx="3429000" cy="2414136"/>
          </a:xfrm>
        </p:grpSpPr>
        <p:sp>
          <p:nvSpPr>
            <p:cNvPr id="510" name="Google Shape;510;p14"/>
            <p:cNvSpPr/>
            <p:nvPr/>
          </p:nvSpPr>
          <p:spPr>
            <a:xfrm rot="-5572888">
              <a:off x="569900" y="-467604"/>
              <a:ext cx="2249735" cy="3267904"/>
            </a:xfrm>
            <a:custGeom>
              <a:avLst/>
              <a:gdLst/>
              <a:ahLst/>
              <a:cxnLst/>
              <a:rect l="l" t="t" r="r" b="b"/>
              <a:pathLst>
                <a:path w="2249735" h="3267904" extrusionOk="0">
                  <a:moveTo>
                    <a:pt x="2207260" y="2197938"/>
                  </a:moveTo>
                  <a:lnTo>
                    <a:pt x="2221136" y="2427526"/>
                  </a:lnTo>
                  <a:lnTo>
                    <a:pt x="2170954" y="2666605"/>
                  </a:lnTo>
                  <a:lnTo>
                    <a:pt x="2153716" y="3009072"/>
                  </a:lnTo>
                  <a:cubicBezTo>
                    <a:pt x="2153716" y="3009072"/>
                    <a:pt x="2173977" y="3111820"/>
                    <a:pt x="2147970" y="3123227"/>
                  </a:cubicBezTo>
                  <a:cubicBezTo>
                    <a:pt x="2121964" y="3134634"/>
                    <a:pt x="1954519" y="3177071"/>
                    <a:pt x="1954519" y="3177071"/>
                  </a:cubicBezTo>
                  <a:cubicBezTo>
                    <a:pt x="1954519" y="3177071"/>
                    <a:pt x="1875862" y="3223976"/>
                    <a:pt x="1825764" y="3208738"/>
                  </a:cubicBezTo>
                  <a:cubicBezTo>
                    <a:pt x="1775667" y="3193501"/>
                    <a:pt x="1659596" y="3225806"/>
                    <a:pt x="1659596" y="3225806"/>
                  </a:cubicBezTo>
                  <a:cubicBezTo>
                    <a:pt x="1659596" y="3225806"/>
                    <a:pt x="1607584" y="3248621"/>
                    <a:pt x="1558125" y="3220699"/>
                  </a:cubicBezTo>
                  <a:cubicBezTo>
                    <a:pt x="1558125" y="3220699"/>
                    <a:pt x="1419240" y="3200992"/>
                    <a:pt x="1367227" y="3223807"/>
                  </a:cubicBezTo>
                  <a:cubicBezTo>
                    <a:pt x="1367227" y="3223807"/>
                    <a:pt x="1339944" y="3260582"/>
                    <a:pt x="1176330" y="3226914"/>
                  </a:cubicBezTo>
                  <a:lnTo>
                    <a:pt x="998116" y="3230660"/>
                  </a:lnTo>
                  <a:cubicBezTo>
                    <a:pt x="998116" y="3230660"/>
                    <a:pt x="923289" y="3201462"/>
                    <a:pt x="871915" y="3211592"/>
                  </a:cubicBezTo>
                  <a:lnTo>
                    <a:pt x="616959" y="3224191"/>
                  </a:lnTo>
                  <a:lnTo>
                    <a:pt x="474882" y="3267904"/>
                  </a:lnTo>
                  <a:lnTo>
                    <a:pt x="322675" y="3260243"/>
                  </a:lnTo>
                  <a:lnTo>
                    <a:pt x="220565" y="3267819"/>
                  </a:lnTo>
                  <a:cubicBezTo>
                    <a:pt x="220565" y="3267819"/>
                    <a:pt x="158422" y="3239259"/>
                    <a:pt x="138162" y="3136511"/>
                  </a:cubicBezTo>
                  <a:cubicBezTo>
                    <a:pt x="138162" y="3136511"/>
                    <a:pt x="141354" y="3073091"/>
                    <a:pt x="105856" y="3020440"/>
                  </a:cubicBezTo>
                  <a:cubicBezTo>
                    <a:pt x="70358" y="2967789"/>
                    <a:pt x="0" y="2849803"/>
                    <a:pt x="15876" y="2787022"/>
                  </a:cubicBezTo>
                  <a:cubicBezTo>
                    <a:pt x="15876" y="2787022"/>
                    <a:pt x="36221" y="2635453"/>
                    <a:pt x="62866" y="2611362"/>
                  </a:cubicBezTo>
                  <a:cubicBezTo>
                    <a:pt x="62866" y="2611362"/>
                    <a:pt x="80657" y="2510529"/>
                    <a:pt x="81934" y="2485161"/>
                  </a:cubicBezTo>
                  <a:cubicBezTo>
                    <a:pt x="83211" y="2459793"/>
                    <a:pt x="73719" y="2395735"/>
                    <a:pt x="73719" y="2395735"/>
                  </a:cubicBezTo>
                  <a:cubicBezTo>
                    <a:pt x="73719" y="2395735"/>
                    <a:pt x="52182" y="2318354"/>
                    <a:pt x="66781" y="2280941"/>
                  </a:cubicBezTo>
                  <a:cubicBezTo>
                    <a:pt x="81380" y="2243528"/>
                    <a:pt x="82657" y="2218160"/>
                    <a:pt x="73804" y="2141418"/>
                  </a:cubicBezTo>
                  <a:cubicBezTo>
                    <a:pt x="73804" y="2141418"/>
                    <a:pt x="49713" y="2114773"/>
                    <a:pt x="58651" y="1937198"/>
                  </a:cubicBezTo>
                  <a:cubicBezTo>
                    <a:pt x="58651" y="1937198"/>
                    <a:pt x="15576" y="1782437"/>
                    <a:pt x="70142" y="1708887"/>
                  </a:cubicBezTo>
                  <a:cubicBezTo>
                    <a:pt x="70142" y="1708887"/>
                    <a:pt x="109471" y="1685434"/>
                    <a:pt x="107640" y="1469169"/>
                  </a:cubicBezTo>
                  <a:cubicBezTo>
                    <a:pt x="107640" y="1469169"/>
                    <a:pt x="102618" y="1316323"/>
                    <a:pt x="116578" y="1291593"/>
                  </a:cubicBezTo>
                  <a:lnTo>
                    <a:pt x="93849" y="985264"/>
                  </a:lnTo>
                  <a:cubicBezTo>
                    <a:pt x="93849" y="985264"/>
                    <a:pt x="123770" y="643436"/>
                    <a:pt x="139008" y="593338"/>
                  </a:cubicBezTo>
                  <a:cubicBezTo>
                    <a:pt x="154246" y="543241"/>
                    <a:pt x="202512" y="342213"/>
                    <a:pt x="178421" y="315568"/>
                  </a:cubicBezTo>
                  <a:cubicBezTo>
                    <a:pt x="154330" y="288924"/>
                    <a:pt x="161991" y="136716"/>
                    <a:pt x="175952" y="111987"/>
                  </a:cubicBezTo>
                  <a:cubicBezTo>
                    <a:pt x="189913" y="87257"/>
                    <a:pt x="293300" y="54313"/>
                    <a:pt x="344674" y="44183"/>
                  </a:cubicBezTo>
                  <a:cubicBezTo>
                    <a:pt x="396048" y="34052"/>
                    <a:pt x="535572" y="41075"/>
                    <a:pt x="560940" y="42352"/>
                  </a:cubicBezTo>
                  <a:cubicBezTo>
                    <a:pt x="586307" y="43629"/>
                    <a:pt x="626275" y="7492"/>
                    <a:pt x="626275" y="7492"/>
                  </a:cubicBezTo>
                  <a:lnTo>
                    <a:pt x="777205" y="40521"/>
                  </a:lnTo>
                  <a:cubicBezTo>
                    <a:pt x="777205" y="40521"/>
                    <a:pt x="904044" y="46906"/>
                    <a:pt x="943373" y="23453"/>
                  </a:cubicBezTo>
                  <a:cubicBezTo>
                    <a:pt x="982702" y="0"/>
                    <a:pt x="1133632" y="33030"/>
                    <a:pt x="1133632" y="33030"/>
                  </a:cubicBezTo>
                  <a:cubicBezTo>
                    <a:pt x="1133632" y="33030"/>
                    <a:pt x="1261749" y="14046"/>
                    <a:pt x="1299162" y="28645"/>
                  </a:cubicBezTo>
                  <a:cubicBezTo>
                    <a:pt x="1336575" y="43244"/>
                    <a:pt x="1399357" y="59120"/>
                    <a:pt x="1437408" y="61036"/>
                  </a:cubicBezTo>
                  <a:cubicBezTo>
                    <a:pt x="1475460" y="62951"/>
                    <a:pt x="1666996" y="47160"/>
                    <a:pt x="1666996" y="47160"/>
                  </a:cubicBezTo>
                  <a:lnTo>
                    <a:pt x="1769745" y="26899"/>
                  </a:lnTo>
                  <a:cubicBezTo>
                    <a:pt x="1769745" y="26899"/>
                    <a:pt x="1834441" y="4723"/>
                    <a:pt x="1947958" y="23153"/>
                  </a:cubicBezTo>
                  <a:cubicBezTo>
                    <a:pt x="2061475" y="41583"/>
                    <a:pt x="2062114" y="28899"/>
                    <a:pt x="2062114" y="28899"/>
                  </a:cubicBezTo>
                  <a:lnTo>
                    <a:pt x="2140687" y="236311"/>
                  </a:lnTo>
                  <a:cubicBezTo>
                    <a:pt x="2140687" y="236311"/>
                    <a:pt x="2249735" y="343529"/>
                    <a:pt x="2241435" y="508420"/>
                  </a:cubicBezTo>
                  <a:lnTo>
                    <a:pt x="2196999" y="633344"/>
                  </a:lnTo>
                  <a:cubicBezTo>
                    <a:pt x="2196999" y="633344"/>
                    <a:pt x="2169077" y="682803"/>
                    <a:pt x="2177292" y="772229"/>
                  </a:cubicBezTo>
                  <a:cubicBezTo>
                    <a:pt x="2185507" y="861655"/>
                    <a:pt x="2207044" y="939035"/>
                    <a:pt x="2207044" y="939035"/>
                  </a:cubicBezTo>
                  <a:cubicBezTo>
                    <a:pt x="2207044" y="939035"/>
                    <a:pt x="2177208" y="1026546"/>
                    <a:pt x="2199383" y="1091243"/>
                  </a:cubicBezTo>
                  <a:lnTo>
                    <a:pt x="2209514" y="1142617"/>
                  </a:lnTo>
                  <a:lnTo>
                    <a:pt x="2208237" y="1167985"/>
                  </a:lnTo>
                  <a:cubicBezTo>
                    <a:pt x="2208237" y="1167985"/>
                    <a:pt x="2231689" y="1207314"/>
                    <a:pt x="2205045" y="1231405"/>
                  </a:cubicBezTo>
                  <a:cubicBezTo>
                    <a:pt x="2205045" y="1231405"/>
                    <a:pt x="2229136" y="1258049"/>
                    <a:pt x="2214536" y="1295463"/>
                  </a:cubicBezTo>
                  <a:cubicBezTo>
                    <a:pt x="2214536" y="1295463"/>
                    <a:pt x="2236074" y="1372843"/>
                    <a:pt x="2236074" y="1372843"/>
                  </a:cubicBezTo>
                  <a:cubicBezTo>
                    <a:pt x="2236074" y="1372843"/>
                    <a:pt x="2231605" y="1461631"/>
                    <a:pt x="2231605" y="1461631"/>
                  </a:cubicBezTo>
                  <a:lnTo>
                    <a:pt x="2201768" y="1549142"/>
                  </a:lnTo>
                  <a:lnTo>
                    <a:pt x="2189638" y="1790136"/>
                  </a:lnTo>
                  <a:lnTo>
                    <a:pt x="2195937" y="1917614"/>
                  </a:lnTo>
                  <a:lnTo>
                    <a:pt x="2168016" y="1967073"/>
                  </a:lnTo>
                  <a:lnTo>
                    <a:pt x="2189553" y="2044454"/>
                  </a:lnTo>
                  <a:lnTo>
                    <a:pt x="2207260" y="2197938"/>
                  </a:lnTo>
                  <a:close/>
                </a:path>
              </a:pathLst>
            </a:custGeom>
            <a:blipFill rotWithShape="1">
              <a:blip r:embed="rId15">
                <a:alphaModFix/>
              </a:blip>
              <a:stretch>
                <a:fillRect l="-75200" t="-76174" r="-24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511" name="Google Shape;511;p14"/>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16"/>
        <p:cNvGrpSpPr/>
        <p:nvPr/>
      </p:nvGrpSpPr>
      <p:grpSpPr>
        <a:xfrm>
          <a:off x="0" y="0"/>
          <a:ext cx="0" cy="0"/>
          <a:chOff x="0" y="0"/>
          <a:chExt cx="0" cy="0"/>
        </a:xfrm>
      </p:grpSpPr>
      <p:sp>
        <p:nvSpPr>
          <p:cNvPr id="517" name="Google Shape;517;p15"/>
          <p:cNvSpPr/>
          <p:nvPr/>
        </p:nvSpPr>
        <p:spPr>
          <a:xfrm>
            <a:off x="-65078" y="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3467" t="-11439" r="-5002" b="-17197"/>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518" name="Google Shape;518;p15"/>
          <p:cNvGrpSpPr/>
          <p:nvPr/>
        </p:nvGrpSpPr>
        <p:grpSpPr>
          <a:xfrm rot="1015533">
            <a:off x="7907103" y="-3433439"/>
            <a:ext cx="6883695" cy="4767596"/>
            <a:chOff x="0" y="0"/>
            <a:chExt cx="3429000" cy="2374900"/>
          </a:xfrm>
        </p:grpSpPr>
        <p:sp>
          <p:nvSpPr>
            <p:cNvPr id="519" name="Google Shape;519;p15"/>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520" name="Google Shape;520;p15"/>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521" name="Google Shape;521;p15"/>
          <p:cNvSpPr/>
          <p:nvPr/>
        </p:nvSpPr>
        <p:spPr>
          <a:xfrm rot="-6235443">
            <a:off x="9960658" y="883242"/>
            <a:ext cx="1908913" cy="1254621"/>
          </a:xfrm>
          <a:custGeom>
            <a:avLst/>
            <a:gdLst/>
            <a:ahLst/>
            <a:cxnLst/>
            <a:rect l="l" t="t" r="r" b="b"/>
            <a:pathLst>
              <a:path w="2863369" h="1881931" extrusionOk="0">
                <a:moveTo>
                  <a:pt x="0" y="0"/>
                </a:moveTo>
                <a:lnTo>
                  <a:pt x="2863368" y="0"/>
                </a:lnTo>
                <a:lnTo>
                  <a:pt x="2863368" y="1881932"/>
                </a:lnTo>
                <a:lnTo>
                  <a:pt x="0" y="1881932"/>
                </a:lnTo>
                <a:lnTo>
                  <a:pt x="0" y="0"/>
                </a:lnTo>
                <a:close/>
              </a:path>
            </a:pathLst>
          </a:custGeom>
          <a:blipFill rotWithShape="1">
            <a:blip r:embed="rId6">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522" name="Google Shape;522;p15"/>
          <p:cNvSpPr/>
          <p:nvPr/>
        </p:nvSpPr>
        <p:spPr>
          <a:xfrm rot="-6687178">
            <a:off x="7386271" y="-1091912"/>
            <a:ext cx="981925" cy="2542202"/>
          </a:xfrm>
          <a:custGeom>
            <a:avLst/>
            <a:gdLst/>
            <a:ahLst/>
            <a:cxnLst/>
            <a:rect l="l" t="t" r="r" b="b"/>
            <a:pathLst>
              <a:path w="1472888" h="3813303" extrusionOk="0">
                <a:moveTo>
                  <a:pt x="0" y="0"/>
                </a:moveTo>
                <a:lnTo>
                  <a:pt x="1472888" y="0"/>
                </a:lnTo>
                <a:lnTo>
                  <a:pt x="1472888" y="3813303"/>
                </a:lnTo>
                <a:lnTo>
                  <a:pt x="0" y="3813303"/>
                </a:lnTo>
                <a:lnTo>
                  <a:pt x="0" y="0"/>
                </a:lnTo>
                <a:close/>
              </a:path>
            </a:pathLst>
          </a:custGeom>
          <a:blipFill rotWithShape="1">
            <a:blip r:embed="rId7">
              <a:alphaModFix amt="88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523" name="Google Shape;523;p15"/>
          <p:cNvSpPr/>
          <p:nvPr/>
        </p:nvSpPr>
        <p:spPr>
          <a:xfrm>
            <a:off x="7364040" y="2654498"/>
            <a:ext cx="3245879" cy="1867747"/>
          </a:xfrm>
          <a:custGeom>
            <a:avLst/>
            <a:gdLst/>
            <a:ahLst/>
            <a:cxnLst/>
            <a:rect l="l" t="t" r="r" b="b"/>
            <a:pathLst>
              <a:path w="4868818" h="2801621" extrusionOk="0">
                <a:moveTo>
                  <a:pt x="0" y="0"/>
                </a:moveTo>
                <a:lnTo>
                  <a:pt x="4868818" y="0"/>
                </a:lnTo>
                <a:lnTo>
                  <a:pt x="4868818" y="2801621"/>
                </a:lnTo>
                <a:lnTo>
                  <a:pt x="0" y="2801621"/>
                </a:lnTo>
                <a:lnTo>
                  <a:pt x="0" y="0"/>
                </a:lnTo>
                <a:close/>
              </a:path>
            </a:pathLst>
          </a:custGeom>
          <a:blipFill rotWithShape="1">
            <a:blip r:embed="rId8">
              <a:alphaModFix/>
            </a:blip>
            <a:stretch>
              <a:fillRect t="-892" b="-893"/>
            </a:stretch>
          </a:blipFill>
          <a:ln w="38100" cap="sq" cmpd="sng">
            <a:solidFill>
              <a:srgbClr val="AB6000"/>
            </a:solidFill>
            <a:prstDash val="solid"/>
            <a:miter lim="8000"/>
            <a:headEnd type="none" w="sm" len="sm"/>
            <a:tailEnd type="none" w="sm" len="sm"/>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524" name="Google Shape;524;p15"/>
          <p:cNvSpPr txBox="1"/>
          <p:nvPr/>
        </p:nvSpPr>
        <p:spPr>
          <a:xfrm>
            <a:off x="7752102" y="2165252"/>
            <a:ext cx="2469753" cy="401970"/>
          </a:xfrm>
          <a:prstGeom prst="rect">
            <a:avLst/>
          </a:prstGeom>
          <a:noFill/>
          <a:ln>
            <a:noFill/>
          </a:ln>
        </p:spPr>
        <p:txBody>
          <a:bodyPr spcFirstLastPara="1" wrap="square" lIns="0" tIns="0" rIns="0" bIns="0" anchor="t" anchorCtr="0">
            <a:spAutoFit/>
          </a:bodyPr>
          <a:lstStyle/>
          <a:p>
            <a:pPr algn="ctr" defTabSz="609630">
              <a:lnSpc>
                <a:spcPct val="140014"/>
              </a:lnSpc>
              <a:buClr>
                <a:srgbClr val="000000"/>
              </a:buClr>
            </a:pPr>
            <a:r>
              <a:rPr lang="en-US" sz="1866" b="1" kern="0" dirty="0">
                <a:solidFill>
                  <a:srgbClr val="000000"/>
                </a:solidFill>
                <a:latin typeface="Arial"/>
                <a:cs typeface="Arial"/>
                <a:sym typeface="Arial"/>
              </a:rPr>
              <a:t>CONSEJO EUROPEO</a:t>
            </a:r>
            <a:endParaRPr sz="933" kern="0" dirty="0">
              <a:solidFill>
                <a:srgbClr val="000000"/>
              </a:solidFill>
              <a:latin typeface="Arial"/>
              <a:cs typeface="Arial"/>
              <a:sym typeface="Arial"/>
            </a:endParaRPr>
          </a:p>
        </p:txBody>
      </p:sp>
      <p:sp>
        <p:nvSpPr>
          <p:cNvPr id="525" name="Google Shape;525;p15"/>
          <p:cNvSpPr txBox="1"/>
          <p:nvPr/>
        </p:nvSpPr>
        <p:spPr>
          <a:xfrm>
            <a:off x="4718735" y="4992145"/>
            <a:ext cx="3360708" cy="1335174"/>
          </a:xfrm>
          <a:prstGeom prst="rect">
            <a:avLst/>
          </a:prstGeom>
          <a:noFill/>
          <a:ln>
            <a:noFill/>
          </a:ln>
        </p:spPr>
        <p:txBody>
          <a:bodyPr spcFirstLastPara="1" wrap="square" lIns="0" tIns="0" rIns="0" bIns="0" anchor="t" anchorCtr="0">
            <a:spAutoFit/>
          </a:bodyPr>
          <a:lstStyle/>
          <a:p>
            <a:pPr algn="ctr" defTabSz="609630">
              <a:lnSpc>
                <a:spcPct val="140012"/>
              </a:lnSpc>
              <a:buClr>
                <a:srgbClr val="000000"/>
              </a:buClr>
            </a:pPr>
            <a:r>
              <a:rPr lang="es-ES" sz="2066" b="1" kern="0" dirty="0">
                <a:solidFill>
                  <a:srgbClr val="825209"/>
                </a:solidFill>
                <a:latin typeface="Arial"/>
                <a:ea typeface="Arial"/>
                <a:cs typeface="Arial"/>
                <a:sym typeface="Arial"/>
              </a:rPr>
              <a:t>Consejo Europeo, formado por los líderes de cada país de la UE.</a:t>
            </a:r>
            <a:endParaRPr sz="933" kern="0" dirty="0">
              <a:solidFill>
                <a:srgbClr val="000000"/>
              </a:solidFill>
              <a:latin typeface="Arial"/>
              <a:cs typeface="Arial"/>
              <a:sym typeface="Arial"/>
            </a:endParaRPr>
          </a:p>
        </p:txBody>
      </p:sp>
      <p:sp>
        <p:nvSpPr>
          <p:cNvPr id="526" name="Google Shape;526;p15"/>
          <p:cNvSpPr/>
          <p:nvPr/>
        </p:nvSpPr>
        <p:spPr>
          <a:xfrm>
            <a:off x="5808787" y="3257392"/>
            <a:ext cx="1180603" cy="841741"/>
          </a:xfrm>
          <a:custGeom>
            <a:avLst/>
            <a:gdLst/>
            <a:ahLst/>
            <a:cxnLst/>
            <a:rect l="l" t="t" r="r" b="b"/>
            <a:pathLst>
              <a:path w="1770904" h="1262611" extrusionOk="0">
                <a:moveTo>
                  <a:pt x="0" y="0"/>
                </a:moveTo>
                <a:lnTo>
                  <a:pt x="1770904" y="0"/>
                </a:lnTo>
                <a:lnTo>
                  <a:pt x="1770904" y="1262611"/>
                </a:lnTo>
                <a:lnTo>
                  <a:pt x="0" y="1262611"/>
                </a:lnTo>
                <a:lnTo>
                  <a:pt x="0" y="0"/>
                </a:lnTo>
                <a:close/>
              </a:path>
            </a:pathLst>
          </a:custGeom>
          <a:blipFill rotWithShape="1">
            <a:blip r:embed="rId9">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527" name="Google Shape;527;p15"/>
          <p:cNvSpPr/>
          <p:nvPr/>
        </p:nvSpPr>
        <p:spPr>
          <a:xfrm rot="-172039">
            <a:off x="-21774" y="3879018"/>
            <a:ext cx="2853187" cy="748961"/>
          </a:xfrm>
          <a:custGeom>
            <a:avLst/>
            <a:gdLst/>
            <a:ahLst/>
            <a:cxnLst/>
            <a:rect l="l" t="t" r="r" b="b"/>
            <a:pathLst>
              <a:path w="4279780" h="1123442" extrusionOk="0">
                <a:moveTo>
                  <a:pt x="0" y="0"/>
                </a:moveTo>
                <a:lnTo>
                  <a:pt x="4279781" y="0"/>
                </a:lnTo>
                <a:lnTo>
                  <a:pt x="4279781" y="1123443"/>
                </a:lnTo>
                <a:lnTo>
                  <a:pt x="0" y="1123443"/>
                </a:lnTo>
                <a:lnTo>
                  <a:pt x="0" y="0"/>
                </a:lnTo>
                <a:close/>
              </a:path>
            </a:pathLst>
          </a:custGeom>
          <a:blipFill rotWithShape="1">
            <a:blip r:embed="rId10">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528" name="Google Shape;528;p15"/>
          <p:cNvGrpSpPr/>
          <p:nvPr/>
        </p:nvGrpSpPr>
        <p:grpSpPr>
          <a:xfrm>
            <a:off x="3432858" y="1389081"/>
            <a:ext cx="5520330" cy="121471"/>
            <a:chOff x="0" y="0"/>
            <a:chExt cx="11040660" cy="242943"/>
          </a:xfrm>
        </p:grpSpPr>
        <p:sp>
          <p:nvSpPr>
            <p:cNvPr id="529" name="Google Shape;529;p15"/>
            <p:cNvSpPr/>
            <p:nvPr/>
          </p:nvSpPr>
          <p:spPr>
            <a:xfrm>
              <a:off x="0" y="0"/>
              <a:ext cx="4457166" cy="211034"/>
            </a:xfrm>
            <a:custGeom>
              <a:avLst/>
              <a:gdLst/>
              <a:ahLst/>
              <a:cxnLst/>
              <a:rect l="l" t="t" r="r" b="b"/>
              <a:pathLst>
                <a:path w="4457166" h="211034" extrusionOk="0">
                  <a:moveTo>
                    <a:pt x="0" y="0"/>
                  </a:moveTo>
                  <a:lnTo>
                    <a:pt x="4457166" y="0"/>
                  </a:lnTo>
                  <a:lnTo>
                    <a:pt x="4457166" y="211034"/>
                  </a:lnTo>
                  <a:lnTo>
                    <a:pt x="0" y="211034"/>
                  </a:lnTo>
                  <a:lnTo>
                    <a:pt x="0" y="0"/>
                  </a:lnTo>
                  <a:close/>
                </a:path>
              </a:pathLst>
            </a:custGeom>
            <a:blipFill rotWithShape="1">
              <a:blip r:embed="rId11">
                <a:alphaModFix/>
              </a:blip>
              <a:stretch>
                <a:fillRect l="-5317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530" name="Google Shape;530;p15"/>
            <p:cNvSpPr/>
            <p:nvPr/>
          </p:nvSpPr>
          <p:spPr>
            <a:xfrm>
              <a:off x="4213105" y="31909"/>
              <a:ext cx="6827555" cy="211034"/>
            </a:xfrm>
            <a:custGeom>
              <a:avLst/>
              <a:gdLst/>
              <a:ahLst/>
              <a:cxnLst/>
              <a:rect l="l" t="t" r="r" b="b"/>
              <a:pathLst>
                <a:path w="6827555" h="211034" extrusionOk="0">
                  <a:moveTo>
                    <a:pt x="0" y="0"/>
                  </a:moveTo>
                  <a:lnTo>
                    <a:pt x="6827556" y="0"/>
                  </a:lnTo>
                  <a:lnTo>
                    <a:pt x="6827556" y="211034"/>
                  </a:lnTo>
                  <a:lnTo>
                    <a:pt x="0" y="211034"/>
                  </a:lnTo>
                  <a:lnTo>
                    <a:pt x="0" y="0"/>
                  </a:lnTo>
                  <a:close/>
                </a:path>
              </a:pathLst>
            </a:custGeom>
            <a:blipFill rotWithShape="1">
              <a:blip r:embed="rId11">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531" name="Google Shape;531;p15"/>
          <p:cNvSpPr txBox="1"/>
          <p:nvPr/>
        </p:nvSpPr>
        <p:spPr>
          <a:xfrm>
            <a:off x="2027226" y="532245"/>
            <a:ext cx="7563121" cy="663580"/>
          </a:xfrm>
          <a:prstGeom prst="rect">
            <a:avLst/>
          </a:prstGeom>
          <a:noFill/>
          <a:ln>
            <a:noFill/>
          </a:ln>
        </p:spPr>
        <p:txBody>
          <a:bodyPr spcFirstLastPara="1" wrap="square" lIns="0" tIns="0" rIns="0" bIns="0" anchor="t" anchorCtr="0">
            <a:spAutoFit/>
          </a:bodyPr>
          <a:lstStyle/>
          <a:p>
            <a:pPr defTabSz="609630">
              <a:lnSpc>
                <a:spcPct val="97999"/>
              </a:lnSpc>
              <a:buClr>
                <a:srgbClr val="000000"/>
              </a:buClr>
            </a:pPr>
            <a:r>
              <a:rPr lang="en-US" sz="4400" kern="0" dirty="0">
                <a:solidFill>
                  <a:srgbClr val="402B2B"/>
                </a:solidFill>
                <a:latin typeface="Play"/>
                <a:ea typeface="Play"/>
                <a:cs typeface="Play"/>
                <a:sym typeface="Play"/>
              </a:rPr>
              <a:t>La </a:t>
            </a:r>
            <a:r>
              <a:rPr lang="en-US" sz="4400" kern="0" dirty="0" err="1">
                <a:solidFill>
                  <a:srgbClr val="402B2B"/>
                </a:solidFill>
                <a:latin typeface="Play"/>
                <a:ea typeface="Play"/>
                <a:cs typeface="Play"/>
                <a:sym typeface="Play"/>
              </a:rPr>
              <a:t>estructura</a:t>
            </a:r>
            <a:r>
              <a:rPr lang="en-US" sz="4400" kern="0" dirty="0">
                <a:solidFill>
                  <a:srgbClr val="402B2B"/>
                </a:solidFill>
                <a:latin typeface="Play"/>
                <a:ea typeface="Play"/>
                <a:cs typeface="Play"/>
                <a:sym typeface="Play"/>
              </a:rPr>
              <a:t> </a:t>
            </a:r>
            <a:r>
              <a:rPr lang="en-US" sz="4400" kern="0" dirty="0" err="1">
                <a:solidFill>
                  <a:srgbClr val="402B2B"/>
                </a:solidFill>
                <a:latin typeface="Play"/>
                <a:ea typeface="Play"/>
                <a:cs typeface="Play"/>
                <a:sym typeface="Play"/>
              </a:rPr>
              <a:t>política</a:t>
            </a:r>
            <a:r>
              <a:rPr lang="en-US" sz="4400" kern="0" dirty="0">
                <a:solidFill>
                  <a:srgbClr val="402B2B"/>
                </a:solidFill>
                <a:latin typeface="Play"/>
                <a:ea typeface="Play"/>
                <a:cs typeface="Play"/>
                <a:sym typeface="Play"/>
              </a:rPr>
              <a:t> </a:t>
            </a:r>
            <a:r>
              <a:rPr lang="en-US" sz="4400" kern="0" dirty="0" err="1">
                <a:solidFill>
                  <a:srgbClr val="402B2B"/>
                </a:solidFill>
                <a:latin typeface="Play"/>
                <a:ea typeface="Play"/>
                <a:cs typeface="Play"/>
                <a:sym typeface="Play"/>
              </a:rPr>
              <a:t>europea</a:t>
            </a:r>
            <a:endParaRPr sz="933" kern="0" dirty="0">
              <a:solidFill>
                <a:srgbClr val="000000"/>
              </a:solidFill>
              <a:latin typeface="Arial"/>
              <a:cs typeface="Arial"/>
              <a:sym typeface="Arial"/>
            </a:endParaRPr>
          </a:p>
        </p:txBody>
      </p:sp>
      <p:grpSp>
        <p:nvGrpSpPr>
          <p:cNvPr id="532" name="Google Shape;532;p15"/>
          <p:cNvGrpSpPr/>
          <p:nvPr/>
        </p:nvGrpSpPr>
        <p:grpSpPr>
          <a:xfrm>
            <a:off x="-164878" y="3896"/>
            <a:ext cx="3470490" cy="5019999"/>
            <a:chOff x="0" y="1"/>
            <a:chExt cx="6940980" cy="10039998"/>
          </a:xfrm>
        </p:grpSpPr>
        <p:sp>
          <p:nvSpPr>
            <p:cNvPr id="533" name="Google Shape;533;p15"/>
            <p:cNvSpPr/>
            <p:nvPr/>
          </p:nvSpPr>
          <p:spPr>
            <a:xfrm rot="-172039">
              <a:off x="398309" y="8196444"/>
              <a:ext cx="6415771" cy="1684140"/>
            </a:xfrm>
            <a:custGeom>
              <a:avLst/>
              <a:gdLst/>
              <a:ahLst/>
              <a:cxnLst/>
              <a:rect l="l" t="t" r="r" b="b"/>
              <a:pathLst>
                <a:path w="6415771" h="1684140" extrusionOk="0">
                  <a:moveTo>
                    <a:pt x="0" y="0"/>
                  </a:moveTo>
                  <a:lnTo>
                    <a:pt x="6415771" y="0"/>
                  </a:lnTo>
                  <a:lnTo>
                    <a:pt x="6415771" y="1684140"/>
                  </a:lnTo>
                  <a:lnTo>
                    <a:pt x="0" y="1684140"/>
                  </a:lnTo>
                  <a:lnTo>
                    <a:pt x="0" y="0"/>
                  </a:lnTo>
                  <a:close/>
                </a:path>
              </a:pathLst>
            </a:custGeom>
            <a:blipFill rotWithShape="1">
              <a:blip r:embed="rId10">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534" name="Google Shape;534;p15"/>
            <p:cNvGrpSpPr/>
            <p:nvPr/>
          </p:nvGrpSpPr>
          <p:grpSpPr>
            <a:xfrm rot="-173233">
              <a:off x="226834" y="157564"/>
              <a:ext cx="6487312" cy="9170187"/>
              <a:chOff x="0" y="0"/>
              <a:chExt cx="3267456" cy="4618736"/>
            </a:xfrm>
          </p:grpSpPr>
          <p:sp>
            <p:nvSpPr>
              <p:cNvPr id="535" name="Google Shape;535;p15"/>
              <p:cNvSpPr/>
              <p:nvPr/>
            </p:nvSpPr>
            <p:spPr>
              <a:xfrm>
                <a:off x="0" y="0"/>
                <a:ext cx="3267456" cy="4618736"/>
              </a:xfrm>
              <a:custGeom>
                <a:avLst/>
                <a:gdLst/>
                <a:ahLst/>
                <a:cxnLst/>
                <a:rect l="l" t="t" r="r" b="b"/>
                <a:pathLst>
                  <a:path w="3267456" h="4618736" extrusionOk="0">
                    <a:moveTo>
                      <a:pt x="3267456" y="4618736"/>
                    </a:moveTo>
                    <a:lnTo>
                      <a:pt x="0" y="4618736"/>
                    </a:lnTo>
                    <a:lnTo>
                      <a:pt x="0" y="0"/>
                    </a:lnTo>
                    <a:lnTo>
                      <a:pt x="3267456" y="0"/>
                    </a:lnTo>
                    <a:lnTo>
                      <a:pt x="3267456" y="4618736"/>
                    </a:lnTo>
                    <a:close/>
                  </a:path>
                </a:pathLst>
              </a:custGeom>
              <a:blipFill rotWithShape="1">
                <a:blip r:embed="rId12">
                  <a:alphaModFix amt="30000"/>
                </a:blip>
                <a:stretch>
                  <a:fillRect l="-3" r="-2"/>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536" name="Google Shape;536;p15"/>
              <p:cNvSpPr/>
              <p:nvPr/>
            </p:nvSpPr>
            <p:spPr>
              <a:xfrm>
                <a:off x="144163" y="140959"/>
                <a:ext cx="2993427" cy="4317015"/>
              </a:xfrm>
              <a:custGeom>
                <a:avLst/>
                <a:gdLst/>
                <a:ahLst/>
                <a:cxnLst/>
                <a:rect l="l" t="t" r="r" b="b"/>
                <a:pathLst>
                  <a:path w="2993427" h="4317015" extrusionOk="0">
                    <a:moveTo>
                      <a:pt x="2993427" y="12700"/>
                    </a:moveTo>
                    <a:lnTo>
                      <a:pt x="2935892" y="4317015"/>
                    </a:lnTo>
                    <a:lnTo>
                      <a:pt x="0" y="4275547"/>
                    </a:lnTo>
                    <a:lnTo>
                      <a:pt x="0" y="0"/>
                    </a:lnTo>
                    <a:lnTo>
                      <a:pt x="2993427" y="12700"/>
                    </a:lnTo>
                    <a:close/>
                  </a:path>
                </a:pathLst>
              </a:custGeom>
              <a:blipFill rotWithShape="1">
                <a:blip r:embed="rId13">
                  <a:alphaModFix amt="30000"/>
                </a:blip>
                <a:stretch>
                  <a:fillRect l="-13750" r="-63876"/>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sp>
        <p:nvSpPr>
          <p:cNvPr id="537" name="Google Shape;537;p15"/>
          <p:cNvSpPr txBox="1"/>
          <p:nvPr/>
        </p:nvSpPr>
        <p:spPr>
          <a:xfrm>
            <a:off x="2196397" y="1814596"/>
            <a:ext cx="3238867" cy="803938"/>
          </a:xfrm>
          <a:prstGeom prst="rect">
            <a:avLst/>
          </a:prstGeom>
          <a:noFill/>
          <a:ln>
            <a:noFill/>
          </a:ln>
        </p:spPr>
        <p:txBody>
          <a:bodyPr spcFirstLastPara="1" wrap="square" lIns="0" tIns="0" rIns="0" bIns="0" anchor="t" anchorCtr="0">
            <a:spAutoFit/>
          </a:bodyPr>
          <a:lstStyle/>
          <a:p>
            <a:pPr algn="ctr" defTabSz="609630">
              <a:lnSpc>
                <a:spcPct val="140014"/>
              </a:lnSpc>
              <a:buClr>
                <a:srgbClr val="000000"/>
              </a:buClr>
            </a:pPr>
            <a:r>
              <a:rPr lang="es-ES" sz="1866" b="1" kern="0" dirty="0">
                <a:solidFill>
                  <a:srgbClr val="000000"/>
                </a:solidFill>
                <a:latin typeface="Arial"/>
                <a:ea typeface="Arial"/>
                <a:cs typeface="Arial"/>
                <a:sym typeface="Arial"/>
              </a:rPr>
              <a:t>LÍDERES DE LOS PAÍSES EUROPEOS</a:t>
            </a:r>
            <a:endParaRPr sz="933" kern="0" dirty="0">
              <a:solidFill>
                <a:srgbClr val="000000"/>
              </a:solidFill>
              <a:latin typeface="Arial"/>
              <a:cs typeface="Arial"/>
              <a:sym typeface="Arial"/>
            </a:endParaRPr>
          </a:p>
        </p:txBody>
      </p:sp>
      <p:grpSp>
        <p:nvGrpSpPr>
          <p:cNvPr id="538" name="Google Shape;538;p15"/>
          <p:cNvGrpSpPr/>
          <p:nvPr/>
        </p:nvGrpSpPr>
        <p:grpSpPr>
          <a:xfrm>
            <a:off x="2195679" y="2654498"/>
            <a:ext cx="3238868" cy="1867747"/>
            <a:chOff x="0" y="0"/>
            <a:chExt cx="6477736" cy="3735495"/>
          </a:xfrm>
        </p:grpSpPr>
        <p:sp>
          <p:nvSpPr>
            <p:cNvPr id="539" name="Google Shape;539;p15"/>
            <p:cNvSpPr/>
            <p:nvPr/>
          </p:nvSpPr>
          <p:spPr>
            <a:xfrm>
              <a:off x="0" y="0"/>
              <a:ext cx="6477736" cy="3735495"/>
            </a:xfrm>
            <a:custGeom>
              <a:avLst/>
              <a:gdLst/>
              <a:ahLst/>
              <a:cxnLst/>
              <a:rect l="l" t="t" r="r" b="b"/>
              <a:pathLst>
                <a:path w="6477736" h="3735495" extrusionOk="0">
                  <a:moveTo>
                    <a:pt x="0" y="0"/>
                  </a:moveTo>
                  <a:lnTo>
                    <a:pt x="6477736" y="0"/>
                  </a:lnTo>
                  <a:lnTo>
                    <a:pt x="6477736" y="3735495"/>
                  </a:lnTo>
                  <a:lnTo>
                    <a:pt x="0" y="3735495"/>
                  </a:lnTo>
                  <a:lnTo>
                    <a:pt x="0" y="0"/>
                  </a:lnTo>
                  <a:close/>
                </a:path>
              </a:pathLst>
            </a:custGeom>
            <a:blipFill rotWithShape="1">
              <a:blip r:embed="rId14">
                <a:alphaModFix/>
              </a:blip>
              <a:stretch>
                <a:fillRect/>
              </a:stretch>
            </a:blipFill>
            <a:ln w="38100" cap="sq" cmpd="sng">
              <a:solidFill>
                <a:srgbClr val="945A02"/>
              </a:solidFill>
              <a:prstDash val="solid"/>
              <a:miter lim="8000"/>
              <a:headEnd type="none" w="sm" len="sm"/>
              <a:tailEnd type="none" w="sm" len="sm"/>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540" name="Google Shape;540;p15"/>
            <p:cNvGrpSpPr/>
            <p:nvPr/>
          </p:nvGrpSpPr>
          <p:grpSpPr>
            <a:xfrm>
              <a:off x="2252385" y="1031656"/>
              <a:ext cx="1972967" cy="1494846"/>
              <a:chOff x="0" y="-38100"/>
              <a:chExt cx="423882" cy="321160"/>
            </a:xfrm>
          </p:grpSpPr>
          <p:sp>
            <p:nvSpPr>
              <p:cNvPr id="541" name="Google Shape;541;p15"/>
              <p:cNvSpPr/>
              <p:nvPr/>
            </p:nvSpPr>
            <p:spPr>
              <a:xfrm>
                <a:off x="0" y="0"/>
                <a:ext cx="423882" cy="283060"/>
              </a:xfrm>
              <a:custGeom>
                <a:avLst/>
                <a:gdLst/>
                <a:ahLst/>
                <a:cxnLst/>
                <a:rect l="l" t="t" r="r" b="b"/>
                <a:pathLst>
                  <a:path w="423882" h="283060" extrusionOk="0">
                    <a:moveTo>
                      <a:pt x="0" y="0"/>
                    </a:moveTo>
                    <a:lnTo>
                      <a:pt x="423882" y="0"/>
                    </a:lnTo>
                    <a:lnTo>
                      <a:pt x="423882" y="283060"/>
                    </a:lnTo>
                    <a:lnTo>
                      <a:pt x="0" y="283060"/>
                    </a:lnTo>
                    <a:close/>
                  </a:path>
                </a:pathLst>
              </a:custGeom>
              <a:solidFill>
                <a:srgbClr val="FFFFFF"/>
              </a:solid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542" name="Google Shape;542;p15"/>
              <p:cNvSpPr txBox="1"/>
              <p:nvPr/>
            </p:nvSpPr>
            <p:spPr>
              <a:xfrm>
                <a:off x="0" y="-38100"/>
                <a:ext cx="423882" cy="321160"/>
              </a:xfrm>
              <a:prstGeom prst="rect">
                <a:avLst/>
              </a:prstGeom>
              <a:noFill/>
              <a:ln>
                <a:noFill/>
              </a:ln>
            </p:spPr>
            <p:txBody>
              <a:bodyPr spcFirstLastPara="1" wrap="square" lIns="33867" tIns="33867" rIns="33867" bIns="33867" anchor="ctr" anchorCtr="0">
                <a:noAutofit/>
              </a:bodyPr>
              <a:lstStyle/>
              <a:p>
                <a:pPr algn="ctr" defTabSz="609630">
                  <a:lnSpc>
                    <a:spcPct val="163277"/>
                  </a:lnSpc>
                  <a:buClr>
                    <a:srgbClr val="000000"/>
                  </a:buClr>
                </a:pPr>
                <a:endParaRPr sz="1200" kern="0">
                  <a:solidFill>
                    <a:srgbClr val="000000"/>
                  </a:solidFill>
                  <a:latin typeface="Calibri"/>
                  <a:ea typeface="Calibri"/>
                  <a:cs typeface="Calibri"/>
                  <a:sym typeface="Calibri"/>
                </a:endParaRPr>
              </a:p>
            </p:txBody>
          </p:sp>
        </p:grpSp>
        <p:sp>
          <p:nvSpPr>
            <p:cNvPr id="543" name="Google Shape;543;p15"/>
            <p:cNvSpPr/>
            <p:nvPr/>
          </p:nvSpPr>
          <p:spPr>
            <a:xfrm>
              <a:off x="2034227" y="831893"/>
              <a:ext cx="2409282" cy="2057364"/>
            </a:xfrm>
            <a:custGeom>
              <a:avLst/>
              <a:gdLst/>
              <a:ahLst/>
              <a:cxnLst/>
              <a:rect l="l" t="t" r="r" b="b"/>
              <a:pathLst>
                <a:path w="2409282" h="2057364" extrusionOk="0">
                  <a:moveTo>
                    <a:pt x="0" y="0"/>
                  </a:moveTo>
                  <a:lnTo>
                    <a:pt x="2409282" y="0"/>
                  </a:lnTo>
                  <a:lnTo>
                    <a:pt x="2409282" y="2057365"/>
                  </a:lnTo>
                  <a:lnTo>
                    <a:pt x="0" y="2057365"/>
                  </a:lnTo>
                  <a:lnTo>
                    <a:pt x="0" y="0"/>
                  </a:lnTo>
                  <a:close/>
                </a:path>
              </a:pathLst>
            </a:custGeom>
            <a:blipFill rotWithShape="1">
              <a:blip r:embed="rId15">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544" name="Google Shape;544;p15"/>
          <p:cNvSpPr/>
          <p:nvPr/>
        </p:nvSpPr>
        <p:spPr>
          <a:xfrm rot="2860170">
            <a:off x="313304" y="5019282"/>
            <a:ext cx="5410646" cy="1187237"/>
          </a:xfrm>
          <a:custGeom>
            <a:avLst/>
            <a:gdLst/>
            <a:ahLst/>
            <a:cxnLst/>
            <a:rect l="l" t="t" r="r" b="b"/>
            <a:pathLst>
              <a:path w="8115969" h="1780855" extrusionOk="0">
                <a:moveTo>
                  <a:pt x="0" y="0"/>
                </a:moveTo>
                <a:lnTo>
                  <a:pt x="8115969" y="0"/>
                </a:lnTo>
                <a:lnTo>
                  <a:pt x="8115969" y="1780855"/>
                </a:lnTo>
                <a:lnTo>
                  <a:pt x="0" y="1780855"/>
                </a:lnTo>
                <a:lnTo>
                  <a:pt x="0" y="0"/>
                </a:lnTo>
                <a:close/>
              </a:path>
            </a:pathLst>
          </a:custGeom>
          <a:blipFill rotWithShape="1">
            <a:blip r:embed="rId10">
              <a:alphaModFix/>
            </a:blip>
            <a:stretch>
              <a:fillRect l="-1756" r="-1755" b="-23834"/>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545" name="Google Shape;545;p15"/>
          <p:cNvGrpSpPr/>
          <p:nvPr/>
        </p:nvGrpSpPr>
        <p:grpSpPr>
          <a:xfrm rot="-7713192">
            <a:off x="-604962" y="5134301"/>
            <a:ext cx="5565347" cy="3918199"/>
            <a:chOff x="0" y="-39236"/>
            <a:chExt cx="3429000" cy="2414136"/>
          </a:xfrm>
        </p:grpSpPr>
        <p:sp>
          <p:nvSpPr>
            <p:cNvPr id="546" name="Google Shape;546;p15"/>
            <p:cNvSpPr/>
            <p:nvPr/>
          </p:nvSpPr>
          <p:spPr>
            <a:xfrm rot="-5572888">
              <a:off x="569900" y="-467604"/>
              <a:ext cx="2249735" cy="3267904"/>
            </a:xfrm>
            <a:custGeom>
              <a:avLst/>
              <a:gdLst/>
              <a:ahLst/>
              <a:cxnLst/>
              <a:rect l="l" t="t" r="r" b="b"/>
              <a:pathLst>
                <a:path w="2249735" h="3267904" extrusionOk="0">
                  <a:moveTo>
                    <a:pt x="2207260" y="2197938"/>
                  </a:moveTo>
                  <a:lnTo>
                    <a:pt x="2221136" y="2427526"/>
                  </a:lnTo>
                  <a:lnTo>
                    <a:pt x="2170954" y="2666605"/>
                  </a:lnTo>
                  <a:lnTo>
                    <a:pt x="2153716" y="3009072"/>
                  </a:lnTo>
                  <a:cubicBezTo>
                    <a:pt x="2153716" y="3009072"/>
                    <a:pt x="2173977" y="3111820"/>
                    <a:pt x="2147970" y="3123227"/>
                  </a:cubicBezTo>
                  <a:cubicBezTo>
                    <a:pt x="2121964" y="3134634"/>
                    <a:pt x="1954519" y="3177071"/>
                    <a:pt x="1954519" y="3177071"/>
                  </a:cubicBezTo>
                  <a:cubicBezTo>
                    <a:pt x="1954519" y="3177071"/>
                    <a:pt x="1875862" y="3223976"/>
                    <a:pt x="1825764" y="3208738"/>
                  </a:cubicBezTo>
                  <a:cubicBezTo>
                    <a:pt x="1775667" y="3193501"/>
                    <a:pt x="1659596" y="3225806"/>
                    <a:pt x="1659596" y="3225806"/>
                  </a:cubicBezTo>
                  <a:cubicBezTo>
                    <a:pt x="1659596" y="3225806"/>
                    <a:pt x="1607584" y="3248621"/>
                    <a:pt x="1558125" y="3220699"/>
                  </a:cubicBezTo>
                  <a:cubicBezTo>
                    <a:pt x="1558125" y="3220699"/>
                    <a:pt x="1419240" y="3200992"/>
                    <a:pt x="1367227" y="3223807"/>
                  </a:cubicBezTo>
                  <a:cubicBezTo>
                    <a:pt x="1367227" y="3223807"/>
                    <a:pt x="1339944" y="3260582"/>
                    <a:pt x="1176330" y="3226914"/>
                  </a:cubicBezTo>
                  <a:lnTo>
                    <a:pt x="998116" y="3230660"/>
                  </a:lnTo>
                  <a:cubicBezTo>
                    <a:pt x="998116" y="3230660"/>
                    <a:pt x="923289" y="3201462"/>
                    <a:pt x="871915" y="3211592"/>
                  </a:cubicBezTo>
                  <a:lnTo>
                    <a:pt x="616959" y="3224191"/>
                  </a:lnTo>
                  <a:lnTo>
                    <a:pt x="474882" y="3267904"/>
                  </a:lnTo>
                  <a:lnTo>
                    <a:pt x="322675" y="3260243"/>
                  </a:lnTo>
                  <a:lnTo>
                    <a:pt x="220565" y="3267819"/>
                  </a:lnTo>
                  <a:cubicBezTo>
                    <a:pt x="220565" y="3267819"/>
                    <a:pt x="158422" y="3239259"/>
                    <a:pt x="138162" y="3136511"/>
                  </a:cubicBezTo>
                  <a:cubicBezTo>
                    <a:pt x="138162" y="3136511"/>
                    <a:pt x="141354" y="3073091"/>
                    <a:pt x="105856" y="3020440"/>
                  </a:cubicBezTo>
                  <a:cubicBezTo>
                    <a:pt x="70358" y="2967789"/>
                    <a:pt x="0" y="2849803"/>
                    <a:pt x="15876" y="2787022"/>
                  </a:cubicBezTo>
                  <a:cubicBezTo>
                    <a:pt x="15876" y="2787022"/>
                    <a:pt x="36221" y="2635453"/>
                    <a:pt x="62866" y="2611362"/>
                  </a:cubicBezTo>
                  <a:cubicBezTo>
                    <a:pt x="62866" y="2611362"/>
                    <a:pt x="80657" y="2510529"/>
                    <a:pt x="81934" y="2485161"/>
                  </a:cubicBezTo>
                  <a:cubicBezTo>
                    <a:pt x="83211" y="2459793"/>
                    <a:pt x="73719" y="2395735"/>
                    <a:pt x="73719" y="2395735"/>
                  </a:cubicBezTo>
                  <a:cubicBezTo>
                    <a:pt x="73719" y="2395735"/>
                    <a:pt x="52182" y="2318354"/>
                    <a:pt x="66781" y="2280941"/>
                  </a:cubicBezTo>
                  <a:cubicBezTo>
                    <a:pt x="81380" y="2243528"/>
                    <a:pt x="82657" y="2218160"/>
                    <a:pt x="73804" y="2141418"/>
                  </a:cubicBezTo>
                  <a:cubicBezTo>
                    <a:pt x="73804" y="2141418"/>
                    <a:pt x="49713" y="2114773"/>
                    <a:pt x="58651" y="1937198"/>
                  </a:cubicBezTo>
                  <a:cubicBezTo>
                    <a:pt x="58651" y="1937198"/>
                    <a:pt x="15576" y="1782437"/>
                    <a:pt x="70142" y="1708887"/>
                  </a:cubicBezTo>
                  <a:cubicBezTo>
                    <a:pt x="70142" y="1708887"/>
                    <a:pt x="109471" y="1685434"/>
                    <a:pt x="107640" y="1469169"/>
                  </a:cubicBezTo>
                  <a:cubicBezTo>
                    <a:pt x="107640" y="1469169"/>
                    <a:pt x="102618" y="1316323"/>
                    <a:pt x="116578" y="1291593"/>
                  </a:cubicBezTo>
                  <a:lnTo>
                    <a:pt x="93849" y="985264"/>
                  </a:lnTo>
                  <a:cubicBezTo>
                    <a:pt x="93849" y="985264"/>
                    <a:pt x="123770" y="643436"/>
                    <a:pt x="139008" y="593338"/>
                  </a:cubicBezTo>
                  <a:cubicBezTo>
                    <a:pt x="154246" y="543241"/>
                    <a:pt x="202512" y="342213"/>
                    <a:pt x="178421" y="315568"/>
                  </a:cubicBezTo>
                  <a:cubicBezTo>
                    <a:pt x="154330" y="288924"/>
                    <a:pt x="161991" y="136716"/>
                    <a:pt x="175952" y="111987"/>
                  </a:cubicBezTo>
                  <a:cubicBezTo>
                    <a:pt x="189913" y="87257"/>
                    <a:pt x="293300" y="54313"/>
                    <a:pt x="344674" y="44183"/>
                  </a:cubicBezTo>
                  <a:cubicBezTo>
                    <a:pt x="396048" y="34052"/>
                    <a:pt x="535572" y="41075"/>
                    <a:pt x="560940" y="42352"/>
                  </a:cubicBezTo>
                  <a:cubicBezTo>
                    <a:pt x="586307" y="43629"/>
                    <a:pt x="626275" y="7492"/>
                    <a:pt x="626275" y="7492"/>
                  </a:cubicBezTo>
                  <a:lnTo>
                    <a:pt x="777205" y="40521"/>
                  </a:lnTo>
                  <a:cubicBezTo>
                    <a:pt x="777205" y="40521"/>
                    <a:pt x="904044" y="46906"/>
                    <a:pt x="943373" y="23453"/>
                  </a:cubicBezTo>
                  <a:cubicBezTo>
                    <a:pt x="982702" y="0"/>
                    <a:pt x="1133632" y="33030"/>
                    <a:pt x="1133632" y="33030"/>
                  </a:cubicBezTo>
                  <a:cubicBezTo>
                    <a:pt x="1133632" y="33030"/>
                    <a:pt x="1261749" y="14046"/>
                    <a:pt x="1299162" y="28645"/>
                  </a:cubicBezTo>
                  <a:cubicBezTo>
                    <a:pt x="1336575" y="43244"/>
                    <a:pt x="1399357" y="59120"/>
                    <a:pt x="1437408" y="61036"/>
                  </a:cubicBezTo>
                  <a:cubicBezTo>
                    <a:pt x="1475460" y="62951"/>
                    <a:pt x="1666996" y="47160"/>
                    <a:pt x="1666996" y="47160"/>
                  </a:cubicBezTo>
                  <a:lnTo>
                    <a:pt x="1769745" y="26899"/>
                  </a:lnTo>
                  <a:cubicBezTo>
                    <a:pt x="1769745" y="26899"/>
                    <a:pt x="1834441" y="4723"/>
                    <a:pt x="1947958" y="23153"/>
                  </a:cubicBezTo>
                  <a:cubicBezTo>
                    <a:pt x="2061475" y="41583"/>
                    <a:pt x="2062114" y="28899"/>
                    <a:pt x="2062114" y="28899"/>
                  </a:cubicBezTo>
                  <a:lnTo>
                    <a:pt x="2140687" y="236311"/>
                  </a:lnTo>
                  <a:cubicBezTo>
                    <a:pt x="2140687" y="236311"/>
                    <a:pt x="2249735" y="343529"/>
                    <a:pt x="2241435" y="508420"/>
                  </a:cubicBezTo>
                  <a:lnTo>
                    <a:pt x="2196999" y="633344"/>
                  </a:lnTo>
                  <a:cubicBezTo>
                    <a:pt x="2196999" y="633344"/>
                    <a:pt x="2169077" y="682803"/>
                    <a:pt x="2177292" y="772229"/>
                  </a:cubicBezTo>
                  <a:cubicBezTo>
                    <a:pt x="2185507" y="861655"/>
                    <a:pt x="2207044" y="939035"/>
                    <a:pt x="2207044" y="939035"/>
                  </a:cubicBezTo>
                  <a:cubicBezTo>
                    <a:pt x="2207044" y="939035"/>
                    <a:pt x="2177208" y="1026546"/>
                    <a:pt x="2199383" y="1091243"/>
                  </a:cubicBezTo>
                  <a:lnTo>
                    <a:pt x="2209514" y="1142617"/>
                  </a:lnTo>
                  <a:lnTo>
                    <a:pt x="2208237" y="1167985"/>
                  </a:lnTo>
                  <a:cubicBezTo>
                    <a:pt x="2208237" y="1167985"/>
                    <a:pt x="2231689" y="1207314"/>
                    <a:pt x="2205045" y="1231405"/>
                  </a:cubicBezTo>
                  <a:cubicBezTo>
                    <a:pt x="2205045" y="1231405"/>
                    <a:pt x="2229136" y="1258049"/>
                    <a:pt x="2214536" y="1295463"/>
                  </a:cubicBezTo>
                  <a:cubicBezTo>
                    <a:pt x="2214536" y="1295463"/>
                    <a:pt x="2236074" y="1372843"/>
                    <a:pt x="2236074" y="1372843"/>
                  </a:cubicBezTo>
                  <a:cubicBezTo>
                    <a:pt x="2236074" y="1372843"/>
                    <a:pt x="2231605" y="1461631"/>
                    <a:pt x="2231605" y="1461631"/>
                  </a:cubicBezTo>
                  <a:lnTo>
                    <a:pt x="2201768" y="1549142"/>
                  </a:lnTo>
                  <a:lnTo>
                    <a:pt x="2189638" y="1790136"/>
                  </a:lnTo>
                  <a:lnTo>
                    <a:pt x="2195937" y="1917614"/>
                  </a:lnTo>
                  <a:lnTo>
                    <a:pt x="2168016" y="1967073"/>
                  </a:lnTo>
                  <a:lnTo>
                    <a:pt x="2189553" y="2044454"/>
                  </a:lnTo>
                  <a:lnTo>
                    <a:pt x="2207260" y="2197938"/>
                  </a:lnTo>
                  <a:close/>
                </a:path>
              </a:pathLst>
            </a:custGeom>
            <a:blipFill rotWithShape="1">
              <a:blip r:embed="rId16">
                <a:alphaModFix/>
              </a:blip>
              <a:stretch>
                <a:fillRect l="-75200" t="-76174" r="-24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547" name="Google Shape;547;p15"/>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52"/>
        <p:cNvGrpSpPr/>
        <p:nvPr/>
      </p:nvGrpSpPr>
      <p:grpSpPr>
        <a:xfrm>
          <a:off x="0" y="0"/>
          <a:ext cx="0" cy="0"/>
          <a:chOff x="0" y="0"/>
          <a:chExt cx="0" cy="0"/>
        </a:xfrm>
      </p:grpSpPr>
      <p:sp>
        <p:nvSpPr>
          <p:cNvPr id="553" name="Google Shape;553;p16"/>
          <p:cNvSpPr/>
          <p:nvPr/>
        </p:nvSpPr>
        <p:spPr>
          <a:xfrm>
            <a:off x="0" y="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3467" t="-11439" r="-5002" b="-17197"/>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554" name="Google Shape;554;p16"/>
          <p:cNvGrpSpPr/>
          <p:nvPr/>
        </p:nvGrpSpPr>
        <p:grpSpPr>
          <a:xfrm rot="1015533">
            <a:off x="7907103" y="-3433439"/>
            <a:ext cx="6883695" cy="4767596"/>
            <a:chOff x="0" y="0"/>
            <a:chExt cx="3429000" cy="2374900"/>
          </a:xfrm>
        </p:grpSpPr>
        <p:sp>
          <p:nvSpPr>
            <p:cNvPr id="555" name="Google Shape;555;p16"/>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556" name="Google Shape;556;p16"/>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557" name="Google Shape;557;p16"/>
          <p:cNvSpPr/>
          <p:nvPr/>
        </p:nvSpPr>
        <p:spPr>
          <a:xfrm rot="-6235443">
            <a:off x="9960658" y="883242"/>
            <a:ext cx="1908913" cy="1254621"/>
          </a:xfrm>
          <a:custGeom>
            <a:avLst/>
            <a:gdLst/>
            <a:ahLst/>
            <a:cxnLst/>
            <a:rect l="l" t="t" r="r" b="b"/>
            <a:pathLst>
              <a:path w="2863369" h="1881931" extrusionOk="0">
                <a:moveTo>
                  <a:pt x="0" y="0"/>
                </a:moveTo>
                <a:lnTo>
                  <a:pt x="2863368" y="0"/>
                </a:lnTo>
                <a:lnTo>
                  <a:pt x="2863368" y="1881932"/>
                </a:lnTo>
                <a:lnTo>
                  <a:pt x="0" y="1881932"/>
                </a:lnTo>
                <a:lnTo>
                  <a:pt x="0" y="0"/>
                </a:lnTo>
                <a:close/>
              </a:path>
            </a:pathLst>
          </a:custGeom>
          <a:blipFill rotWithShape="1">
            <a:blip r:embed="rId6">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558" name="Google Shape;558;p16"/>
          <p:cNvSpPr/>
          <p:nvPr/>
        </p:nvSpPr>
        <p:spPr>
          <a:xfrm rot="-6687178">
            <a:off x="7386271" y="-1091912"/>
            <a:ext cx="981925" cy="2542202"/>
          </a:xfrm>
          <a:custGeom>
            <a:avLst/>
            <a:gdLst/>
            <a:ahLst/>
            <a:cxnLst/>
            <a:rect l="l" t="t" r="r" b="b"/>
            <a:pathLst>
              <a:path w="1472888" h="3813303" extrusionOk="0">
                <a:moveTo>
                  <a:pt x="0" y="0"/>
                </a:moveTo>
                <a:lnTo>
                  <a:pt x="1472888" y="0"/>
                </a:lnTo>
                <a:lnTo>
                  <a:pt x="1472888" y="3813303"/>
                </a:lnTo>
                <a:lnTo>
                  <a:pt x="0" y="3813303"/>
                </a:lnTo>
                <a:lnTo>
                  <a:pt x="0" y="0"/>
                </a:lnTo>
                <a:close/>
              </a:path>
            </a:pathLst>
          </a:custGeom>
          <a:blipFill rotWithShape="1">
            <a:blip r:embed="rId7">
              <a:alphaModFix amt="88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559" name="Google Shape;559;p16"/>
          <p:cNvSpPr/>
          <p:nvPr/>
        </p:nvSpPr>
        <p:spPr>
          <a:xfrm rot="2860170">
            <a:off x="313304" y="5019282"/>
            <a:ext cx="5410646" cy="1187237"/>
          </a:xfrm>
          <a:custGeom>
            <a:avLst/>
            <a:gdLst/>
            <a:ahLst/>
            <a:cxnLst/>
            <a:rect l="l" t="t" r="r" b="b"/>
            <a:pathLst>
              <a:path w="8115969" h="1780855" extrusionOk="0">
                <a:moveTo>
                  <a:pt x="0" y="0"/>
                </a:moveTo>
                <a:lnTo>
                  <a:pt x="8115969" y="0"/>
                </a:lnTo>
                <a:lnTo>
                  <a:pt x="8115969" y="1780855"/>
                </a:lnTo>
                <a:lnTo>
                  <a:pt x="0" y="1780855"/>
                </a:lnTo>
                <a:lnTo>
                  <a:pt x="0" y="0"/>
                </a:lnTo>
                <a:close/>
              </a:path>
            </a:pathLst>
          </a:custGeom>
          <a:blipFill rotWithShape="1">
            <a:blip r:embed="rId8">
              <a:alphaModFix/>
            </a:blip>
            <a:stretch>
              <a:fillRect l="-1756" r="-1755" b="-23834"/>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560" name="Google Shape;560;p16"/>
          <p:cNvGrpSpPr/>
          <p:nvPr/>
        </p:nvGrpSpPr>
        <p:grpSpPr>
          <a:xfrm>
            <a:off x="-164878" y="3896"/>
            <a:ext cx="3470490" cy="5019999"/>
            <a:chOff x="0" y="1"/>
            <a:chExt cx="6940980" cy="10039998"/>
          </a:xfrm>
        </p:grpSpPr>
        <p:sp>
          <p:nvSpPr>
            <p:cNvPr id="561" name="Google Shape;561;p16"/>
            <p:cNvSpPr/>
            <p:nvPr/>
          </p:nvSpPr>
          <p:spPr>
            <a:xfrm rot="-172039">
              <a:off x="398309" y="8196444"/>
              <a:ext cx="6415771" cy="1684140"/>
            </a:xfrm>
            <a:custGeom>
              <a:avLst/>
              <a:gdLst/>
              <a:ahLst/>
              <a:cxnLst/>
              <a:rect l="l" t="t" r="r" b="b"/>
              <a:pathLst>
                <a:path w="6415771" h="1684140" extrusionOk="0">
                  <a:moveTo>
                    <a:pt x="0" y="0"/>
                  </a:moveTo>
                  <a:lnTo>
                    <a:pt x="6415771" y="0"/>
                  </a:lnTo>
                  <a:lnTo>
                    <a:pt x="6415771" y="1684140"/>
                  </a:lnTo>
                  <a:lnTo>
                    <a:pt x="0" y="1684140"/>
                  </a:lnTo>
                  <a:lnTo>
                    <a:pt x="0" y="0"/>
                  </a:lnTo>
                  <a:close/>
                </a:path>
              </a:pathLst>
            </a:custGeom>
            <a:blipFill rotWithShape="1">
              <a:blip r:embed="rId8">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562" name="Google Shape;562;p16"/>
            <p:cNvGrpSpPr/>
            <p:nvPr/>
          </p:nvGrpSpPr>
          <p:grpSpPr>
            <a:xfrm rot="-173233">
              <a:off x="226834" y="157564"/>
              <a:ext cx="6487312" cy="9170187"/>
              <a:chOff x="0" y="0"/>
              <a:chExt cx="3267456" cy="4618736"/>
            </a:xfrm>
          </p:grpSpPr>
          <p:sp>
            <p:nvSpPr>
              <p:cNvPr id="563" name="Google Shape;563;p16"/>
              <p:cNvSpPr/>
              <p:nvPr/>
            </p:nvSpPr>
            <p:spPr>
              <a:xfrm>
                <a:off x="0" y="0"/>
                <a:ext cx="3267456" cy="4618736"/>
              </a:xfrm>
              <a:custGeom>
                <a:avLst/>
                <a:gdLst/>
                <a:ahLst/>
                <a:cxnLst/>
                <a:rect l="l" t="t" r="r" b="b"/>
                <a:pathLst>
                  <a:path w="3267456" h="4618736" extrusionOk="0">
                    <a:moveTo>
                      <a:pt x="3267456" y="4618736"/>
                    </a:moveTo>
                    <a:lnTo>
                      <a:pt x="0" y="4618736"/>
                    </a:lnTo>
                    <a:lnTo>
                      <a:pt x="0" y="0"/>
                    </a:lnTo>
                    <a:lnTo>
                      <a:pt x="3267456" y="0"/>
                    </a:lnTo>
                    <a:lnTo>
                      <a:pt x="3267456" y="4618736"/>
                    </a:lnTo>
                    <a:close/>
                  </a:path>
                </a:pathLst>
              </a:custGeom>
              <a:blipFill rotWithShape="1">
                <a:blip r:embed="rId9">
                  <a:alphaModFix amt="30000"/>
                </a:blip>
                <a:stretch>
                  <a:fillRect l="-3" r="-2"/>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564" name="Google Shape;564;p16"/>
              <p:cNvSpPr/>
              <p:nvPr/>
            </p:nvSpPr>
            <p:spPr>
              <a:xfrm>
                <a:off x="144163" y="140959"/>
                <a:ext cx="2993427" cy="4317015"/>
              </a:xfrm>
              <a:custGeom>
                <a:avLst/>
                <a:gdLst/>
                <a:ahLst/>
                <a:cxnLst/>
                <a:rect l="l" t="t" r="r" b="b"/>
                <a:pathLst>
                  <a:path w="2993427" h="4317015" extrusionOk="0">
                    <a:moveTo>
                      <a:pt x="2993427" y="12700"/>
                    </a:moveTo>
                    <a:lnTo>
                      <a:pt x="2935892" y="4317015"/>
                    </a:lnTo>
                    <a:lnTo>
                      <a:pt x="0" y="4275547"/>
                    </a:lnTo>
                    <a:lnTo>
                      <a:pt x="0" y="0"/>
                    </a:lnTo>
                    <a:lnTo>
                      <a:pt x="2993427" y="12700"/>
                    </a:lnTo>
                    <a:close/>
                  </a:path>
                </a:pathLst>
              </a:custGeom>
              <a:blipFill rotWithShape="1">
                <a:blip r:embed="rId10">
                  <a:alphaModFix amt="30000"/>
                </a:blip>
                <a:stretch>
                  <a:fillRect l="-13750" r="-63876"/>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grpSp>
        <p:nvGrpSpPr>
          <p:cNvPr id="565" name="Google Shape;565;p16"/>
          <p:cNvGrpSpPr/>
          <p:nvPr/>
        </p:nvGrpSpPr>
        <p:grpSpPr>
          <a:xfrm rot="-7713192">
            <a:off x="-604962" y="5134301"/>
            <a:ext cx="5565347" cy="3918199"/>
            <a:chOff x="0" y="-39236"/>
            <a:chExt cx="3429000" cy="2414136"/>
          </a:xfrm>
        </p:grpSpPr>
        <p:sp>
          <p:nvSpPr>
            <p:cNvPr id="566" name="Google Shape;566;p16"/>
            <p:cNvSpPr/>
            <p:nvPr/>
          </p:nvSpPr>
          <p:spPr>
            <a:xfrm rot="-5572888">
              <a:off x="569900" y="-467604"/>
              <a:ext cx="2249735" cy="3267904"/>
            </a:xfrm>
            <a:custGeom>
              <a:avLst/>
              <a:gdLst/>
              <a:ahLst/>
              <a:cxnLst/>
              <a:rect l="l" t="t" r="r" b="b"/>
              <a:pathLst>
                <a:path w="2249735" h="3267904" extrusionOk="0">
                  <a:moveTo>
                    <a:pt x="2207260" y="2197938"/>
                  </a:moveTo>
                  <a:lnTo>
                    <a:pt x="2221136" y="2427526"/>
                  </a:lnTo>
                  <a:lnTo>
                    <a:pt x="2170954" y="2666605"/>
                  </a:lnTo>
                  <a:lnTo>
                    <a:pt x="2153716" y="3009072"/>
                  </a:lnTo>
                  <a:cubicBezTo>
                    <a:pt x="2153716" y="3009072"/>
                    <a:pt x="2173977" y="3111820"/>
                    <a:pt x="2147970" y="3123227"/>
                  </a:cubicBezTo>
                  <a:cubicBezTo>
                    <a:pt x="2121964" y="3134634"/>
                    <a:pt x="1954519" y="3177071"/>
                    <a:pt x="1954519" y="3177071"/>
                  </a:cubicBezTo>
                  <a:cubicBezTo>
                    <a:pt x="1954519" y="3177071"/>
                    <a:pt x="1875862" y="3223976"/>
                    <a:pt x="1825764" y="3208738"/>
                  </a:cubicBezTo>
                  <a:cubicBezTo>
                    <a:pt x="1775667" y="3193501"/>
                    <a:pt x="1659596" y="3225806"/>
                    <a:pt x="1659596" y="3225806"/>
                  </a:cubicBezTo>
                  <a:cubicBezTo>
                    <a:pt x="1659596" y="3225806"/>
                    <a:pt x="1607584" y="3248621"/>
                    <a:pt x="1558125" y="3220699"/>
                  </a:cubicBezTo>
                  <a:cubicBezTo>
                    <a:pt x="1558125" y="3220699"/>
                    <a:pt x="1419240" y="3200992"/>
                    <a:pt x="1367227" y="3223807"/>
                  </a:cubicBezTo>
                  <a:cubicBezTo>
                    <a:pt x="1367227" y="3223807"/>
                    <a:pt x="1339944" y="3260582"/>
                    <a:pt x="1176330" y="3226914"/>
                  </a:cubicBezTo>
                  <a:lnTo>
                    <a:pt x="998116" y="3230660"/>
                  </a:lnTo>
                  <a:cubicBezTo>
                    <a:pt x="998116" y="3230660"/>
                    <a:pt x="923289" y="3201462"/>
                    <a:pt x="871915" y="3211592"/>
                  </a:cubicBezTo>
                  <a:lnTo>
                    <a:pt x="616959" y="3224191"/>
                  </a:lnTo>
                  <a:lnTo>
                    <a:pt x="474882" y="3267904"/>
                  </a:lnTo>
                  <a:lnTo>
                    <a:pt x="322675" y="3260243"/>
                  </a:lnTo>
                  <a:lnTo>
                    <a:pt x="220565" y="3267819"/>
                  </a:lnTo>
                  <a:cubicBezTo>
                    <a:pt x="220565" y="3267819"/>
                    <a:pt x="158422" y="3239259"/>
                    <a:pt x="138162" y="3136511"/>
                  </a:cubicBezTo>
                  <a:cubicBezTo>
                    <a:pt x="138162" y="3136511"/>
                    <a:pt x="141354" y="3073091"/>
                    <a:pt x="105856" y="3020440"/>
                  </a:cubicBezTo>
                  <a:cubicBezTo>
                    <a:pt x="70358" y="2967789"/>
                    <a:pt x="0" y="2849803"/>
                    <a:pt x="15876" y="2787022"/>
                  </a:cubicBezTo>
                  <a:cubicBezTo>
                    <a:pt x="15876" y="2787022"/>
                    <a:pt x="36221" y="2635453"/>
                    <a:pt x="62866" y="2611362"/>
                  </a:cubicBezTo>
                  <a:cubicBezTo>
                    <a:pt x="62866" y="2611362"/>
                    <a:pt x="80657" y="2510529"/>
                    <a:pt x="81934" y="2485161"/>
                  </a:cubicBezTo>
                  <a:cubicBezTo>
                    <a:pt x="83211" y="2459793"/>
                    <a:pt x="73719" y="2395735"/>
                    <a:pt x="73719" y="2395735"/>
                  </a:cubicBezTo>
                  <a:cubicBezTo>
                    <a:pt x="73719" y="2395735"/>
                    <a:pt x="52182" y="2318354"/>
                    <a:pt x="66781" y="2280941"/>
                  </a:cubicBezTo>
                  <a:cubicBezTo>
                    <a:pt x="81380" y="2243528"/>
                    <a:pt x="82657" y="2218160"/>
                    <a:pt x="73804" y="2141418"/>
                  </a:cubicBezTo>
                  <a:cubicBezTo>
                    <a:pt x="73804" y="2141418"/>
                    <a:pt x="49713" y="2114773"/>
                    <a:pt x="58651" y="1937198"/>
                  </a:cubicBezTo>
                  <a:cubicBezTo>
                    <a:pt x="58651" y="1937198"/>
                    <a:pt x="15576" y="1782437"/>
                    <a:pt x="70142" y="1708887"/>
                  </a:cubicBezTo>
                  <a:cubicBezTo>
                    <a:pt x="70142" y="1708887"/>
                    <a:pt x="109471" y="1685434"/>
                    <a:pt x="107640" y="1469169"/>
                  </a:cubicBezTo>
                  <a:cubicBezTo>
                    <a:pt x="107640" y="1469169"/>
                    <a:pt x="102618" y="1316323"/>
                    <a:pt x="116578" y="1291593"/>
                  </a:cubicBezTo>
                  <a:lnTo>
                    <a:pt x="93849" y="985264"/>
                  </a:lnTo>
                  <a:cubicBezTo>
                    <a:pt x="93849" y="985264"/>
                    <a:pt x="123770" y="643436"/>
                    <a:pt x="139008" y="593338"/>
                  </a:cubicBezTo>
                  <a:cubicBezTo>
                    <a:pt x="154246" y="543241"/>
                    <a:pt x="202512" y="342213"/>
                    <a:pt x="178421" y="315568"/>
                  </a:cubicBezTo>
                  <a:cubicBezTo>
                    <a:pt x="154330" y="288924"/>
                    <a:pt x="161991" y="136716"/>
                    <a:pt x="175952" y="111987"/>
                  </a:cubicBezTo>
                  <a:cubicBezTo>
                    <a:pt x="189913" y="87257"/>
                    <a:pt x="293300" y="54313"/>
                    <a:pt x="344674" y="44183"/>
                  </a:cubicBezTo>
                  <a:cubicBezTo>
                    <a:pt x="396048" y="34052"/>
                    <a:pt x="535572" y="41075"/>
                    <a:pt x="560940" y="42352"/>
                  </a:cubicBezTo>
                  <a:cubicBezTo>
                    <a:pt x="586307" y="43629"/>
                    <a:pt x="626275" y="7492"/>
                    <a:pt x="626275" y="7492"/>
                  </a:cubicBezTo>
                  <a:lnTo>
                    <a:pt x="777205" y="40521"/>
                  </a:lnTo>
                  <a:cubicBezTo>
                    <a:pt x="777205" y="40521"/>
                    <a:pt x="904044" y="46906"/>
                    <a:pt x="943373" y="23453"/>
                  </a:cubicBezTo>
                  <a:cubicBezTo>
                    <a:pt x="982702" y="0"/>
                    <a:pt x="1133632" y="33030"/>
                    <a:pt x="1133632" y="33030"/>
                  </a:cubicBezTo>
                  <a:cubicBezTo>
                    <a:pt x="1133632" y="33030"/>
                    <a:pt x="1261749" y="14046"/>
                    <a:pt x="1299162" y="28645"/>
                  </a:cubicBezTo>
                  <a:cubicBezTo>
                    <a:pt x="1336575" y="43244"/>
                    <a:pt x="1399357" y="59120"/>
                    <a:pt x="1437408" y="61036"/>
                  </a:cubicBezTo>
                  <a:cubicBezTo>
                    <a:pt x="1475460" y="62951"/>
                    <a:pt x="1666996" y="47160"/>
                    <a:pt x="1666996" y="47160"/>
                  </a:cubicBezTo>
                  <a:lnTo>
                    <a:pt x="1769745" y="26899"/>
                  </a:lnTo>
                  <a:cubicBezTo>
                    <a:pt x="1769745" y="26899"/>
                    <a:pt x="1834441" y="4723"/>
                    <a:pt x="1947958" y="23153"/>
                  </a:cubicBezTo>
                  <a:cubicBezTo>
                    <a:pt x="2061475" y="41583"/>
                    <a:pt x="2062114" y="28899"/>
                    <a:pt x="2062114" y="28899"/>
                  </a:cubicBezTo>
                  <a:lnTo>
                    <a:pt x="2140687" y="236311"/>
                  </a:lnTo>
                  <a:cubicBezTo>
                    <a:pt x="2140687" y="236311"/>
                    <a:pt x="2249735" y="343529"/>
                    <a:pt x="2241435" y="508420"/>
                  </a:cubicBezTo>
                  <a:lnTo>
                    <a:pt x="2196999" y="633344"/>
                  </a:lnTo>
                  <a:cubicBezTo>
                    <a:pt x="2196999" y="633344"/>
                    <a:pt x="2169077" y="682803"/>
                    <a:pt x="2177292" y="772229"/>
                  </a:cubicBezTo>
                  <a:cubicBezTo>
                    <a:pt x="2185507" y="861655"/>
                    <a:pt x="2207044" y="939035"/>
                    <a:pt x="2207044" y="939035"/>
                  </a:cubicBezTo>
                  <a:cubicBezTo>
                    <a:pt x="2207044" y="939035"/>
                    <a:pt x="2177208" y="1026546"/>
                    <a:pt x="2199383" y="1091243"/>
                  </a:cubicBezTo>
                  <a:lnTo>
                    <a:pt x="2209514" y="1142617"/>
                  </a:lnTo>
                  <a:lnTo>
                    <a:pt x="2208237" y="1167985"/>
                  </a:lnTo>
                  <a:cubicBezTo>
                    <a:pt x="2208237" y="1167985"/>
                    <a:pt x="2231689" y="1207314"/>
                    <a:pt x="2205045" y="1231405"/>
                  </a:cubicBezTo>
                  <a:cubicBezTo>
                    <a:pt x="2205045" y="1231405"/>
                    <a:pt x="2229136" y="1258049"/>
                    <a:pt x="2214536" y="1295463"/>
                  </a:cubicBezTo>
                  <a:cubicBezTo>
                    <a:pt x="2214536" y="1295463"/>
                    <a:pt x="2236074" y="1372843"/>
                    <a:pt x="2236074" y="1372843"/>
                  </a:cubicBezTo>
                  <a:cubicBezTo>
                    <a:pt x="2236074" y="1372843"/>
                    <a:pt x="2231605" y="1461631"/>
                    <a:pt x="2231605" y="1461631"/>
                  </a:cubicBezTo>
                  <a:lnTo>
                    <a:pt x="2201768" y="1549142"/>
                  </a:lnTo>
                  <a:lnTo>
                    <a:pt x="2189638" y="1790136"/>
                  </a:lnTo>
                  <a:lnTo>
                    <a:pt x="2195937" y="1917614"/>
                  </a:lnTo>
                  <a:lnTo>
                    <a:pt x="2168016" y="1967073"/>
                  </a:lnTo>
                  <a:lnTo>
                    <a:pt x="2189553" y="2044454"/>
                  </a:lnTo>
                  <a:lnTo>
                    <a:pt x="2207260" y="2197938"/>
                  </a:lnTo>
                  <a:close/>
                </a:path>
              </a:pathLst>
            </a:custGeom>
            <a:blipFill rotWithShape="1">
              <a:blip r:embed="rId11">
                <a:alphaModFix/>
              </a:blip>
              <a:stretch>
                <a:fillRect l="-75200" t="-76174" r="-24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567" name="Google Shape;567;p16"/>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568" name="Google Shape;568;p16"/>
          <p:cNvSpPr txBox="1"/>
          <p:nvPr/>
        </p:nvSpPr>
        <p:spPr>
          <a:xfrm>
            <a:off x="3729804" y="4924891"/>
            <a:ext cx="5024493" cy="1780231"/>
          </a:xfrm>
          <a:prstGeom prst="rect">
            <a:avLst/>
          </a:prstGeom>
          <a:noFill/>
          <a:ln>
            <a:noFill/>
          </a:ln>
        </p:spPr>
        <p:txBody>
          <a:bodyPr spcFirstLastPara="1" wrap="square" lIns="0" tIns="0" rIns="0" bIns="0" anchor="t" anchorCtr="0">
            <a:spAutoFit/>
          </a:bodyPr>
          <a:lstStyle/>
          <a:p>
            <a:pPr algn="ctr" defTabSz="609630">
              <a:lnSpc>
                <a:spcPct val="140012"/>
              </a:lnSpc>
              <a:buClr>
                <a:srgbClr val="000000"/>
              </a:buClr>
            </a:pPr>
            <a:r>
              <a:rPr lang="es-ES" sz="2066" b="1" kern="0" dirty="0">
                <a:solidFill>
                  <a:srgbClr val="825209"/>
                </a:solidFill>
                <a:latin typeface="Arial"/>
                <a:ea typeface="Arial"/>
                <a:cs typeface="Arial"/>
                <a:sym typeface="Arial"/>
              </a:rPr>
              <a:t>Consejo de la Unión Europea también llamado Consejo de Ministros representa a los gobiernos de cada país de la UE</a:t>
            </a:r>
            <a:endParaRPr sz="933" kern="0" dirty="0">
              <a:solidFill>
                <a:srgbClr val="000000"/>
              </a:solidFill>
              <a:latin typeface="Arial"/>
              <a:cs typeface="Arial"/>
              <a:sym typeface="Arial"/>
            </a:endParaRPr>
          </a:p>
        </p:txBody>
      </p:sp>
      <p:sp>
        <p:nvSpPr>
          <p:cNvPr id="569" name="Google Shape;569;p16"/>
          <p:cNvSpPr/>
          <p:nvPr/>
        </p:nvSpPr>
        <p:spPr>
          <a:xfrm>
            <a:off x="5651749" y="3258994"/>
            <a:ext cx="1180603" cy="841741"/>
          </a:xfrm>
          <a:custGeom>
            <a:avLst/>
            <a:gdLst/>
            <a:ahLst/>
            <a:cxnLst/>
            <a:rect l="l" t="t" r="r" b="b"/>
            <a:pathLst>
              <a:path w="1770904" h="1262611" extrusionOk="0">
                <a:moveTo>
                  <a:pt x="0" y="0"/>
                </a:moveTo>
                <a:lnTo>
                  <a:pt x="1770904" y="0"/>
                </a:lnTo>
                <a:lnTo>
                  <a:pt x="1770904" y="1262611"/>
                </a:lnTo>
                <a:lnTo>
                  <a:pt x="0" y="1262611"/>
                </a:lnTo>
                <a:lnTo>
                  <a:pt x="0" y="0"/>
                </a:lnTo>
                <a:close/>
              </a:path>
            </a:pathLst>
          </a:custGeom>
          <a:blipFill rotWithShape="1">
            <a:blip r:embed="rId12">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570" name="Google Shape;570;p16"/>
          <p:cNvGrpSpPr/>
          <p:nvPr/>
        </p:nvGrpSpPr>
        <p:grpSpPr>
          <a:xfrm>
            <a:off x="3236439" y="1233142"/>
            <a:ext cx="5520330" cy="121471"/>
            <a:chOff x="0" y="0"/>
            <a:chExt cx="11040660" cy="242943"/>
          </a:xfrm>
        </p:grpSpPr>
        <p:sp>
          <p:nvSpPr>
            <p:cNvPr id="571" name="Google Shape;571;p16"/>
            <p:cNvSpPr/>
            <p:nvPr/>
          </p:nvSpPr>
          <p:spPr>
            <a:xfrm>
              <a:off x="0" y="0"/>
              <a:ext cx="4457166" cy="211034"/>
            </a:xfrm>
            <a:custGeom>
              <a:avLst/>
              <a:gdLst/>
              <a:ahLst/>
              <a:cxnLst/>
              <a:rect l="l" t="t" r="r" b="b"/>
              <a:pathLst>
                <a:path w="4457166" h="211034" extrusionOk="0">
                  <a:moveTo>
                    <a:pt x="0" y="0"/>
                  </a:moveTo>
                  <a:lnTo>
                    <a:pt x="4457166" y="0"/>
                  </a:lnTo>
                  <a:lnTo>
                    <a:pt x="4457166" y="211034"/>
                  </a:lnTo>
                  <a:lnTo>
                    <a:pt x="0" y="211034"/>
                  </a:lnTo>
                  <a:lnTo>
                    <a:pt x="0" y="0"/>
                  </a:lnTo>
                  <a:close/>
                </a:path>
              </a:pathLst>
            </a:custGeom>
            <a:blipFill rotWithShape="1">
              <a:blip r:embed="rId13">
                <a:alphaModFix/>
              </a:blip>
              <a:stretch>
                <a:fillRect l="-5317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572" name="Google Shape;572;p16"/>
            <p:cNvSpPr/>
            <p:nvPr/>
          </p:nvSpPr>
          <p:spPr>
            <a:xfrm>
              <a:off x="4213105" y="31909"/>
              <a:ext cx="6827555" cy="211034"/>
            </a:xfrm>
            <a:custGeom>
              <a:avLst/>
              <a:gdLst/>
              <a:ahLst/>
              <a:cxnLst/>
              <a:rect l="l" t="t" r="r" b="b"/>
              <a:pathLst>
                <a:path w="6827555" h="211034" extrusionOk="0">
                  <a:moveTo>
                    <a:pt x="0" y="0"/>
                  </a:moveTo>
                  <a:lnTo>
                    <a:pt x="6827556" y="0"/>
                  </a:lnTo>
                  <a:lnTo>
                    <a:pt x="6827556" y="211034"/>
                  </a:lnTo>
                  <a:lnTo>
                    <a:pt x="0" y="211034"/>
                  </a:lnTo>
                  <a:lnTo>
                    <a:pt x="0" y="0"/>
                  </a:lnTo>
                  <a:close/>
                </a:path>
              </a:pathLst>
            </a:custGeom>
            <a:blipFill rotWithShape="1">
              <a:blip r:embed="rId13">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573" name="Google Shape;573;p16"/>
          <p:cNvSpPr/>
          <p:nvPr/>
        </p:nvSpPr>
        <p:spPr>
          <a:xfrm>
            <a:off x="1813423" y="2647074"/>
            <a:ext cx="3238868" cy="1867747"/>
          </a:xfrm>
          <a:custGeom>
            <a:avLst/>
            <a:gdLst/>
            <a:ahLst/>
            <a:cxnLst/>
            <a:rect l="l" t="t" r="r" b="b"/>
            <a:pathLst>
              <a:path w="4858302" h="2801621" extrusionOk="0">
                <a:moveTo>
                  <a:pt x="0" y="0"/>
                </a:moveTo>
                <a:lnTo>
                  <a:pt x="4858302" y="0"/>
                </a:lnTo>
                <a:lnTo>
                  <a:pt x="4858302" y="2801621"/>
                </a:lnTo>
                <a:lnTo>
                  <a:pt x="0" y="2801621"/>
                </a:lnTo>
                <a:lnTo>
                  <a:pt x="0" y="0"/>
                </a:lnTo>
                <a:close/>
              </a:path>
            </a:pathLst>
          </a:custGeom>
          <a:blipFill rotWithShape="1">
            <a:blip r:embed="rId14">
              <a:alphaModFix/>
            </a:blip>
            <a:stretch>
              <a:fillRect/>
            </a:stretch>
          </a:blipFill>
          <a:ln w="38100" cap="sq" cmpd="sng">
            <a:solidFill>
              <a:srgbClr val="945A02"/>
            </a:solidFill>
            <a:prstDash val="solid"/>
            <a:miter lim="8000"/>
            <a:headEnd type="none" w="sm" len="sm"/>
            <a:tailEnd type="none" w="sm" len="sm"/>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574" name="Google Shape;574;p16"/>
          <p:cNvGrpSpPr/>
          <p:nvPr/>
        </p:nvGrpSpPr>
        <p:grpSpPr>
          <a:xfrm>
            <a:off x="2939616" y="3170325"/>
            <a:ext cx="986483" cy="747423"/>
            <a:chOff x="0" y="-38100"/>
            <a:chExt cx="423882" cy="321160"/>
          </a:xfrm>
        </p:grpSpPr>
        <p:sp>
          <p:nvSpPr>
            <p:cNvPr id="575" name="Google Shape;575;p16"/>
            <p:cNvSpPr/>
            <p:nvPr/>
          </p:nvSpPr>
          <p:spPr>
            <a:xfrm>
              <a:off x="0" y="0"/>
              <a:ext cx="423882" cy="283060"/>
            </a:xfrm>
            <a:custGeom>
              <a:avLst/>
              <a:gdLst/>
              <a:ahLst/>
              <a:cxnLst/>
              <a:rect l="l" t="t" r="r" b="b"/>
              <a:pathLst>
                <a:path w="423882" h="283060" extrusionOk="0">
                  <a:moveTo>
                    <a:pt x="0" y="0"/>
                  </a:moveTo>
                  <a:lnTo>
                    <a:pt x="423882" y="0"/>
                  </a:lnTo>
                  <a:lnTo>
                    <a:pt x="423882" y="283060"/>
                  </a:lnTo>
                  <a:lnTo>
                    <a:pt x="0" y="283060"/>
                  </a:lnTo>
                  <a:close/>
                </a:path>
              </a:pathLst>
            </a:custGeom>
            <a:solidFill>
              <a:srgbClr val="FFFFFF"/>
            </a:solid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576" name="Google Shape;576;p16"/>
            <p:cNvSpPr txBox="1"/>
            <p:nvPr/>
          </p:nvSpPr>
          <p:spPr>
            <a:xfrm>
              <a:off x="0" y="-38100"/>
              <a:ext cx="423882" cy="321160"/>
            </a:xfrm>
            <a:prstGeom prst="rect">
              <a:avLst/>
            </a:prstGeom>
            <a:noFill/>
            <a:ln>
              <a:noFill/>
            </a:ln>
          </p:spPr>
          <p:txBody>
            <a:bodyPr spcFirstLastPara="1" wrap="square" lIns="31133" tIns="31133" rIns="31133" bIns="31133" anchor="ctr" anchorCtr="0">
              <a:noAutofit/>
            </a:bodyPr>
            <a:lstStyle/>
            <a:p>
              <a:pPr algn="ctr" defTabSz="609630">
                <a:lnSpc>
                  <a:spcPct val="163277"/>
                </a:lnSpc>
                <a:buClr>
                  <a:srgbClr val="000000"/>
                </a:buClr>
              </a:pPr>
              <a:endParaRPr sz="1200" kern="0">
                <a:solidFill>
                  <a:srgbClr val="000000"/>
                </a:solidFill>
                <a:latin typeface="Calibri"/>
                <a:ea typeface="Calibri"/>
                <a:cs typeface="Calibri"/>
                <a:sym typeface="Calibri"/>
              </a:endParaRPr>
            </a:p>
          </p:txBody>
        </p:sp>
      </p:grpSp>
      <p:sp>
        <p:nvSpPr>
          <p:cNvPr id="577" name="Google Shape;577;p16"/>
          <p:cNvSpPr/>
          <p:nvPr/>
        </p:nvSpPr>
        <p:spPr>
          <a:xfrm>
            <a:off x="7502050" y="2616154"/>
            <a:ext cx="2040710" cy="1927738"/>
          </a:xfrm>
          <a:custGeom>
            <a:avLst/>
            <a:gdLst/>
            <a:ahLst/>
            <a:cxnLst/>
            <a:rect l="l" t="t" r="r" b="b"/>
            <a:pathLst>
              <a:path w="3061065" h="2891607" extrusionOk="0">
                <a:moveTo>
                  <a:pt x="0" y="0"/>
                </a:moveTo>
                <a:lnTo>
                  <a:pt x="3061065" y="0"/>
                </a:lnTo>
                <a:lnTo>
                  <a:pt x="3061065" y="2891607"/>
                </a:lnTo>
                <a:lnTo>
                  <a:pt x="0" y="2891607"/>
                </a:lnTo>
                <a:lnTo>
                  <a:pt x="0" y="0"/>
                </a:lnTo>
                <a:close/>
              </a:path>
            </a:pathLst>
          </a:custGeom>
          <a:blipFill rotWithShape="1">
            <a:blip r:embed="rId15">
              <a:alphaModFix/>
            </a:blip>
            <a:stretch>
              <a:fillRect t="-892" b="-893"/>
            </a:stretch>
          </a:blipFill>
          <a:ln w="38100" cap="sq" cmpd="sng">
            <a:solidFill>
              <a:srgbClr val="945A02"/>
            </a:solidFill>
            <a:prstDash val="solid"/>
            <a:miter lim="8000"/>
            <a:headEnd type="none" w="sm" len="sm"/>
            <a:tailEnd type="none" w="sm" len="sm"/>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578" name="Google Shape;578;p16"/>
          <p:cNvSpPr txBox="1"/>
          <p:nvPr/>
        </p:nvSpPr>
        <p:spPr>
          <a:xfrm>
            <a:off x="7356455" y="1630965"/>
            <a:ext cx="2186305" cy="803938"/>
          </a:xfrm>
          <a:prstGeom prst="rect">
            <a:avLst/>
          </a:prstGeom>
          <a:noFill/>
          <a:ln>
            <a:noFill/>
          </a:ln>
        </p:spPr>
        <p:txBody>
          <a:bodyPr spcFirstLastPara="1" wrap="square" lIns="0" tIns="0" rIns="0" bIns="0" anchor="t" anchorCtr="0">
            <a:spAutoFit/>
          </a:bodyPr>
          <a:lstStyle/>
          <a:p>
            <a:pPr algn="ctr" defTabSz="609630">
              <a:lnSpc>
                <a:spcPct val="140014"/>
              </a:lnSpc>
              <a:buClr>
                <a:srgbClr val="000000"/>
              </a:buClr>
            </a:pPr>
            <a:r>
              <a:rPr lang="en-US" sz="1866" b="1" kern="0" dirty="0">
                <a:solidFill>
                  <a:srgbClr val="000000"/>
                </a:solidFill>
                <a:latin typeface="Arial"/>
                <a:ea typeface="Arial"/>
                <a:cs typeface="Arial"/>
                <a:sym typeface="Arial"/>
              </a:rPr>
              <a:t>CONSEJO DE UNIÓN EUROPEA</a:t>
            </a:r>
            <a:endParaRPr sz="933" kern="0" dirty="0">
              <a:solidFill>
                <a:srgbClr val="000000"/>
              </a:solidFill>
              <a:latin typeface="Arial"/>
              <a:cs typeface="Arial"/>
              <a:sym typeface="Arial"/>
            </a:endParaRPr>
          </a:p>
        </p:txBody>
      </p:sp>
      <p:sp>
        <p:nvSpPr>
          <p:cNvPr id="579" name="Google Shape;579;p16"/>
          <p:cNvSpPr txBox="1"/>
          <p:nvPr/>
        </p:nvSpPr>
        <p:spPr>
          <a:xfrm>
            <a:off x="1968528" y="532439"/>
            <a:ext cx="7721122" cy="663580"/>
          </a:xfrm>
          <a:prstGeom prst="rect">
            <a:avLst/>
          </a:prstGeom>
          <a:noFill/>
          <a:ln>
            <a:noFill/>
          </a:ln>
        </p:spPr>
        <p:txBody>
          <a:bodyPr spcFirstLastPara="1" wrap="square" lIns="0" tIns="0" rIns="0" bIns="0" anchor="t" anchorCtr="0">
            <a:spAutoFit/>
          </a:bodyPr>
          <a:lstStyle/>
          <a:p>
            <a:pPr defTabSz="609630">
              <a:lnSpc>
                <a:spcPct val="97999"/>
              </a:lnSpc>
              <a:buClr>
                <a:srgbClr val="000000"/>
              </a:buClr>
            </a:pPr>
            <a:r>
              <a:rPr lang="en-US" sz="4400" kern="0" dirty="0">
                <a:solidFill>
                  <a:srgbClr val="402B2B"/>
                </a:solidFill>
                <a:latin typeface="Play"/>
                <a:ea typeface="Play"/>
                <a:cs typeface="Play"/>
                <a:sym typeface="Play"/>
              </a:rPr>
              <a:t>La </a:t>
            </a:r>
            <a:r>
              <a:rPr lang="en-US" sz="4400" kern="0" dirty="0" err="1">
                <a:solidFill>
                  <a:srgbClr val="402B2B"/>
                </a:solidFill>
                <a:latin typeface="Play"/>
                <a:ea typeface="Play"/>
                <a:cs typeface="Play"/>
                <a:sym typeface="Play"/>
              </a:rPr>
              <a:t>estructura</a:t>
            </a:r>
            <a:r>
              <a:rPr lang="en-US" sz="4400" kern="0" dirty="0">
                <a:solidFill>
                  <a:srgbClr val="402B2B"/>
                </a:solidFill>
                <a:latin typeface="Play"/>
                <a:ea typeface="Play"/>
                <a:cs typeface="Play"/>
                <a:sym typeface="Play"/>
              </a:rPr>
              <a:t> </a:t>
            </a:r>
            <a:r>
              <a:rPr lang="en-US" sz="4400" kern="0" dirty="0" err="1">
                <a:solidFill>
                  <a:srgbClr val="402B2B"/>
                </a:solidFill>
                <a:latin typeface="Play"/>
                <a:ea typeface="Play"/>
                <a:cs typeface="Play"/>
                <a:sym typeface="Play"/>
              </a:rPr>
              <a:t>política</a:t>
            </a:r>
            <a:r>
              <a:rPr lang="en-US" sz="4400" kern="0" dirty="0">
                <a:solidFill>
                  <a:srgbClr val="402B2B"/>
                </a:solidFill>
                <a:latin typeface="Play"/>
                <a:ea typeface="Play"/>
                <a:cs typeface="Play"/>
                <a:sym typeface="Play"/>
              </a:rPr>
              <a:t> </a:t>
            </a:r>
            <a:r>
              <a:rPr lang="en-US" sz="4400" kern="0" dirty="0" err="1">
                <a:solidFill>
                  <a:srgbClr val="402B2B"/>
                </a:solidFill>
                <a:latin typeface="Play"/>
                <a:ea typeface="Play"/>
                <a:cs typeface="Play"/>
                <a:sym typeface="Play"/>
              </a:rPr>
              <a:t>europea</a:t>
            </a:r>
            <a:endParaRPr sz="933" kern="0" dirty="0">
              <a:solidFill>
                <a:srgbClr val="000000"/>
              </a:solidFill>
              <a:latin typeface="Arial"/>
              <a:cs typeface="Arial"/>
              <a:sym typeface="Arial"/>
            </a:endParaRPr>
          </a:p>
        </p:txBody>
      </p:sp>
      <p:sp>
        <p:nvSpPr>
          <p:cNvPr id="580" name="Google Shape;580;p16"/>
          <p:cNvSpPr txBox="1"/>
          <p:nvPr/>
        </p:nvSpPr>
        <p:spPr>
          <a:xfrm>
            <a:off x="1577988" y="1830397"/>
            <a:ext cx="3518787" cy="803938"/>
          </a:xfrm>
          <a:prstGeom prst="rect">
            <a:avLst/>
          </a:prstGeom>
          <a:noFill/>
          <a:ln>
            <a:noFill/>
          </a:ln>
        </p:spPr>
        <p:txBody>
          <a:bodyPr spcFirstLastPara="1" wrap="square" lIns="0" tIns="0" rIns="0" bIns="0" anchor="t" anchorCtr="0">
            <a:spAutoFit/>
          </a:bodyPr>
          <a:lstStyle/>
          <a:p>
            <a:pPr algn="ctr" defTabSz="609630">
              <a:lnSpc>
                <a:spcPct val="140014"/>
              </a:lnSpc>
              <a:buClr>
                <a:srgbClr val="000000"/>
              </a:buClr>
            </a:pPr>
            <a:r>
              <a:rPr lang="es-ES" sz="1866" b="1" kern="0" dirty="0">
                <a:solidFill>
                  <a:srgbClr val="000000"/>
                </a:solidFill>
                <a:latin typeface="Arial"/>
                <a:ea typeface="Arial"/>
                <a:cs typeface="Arial"/>
                <a:sym typeface="Arial"/>
              </a:rPr>
              <a:t>GOBIERNOS DE LOS PAÍSES EUROPEOS</a:t>
            </a:r>
            <a:endParaRPr sz="933" kern="0" dirty="0">
              <a:solidFill>
                <a:srgbClr val="000000"/>
              </a:solidFill>
              <a:latin typeface="Arial"/>
              <a:cs typeface="Arial"/>
              <a:sym typeface="Arial"/>
            </a:endParaRPr>
          </a:p>
        </p:txBody>
      </p:sp>
      <p:sp>
        <p:nvSpPr>
          <p:cNvPr id="581" name="Google Shape;581;p16"/>
          <p:cNvSpPr txBox="1"/>
          <p:nvPr/>
        </p:nvSpPr>
        <p:spPr>
          <a:xfrm>
            <a:off x="2696703" y="3101939"/>
            <a:ext cx="1472309" cy="962764"/>
          </a:xfrm>
          <a:prstGeom prst="rect">
            <a:avLst/>
          </a:prstGeom>
          <a:noFill/>
          <a:ln>
            <a:noFill/>
          </a:ln>
        </p:spPr>
        <p:txBody>
          <a:bodyPr spcFirstLastPara="1" wrap="square" lIns="0" tIns="0" rIns="0" bIns="0" anchor="t" anchorCtr="0">
            <a:spAutoFit/>
          </a:bodyPr>
          <a:lstStyle/>
          <a:p>
            <a:pPr algn="ctr" defTabSz="609630">
              <a:lnSpc>
                <a:spcPct val="135016"/>
              </a:lnSpc>
              <a:buClr>
                <a:srgbClr val="000000"/>
              </a:buClr>
            </a:pPr>
            <a:r>
              <a:rPr lang="en-US" sz="4634" b="1" kern="0">
                <a:solidFill>
                  <a:srgbClr val="1F38DB"/>
                </a:solidFill>
                <a:latin typeface="Arial"/>
                <a:ea typeface="Arial"/>
                <a:cs typeface="Arial"/>
                <a:sym typeface="Arial"/>
              </a:rPr>
              <a:t>GOV</a:t>
            </a:r>
            <a:endParaRPr sz="933" kern="0">
              <a:solidFill>
                <a:srgbClr val="000000"/>
              </a:solidFill>
              <a:latin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86"/>
        <p:cNvGrpSpPr/>
        <p:nvPr/>
      </p:nvGrpSpPr>
      <p:grpSpPr>
        <a:xfrm>
          <a:off x="0" y="0"/>
          <a:ext cx="0" cy="0"/>
          <a:chOff x="0" y="0"/>
          <a:chExt cx="0" cy="0"/>
        </a:xfrm>
      </p:grpSpPr>
      <p:sp>
        <p:nvSpPr>
          <p:cNvPr id="587" name="Google Shape;587;p17"/>
          <p:cNvSpPr/>
          <p:nvPr/>
        </p:nvSpPr>
        <p:spPr>
          <a:xfrm>
            <a:off x="0" y="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3467" t="-11439" r="-5002" b="-17197"/>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588" name="Google Shape;588;p17"/>
          <p:cNvGrpSpPr/>
          <p:nvPr/>
        </p:nvGrpSpPr>
        <p:grpSpPr>
          <a:xfrm rot="1015533">
            <a:off x="7907103" y="-3433439"/>
            <a:ext cx="6883695" cy="4767596"/>
            <a:chOff x="0" y="0"/>
            <a:chExt cx="3429000" cy="2374900"/>
          </a:xfrm>
        </p:grpSpPr>
        <p:sp>
          <p:nvSpPr>
            <p:cNvPr id="589" name="Google Shape;589;p17"/>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590" name="Google Shape;590;p17"/>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591" name="Google Shape;591;p17"/>
          <p:cNvSpPr/>
          <p:nvPr/>
        </p:nvSpPr>
        <p:spPr>
          <a:xfrm rot="-6235443">
            <a:off x="9960658" y="883242"/>
            <a:ext cx="1908913" cy="1254621"/>
          </a:xfrm>
          <a:custGeom>
            <a:avLst/>
            <a:gdLst/>
            <a:ahLst/>
            <a:cxnLst/>
            <a:rect l="l" t="t" r="r" b="b"/>
            <a:pathLst>
              <a:path w="2863369" h="1881931" extrusionOk="0">
                <a:moveTo>
                  <a:pt x="0" y="0"/>
                </a:moveTo>
                <a:lnTo>
                  <a:pt x="2863368" y="0"/>
                </a:lnTo>
                <a:lnTo>
                  <a:pt x="2863368" y="1881932"/>
                </a:lnTo>
                <a:lnTo>
                  <a:pt x="0" y="1881932"/>
                </a:lnTo>
                <a:lnTo>
                  <a:pt x="0" y="0"/>
                </a:lnTo>
                <a:close/>
              </a:path>
            </a:pathLst>
          </a:custGeom>
          <a:blipFill rotWithShape="1">
            <a:blip r:embed="rId6">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592" name="Google Shape;592;p17"/>
          <p:cNvSpPr/>
          <p:nvPr/>
        </p:nvSpPr>
        <p:spPr>
          <a:xfrm rot="-6687178">
            <a:off x="7386271" y="-1091912"/>
            <a:ext cx="981925" cy="2542202"/>
          </a:xfrm>
          <a:custGeom>
            <a:avLst/>
            <a:gdLst/>
            <a:ahLst/>
            <a:cxnLst/>
            <a:rect l="l" t="t" r="r" b="b"/>
            <a:pathLst>
              <a:path w="1472888" h="3813303" extrusionOk="0">
                <a:moveTo>
                  <a:pt x="0" y="0"/>
                </a:moveTo>
                <a:lnTo>
                  <a:pt x="1472888" y="0"/>
                </a:lnTo>
                <a:lnTo>
                  <a:pt x="1472888" y="3813303"/>
                </a:lnTo>
                <a:lnTo>
                  <a:pt x="0" y="3813303"/>
                </a:lnTo>
                <a:lnTo>
                  <a:pt x="0" y="0"/>
                </a:lnTo>
                <a:close/>
              </a:path>
            </a:pathLst>
          </a:custGeom>
          <a:blipFill rotWithShape="1">
            <a:blip r:embed="rId7">
              <a:alphaModFix amt="88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593" name="Google Shape;593;p17"/>
          <p:cNvSpPr/>
          <p:nvPr/>
        </p:nvSpPr>
        <p:spPr>
          <a:xfrm>
            <a:off x="5924332" y="2966383"/>
            <a:ext cx="1180603" cy="841741"/>
          </a:xfrm>
          <a:custGeom>
            <a:avLst/>
            <a:gdLst/>
            <a:ahLst/>
            <a:cxnLst/>
            <a:rect l="l" t="t" r="r" b="b"/>
            <a:pathLst>
              <a:path w="1770904" h="1262611" extrusionOk="0">
                <a:moveTo>
                  <a:pt x="0" y="0"/>
                </a:moveTo>
                <a:lnTo>
                  <a:pt x="1770904" y="0"/>
                </a:lnTo>
                <a:lnTo>
                  <a:pt x="1770904" y="1262611"/>
                </a:lnTo>
                <a:lnTo>
                  <a:pt x="0" y="1262611"/>
                </a:lnTo>
                <a:lnTo>
                  <a:pt x="0" y="0"/>
                </a:lnTo>
                <a:close/>
              </a:path>
            </a:pathLst>
          </a:custGeom>
          <a:blipFill rotWithShape="1">
            <a:blip r:embed="rId8">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594" name="Google Shape;594;p17"/>
          <p:cNvGrpSpPr/>
          <p:nvPr/>
        </p:nvGrpSpPr>
        <p:grpSpPr>
          <a:xfrm>
            <a:off x="-164878" y="3896"/>
            <a:ext cx="3470490" cy="5019999"/>
            <a:chOff x="0" y="1"/>
            <a:chExt cx="6940980" cy="10039998"/>
          </a:xfrm>
        </p:grpSpPr>
        <p:sp>
          <p:nvSpPr>
            <p:cNvPr id="595" name="Google Shape;595;p17"/>
            <p:cNvSpPr/>
            <p:nvPr/>
          </p:nvSpPr>
          <p:spPr>
            <a:xfrm rot="-172039">
              <a:off x="398309" y="8196444"/>
              <a:ext cx="6415771" cy="1684140"/>
            </a:xfrm>
            <a:custGeom>
              <a:avLst/>
              <a:gdLst/>
              <a:ahLst/>
              <a:cxnLst/>
              <a:rect l="l" t="t" r="r" b="b"/>
              <a:pathLst>
                <a:path w="6415771" h="1684140" extrusionOk="0">
                  <a:moveTo>
                    <a:pt x="0" y="0"/>
                  </a:moveTo>
                  <a:lnTo>
                    <a:pt x="6415771" y="0"/>
                  </a:lnTo>
                  <a:lnTo>
                    <a:pt x="6415771" y="1684140"/>
                  </a:lnTo>
                  <a:lnTo>
                    <a:pt x="0" y="1684140"/>
                  </a:lnTo>
                  <a:lnTo>
                    <a:pt x="0" y="0"/>
                  </a:lnTo>
                  <a:close/>
                </a:path>
              </a:pathLst>
            </a:custGeom>
            <a:blipFill rotWithShape="1">
              <a:blip r:embed="rId9">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596" name="Google Shape;596;p17"/>
            <p:cNvGrpSpPr/>
            <p:nvPr/>
          </p:nvGrpSpPr>
          <p:grpSpPr>
            <a:xfrm rot="-173233">
              <a:off x="226834" y="157564"/>
              <a:ext cx="6487312" cy="9170187"/>
              <a:chOff x="0" y="0"/>
              <a:chExt cx="3267456" cy="4618736"/>
            </a:xfrm>
          </p:grpSpPr>
          <p:sp>
            <p:nvSpPr>
              <p:cNvPr id="597" name="Google Shape;597;p17"/>
              <p:cNvSpPr/>
              <p:nvPr/>
            </p:nvSpPr>
            <p:spPr>
              <a:xfrm>
                <a:off x="0" y="0"/>
                <a:ext cx="3267456" cy="4618736"/>
              </a:xfrm>
              <a:custGeom>
                <a:avLst/>
                <a:gdLst/>
                <a:ahLst/>
                <a:cxnLst/>
                <a:rect l="l" t="t" r="r" b="b"/>
                <a:pathLst>
                  <a:path w="3267456" h="4618736" extrusionOk="0">
                    <a:moveTo>
                      <a:pt x="3267456" y="4618736"/>
                    </a:moveTo>
                    <a:lnTo>
                      <a:pt x="0" y="4618736"/>
                    </a:lnTo>
                    <a:lnTo>
                      <a:pt x="0" y="0"/>
                    </a:lnTo>
                    <a:lnTo>
                      <a:pt x="3267456" y="0"/>
                    </a:lnTo>
                    <a:lnTo>
                      <a:pt x="3267456" y="4618736"/>
                    </a:lnTo>
                    <a:close/>
                  </a:path>
                </a:pathLst>
              </a:custGeom>
              <a:blipFill rotWithShape="1">
                <a:blip r:embed="rId10">
                  <a:alphaModFix amt="30000"/>
                </a:blip>
                <a:stretch>
                  <a:fillRect l="-3" r="-2"/>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598" name="Google Shape;598;p17"/>
              <p:cNvSpPr/>
              <p:nvPr/>
            </p:nvSpPr>
            <p:spPr>
              <a:xfrm>
                <a:off x="144163" y="140959"/>
                <a:ext cx="2993427" cy="4317015"/>
              </a:xfrm>
              <a:custGeom>
                <a:avLst/>
                <a:gdLst/>
                <a:ahLst/>
                <a:cxnLst/>
                <a:rect l="l" t="t" r="r" b="b"/>
                <a:pathLst>
                  <a:path w="2993427" h="4317015" extrusionOk="0">
                    <a:moveTo>
                      <a:pt x="2993427" y="12700"/>
                    </a:moveTo>
                    <a:lnTo>
                      <a:pt x="2935892" y="4317015"/>
                    </a:lnTo>
                    <a:lnTo>
                      <a:pt x="0" y="4275547"/>
                    </a:lnTo>
                    <a:lnTo>
                      <a:pt x="0" y="0"/>
                    </a:lnTo>
                    <a:lnTo>
                      <a:pt x="2993427" y="12700"/>
                    </a:lnTo>
                    <a:close/>
                  </a:path>
                </a:pathLst>
              </a:custGeom>
              <a:blipFill rotWithShape="1">
                <a:blip r:embed="rId11">
                  <a:alphaModFix amt="30000"/>
                </a:blip>
                <a:stretch>
                  <a:fillRect l="-13750" r="-63876"/>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sp>
        <p:nvSpPr>
          <p:cNvPr id="599" name="Google Shape;599;p17"/>
          <p:cNvSpPr/>
          <p:nvPr/>
        </p:nvSpPr>
        <p:spPr>
          <a:xfrm rot="-2271635">
            <a:off x="-580121" y="4626504"/>
            <a:ext cx="2853187" cy="748961"/>
          </a:xfrm>
          <a:custGeom>
            <a:avLst/>
            <a:gdLst/>
            <a:ahLst/>
            <a:cxnLst/>
            <a:rect l="l" t="t" r="r" b="b"/>
            <a:pathLst>
              <a:path w="4279780" h="1123442" extrusionOk="0">
                <a:moveTo>
                  <a:pt x="0" y="0"/>
                </a:moveTo>
                <a:lnTo>
                  <a:pt x="4279780" y="0"/>
                </a:lnTo>
                <a:lnTo>
                  <a:pt x="4279780" y="1123443"/>
                </a:lnTo>
                <a:lnTo>
                  <a:pt x="0" y="1123443"/>
                </a:lnTo>
                <a:lnTo>
                  <a:pt x="0" y="0"/>
                </a:lnTo>
                <a:close/>
              </a:path>
            </a:pathLst>
          </a:custGeom>
          <a:blipFill rotWithShape="1">
            <a:blip r:embed="rId9">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600" name="Google Shape;600;p17"/>
          <p:cNvSpPr/>
          <p:nvPr/>
        </p:nvSpPr>
        <p:spPr>
          <a:xfrm rot="2860170">
            <a:off x="313304" y="5019282"/>
            <a:ext cx="5410646" cy="1187237"/>
          </a:xfrm>
          <a:custGeom>
            <a:avLst/>
            <a:gdLst/>
            <a:ahLst/>
            <a:cxnLst/>
            <a:rect l="l" t="t" r="r" b="b"/>
            <a:pathLst>
              <a:path w="8115969" h="1780855" extrusionOk="0">
                <a:moveTo>
                  <a:pt x="0" y="0"/>
                </a:moveTo>
                <a:lnTo>
                  <a:pt x="8115969" y="0"/>
                </a:lnTo>
                <a:lnTo>
                  <a:pt x="8115969" y="1780855"/>
                </a:lnTo>
                <a:lnTo>
                  <a:pt x="0" y="1780855"/>
                </a:lnTo>
                <a:lnTo>
                  <a:pt x="0" y="0"/>
                </a:lnTo>
                <a:close/>
              </a:path>
            </a:pathLst>
          </a:custGeom>
          <a:blipFill rotWithShape="1">
            <a:blip r:embed="rId9">
              <a:alphaModFix/>
            </a:blip>
            <a:stretch>
              <a:fillRect l="-1756" r="-1755" b="-23834"/>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601" name="Google Shape;601;p17"/>
          <p:cNvGrpSpPr/>
          <p:nvPr/>
        </p:nvGrpSpPr>
        <p:grpSpPr>
          <a:xfrm rot="-7713192">
            <a:off x="-604962" y="5134301"/>
            <a:ext cx="5565347" cy="3918199"/>
            <a:chOff x="0" y="-39236"/>
            <a:chExt cx="3429000" cy="2414136"/>
          </a:xfrm>
        </p:grpSpPr>
        <p:sp>
          <p:nvSpPr>
            <p:cNvPr id="602" name="Google Shape;602;p17"/>
            <p:cNvSpPr/>
            <p:nvPr/>
          </p:nvSpPr>
          <p:spPr>
            <a:xfrm rot="-5572888">
              <a:off x="569900" y="-467604"/>
              <a:ext cx="2249735" cy="3267904"/>
            </a:xfrm>
            <a:custGeom>
              <a:avLst/>
              <a:gdLst/>
              <a:ahLst/>
              <a:cxnLst/>
              <a:rect l="l" t="t" r="r" b="b"/>
              <a:pathLst>
                <a:path w="2249735" h="3267904" extrusionOk="0">
                  <a:moveTo>
                    <a:pt x="2207260" y="2197938"/>
                  </a:moveTo>
                  <a:lnTo>
                    <a:pt x="2221136" y="2427526"/>
                  </a:lnTo>
                  <a:lnTo>
                    <a:pt x="2170954" y="2666605"/>
                  </a:lnTo>
                  <a:lnTo>
                    <a:pt x="2153716" y="3009072"/>
                  </a:lnTo>
                  <a:cubicBezTo>
                    <a:pt x="2153716" y="3009072"/>
                    <a:pt x="2173977" y="3111820"/>
                    <a:pt x="2147970" y="3123227"/>
                  </a:cubicBezTo>
                  <a:cubicBezTo>
                    <a:pt x="2121964" y="3134634"/>
                    <a:pt x="1954519" y="3177071"/>
                    <a:pt x="1954519" y="3177071"/>
                  </a:cubicBezTo>
                  <a:cubicBezTo>
                    <a:pt x="1954519" y="3177071"/>
                    <a:pt x="1875862" y="3223976"/>
                    <a:pt x="1825764" y="3208738"/>
                  </a:cubicBezTo>
                  <a:cubicBezTo>
                    <a:pt x="1775667" y="3193501"/>
                    <a:pt x="1659596" y="3225806"/>
                    <a:pt x="1659596" y="3225806"/>
                  </a:cubicBezTo>
                  <a:cubicBezTo>
                    <a:pt x="1659596" y="3225806"/>
                    <a:pt x="1607584" y="3248621"/>
                    <a:pt x="1558125" y="3220699"/>
                  </a:cubicBezTo>
                  <a:cubicBezTo>
                    <a:pt x="1558125" y="3220699"/>
                    <a:pt x="1419240" y="3200992"/>
                    <a:pt x="1367227" y="3223807"/>
                  </a:cubicBezTo>
                  <a:cubicBezTo>
                    <a:pt x="1367227" y="3223807"/>
                    <a:pt x="1339944" y="3260582"/>
                    <a:pt x="1176330" y="3226914"/>
                  </a:cubicBezTo>
                  <a:lnTo>
                    <a:pt x="998116" y="3230660"/>
                  </a:lnTo>
                  <a:cubicBezTo>
                    <a:pt x="998116" y="3230660"/>
                    <a:pt x="923289" y="3201462"/>
                    <a:pt x="871915" y="3211592"/>
                  </a:cubicBezTo>
                  <a:lnTo>
                    <a:pt x="616959" y="3224191"/>
                  </a:lnTo>
                  <a:lnTo>
                    <a:pt x="474882" y="3267904"/>
                  </a:lnTo>
                  <a:lnTo>
                    <a:pt x="322675" y="3260243"/>
                  </a:lnTo>
                  <a:lnTo>
                    <a:pt x="220565" y="3267819"/>
                  </a:lnTo>
                  <a:cubicBezTo>
                    <a:pt x="220565" y="3267819"/>
                    <a:pt x="158422" y="3239259"/>
                    <a:pt x="138162" y="3136511"/>
                  </a:cubicBezTo>
                  <a:cubicBezTo>
                    <a:pt x="138162" y="3136511"/>
                    <a:pt x="141354" y="3073091"/>
                    <a:pt x="105856" y="3020440"/>
                  </a:cubicBezTo>
                  <a:cubicBezTo>
                    <a:pt x="70358" y="2967789"/>
                    <a:pt x="0" y="2849803"/>
                    <a:pt x="15876" y="2787022"/>
                  </a:cubicBezTo>
                  <a:cubicBezTo>
                    <a:pt x="15876" y="2787022"/>
                    <a:pt x="36221" y="2635453"/>
                    <a:pt x="62866" y="2611362"/>
                  </a:cubicBezTo>
                  <a:cubicBezTo>
                    <a:pt x="62866" y="2611362"/>
                    <a:pt x="80657" y="2510529"/>
                    <a:pt x="81934" y="2485161"/>
                  </a:cubicBezTo>
                  <a:cubicBezTo>
                    <a:pt x="83211" y="2459793"/>
                    <a:pt x="73719" y="2395735"/>
                    <a:pt x="73719" y="2395735"/>
                  </a:cubicBezTo>
                  <a:cubicBezTo>
                    <a:pt x="73719" y="2395735"/>
                    <a:pt x="52182" y="2318354"/>
                    <a:pt x="66781" y="2280941"/>
                  </a:cubicBezTo>
                  <a:cubicBezTo>
                    <a:pt x="81380" y="2243528"/>
                    <a:pt x="82657" y="2218160"/>
                    <a:pt x="73804" y="2141418"/>
                  </a:cubicBezTo>
                  <a:cubicBezTo>
                    <a:pt x="73804" y="2141418"/>
                    <a:pt x="49713" y="2114773"/>
                    <a:pt x="58651" y="1937198"/>
                  </a:cubicBezTo>
                  <a:cubicBezTo>
                    <a:pt x="58651" y="1937198"/>
                    <a:pt x="15576" y="1782437"/>
                    <a:pt x="70142" y="1708887"/>
                  </a:cubicBezTo>
                  <a:cubicBezTo>
                    <a:pt x="70142" y="1708887"/>
                    <a:pt x="109471" y="1685434"/>
                    <a:pt x="107640" y="1469169"/>
                  </a:cubicBezTo>
                  <a:cubicBezTo>
                    <a:pt x="107640" y="1469169"/>
                    <a:pt x="102618" y="1316323"/>
                    <a:pt x="116578" y="1291593"/>
                  </a:cubicBezTo>
                  <a:lnTo>
                    <a:pt x="93849" y="985264"/>
                  </a:lnTo>
                  <a:cubicBezTo>
                    <a:pt x="93849" y="985264"/>
                    <a:pt x="123770" y="643436"/>
                    <a:pt x="139008" y="593338"/>
                  </a:cubicBezTo>
                  <a:cubicBezTo>
                    <a:pt x="154246" y="543241"/>
                    <a:pt x="202512" y="342213"/>
                    <a:pt x="178421" y="315568"/>
                  </a:cubicBezTo>
                  <a:cubicBezTo>
                    <a:pt x="154330" y="288924"/>
                    <a:pt x="161991" y="136716"/>
                    <a:pt x="175952" y="111987"/>
                  </a:cubicBezTo>
                  <a:cubicBezTo>
                    <a:pt x="189913" y="87257"/>
                    <a:pt x="293300" y="54313"/>
                    <a:pt x="344674" y="44183"/>
                  </a:cubicBezTo>
                  <a:cubicBezTo>
                    <a:pt x="396048" y="34052"/>
                    <a:pt x="535572" y="41075"/>
                    <a:pt x="560940" y="42352"/>
                  </a:cubicBezTo>
                  <a:cubicBezTo>
                    <a:pt x="586307" y="43629"/>
                    <a:pt x="626275" y="7492"/>
                    <a:pt x="626275" y="7492"/>
                  </a:cubicBezTo>
                  <a:lnTo>
                    <a:pt x="777205" y="40521"/>
                  </a:lnTo>
                  <a:cubicBezTo>
                    <a:pt x="777205" y="40521"/>
                    <a:pt x="904044" y="46906"/>
                    <a:pt x="943373" y="23453"/>
                  </a:cubicBezTo>
                  <a:cubicBezTo>
                    <a:pt x="982702" y="0"/>
                    <a:pt x="1133632" y="33030"/>
                    <a:pt x="1133632" y="33030"/>
                  </a:cubicBezTo>
                  <a:cubicBezTo>
                    <a:pt x="1133632" y="33030"/>
                    <a:pt x="1261749" y="14046"/>
                    <a:pt x="1299162" y="28645"/>
                  </a:cubicBezTo>
                  <a:cubicBezTo>
                    <a:pt x="1336575" y="43244"/>
                    <a:pt x="1399357" y="59120"/>
                    <a:pt x="1437408" y="61036"/>
                  </a:cubicBezTo>
                  <a:cubicBezTo>
                    <a:pt x="1475460" y="62951"/>
                    <a:pt x="1666996" y="47160"/>
                    <a:pt x="1666996" y="47160"/>
                  </a:cubicBezTo>
                  <a:lnTo>
                    <a:pt x="1769745" y="26899"/>
                  </a:lnTo>
                  <a:cubicBezTo>
                    <a:pt x="1769745" y="26899"/>
                    <a:pt x="1834441" y="4723"/>
                    <a:pt x="1947958" y="23153"/>
                  </a:cubicBezTo>
                  <a:cubicBezTo>
                    <a:pt x="2061475" y="41583"/>
                    <a:pt x="2062114" y="28899"/>
                    <a:pt x="2062114" y="28899"/>
                  </a:cubicBezTo>
                  <a:lnTo>
                    <a:pt x="2140687" y="236311"/>
                  </a:lnTo>
                  <a:cubicBezTo>
                    <a:pt x="2140687" y="236311"/>
                    <a:pt x="2249735" y="343529"/>
                    <a:pt x="2241435" y="508420"/>
                  </a:cubicBezTo>
                  <a:lnTo>
                    <a:pt x="2196999" y="633344"/>
                  </a:lnTo>
                  <a:cubicBezTo>
                    <a:pt x="2196999" y="633344"/>
                    <a:pt x="2169077" y="682803"/>
                    <a:pt x="2177292" y="772229"/>
                  </a:cubicBezTo>
                  <a:cubicBezTo>
                    <a:pt x="2185507" y="861655"/>
                    <a:pt x="2207044" y="939035"/>
                    <a:pt x="2207044" y="939035"/>
                  </a:cubicBezTo>
                  <a:cubicBezTo>
                    <a:pt x="2207044" y="939035"/>
                    <a:pt x="2177208" y="1026546"/>
                    <a:pt x="2199383" y="1091243"/>
                  </a:cubicBezTo>
                  <a:lnTo>
                    <a:pt x="2209514" y="1142617"/>
                  </a:lnTo>
                  <a:lnTo>
                    <a:pt x="2208237" y="1167985"/>
                  </a:lnTo>
                  <a:cubicBezTo>
                    <a:pt x="2208237" y="1167985"/>
                    <a:pt x="2231689" y="1207314"/>
                    <a:pt x="2205045" y="1231405"/>
                  </a:cubicBezTo>
                  <a:cubicBezTo>
                    <a:pt x="2205045" y="1231405"/>
                    <a:pt x="2229136" y="1258049"/>
                    <a:pt x="2214536" y="1295463"/>
                  </a:cubicBezTo>
                  <a:cubicBezTo>
                    <a:pt x="2214536" y="1295463"/>
                    <a:pt x="2236074" y="1372843"/>
                    <a:pt x="2236074" y="1372843"/>
                  </a:cubicBezTo>
                  <a:cubicBezTo>
                    <a:pt x="2236074" y="1372843"/>
                    <a:pt x="2231605" y="1461631"/>
                    <a:pt x="2231605" y="1461631"/>
                  </a:cubicBezTo>
                  <a:lnTo>
                    <a:pt x="2201768" y="1549142"/>
                  </a:lnTo>
                  <a:lnTo>
                    <a:pt x="2189638" y="1790136"/>
                  </a:lnTo>
                  <a:lnTo>
                    <a:pt x="2195937" y="1917614"/>
                  </a:lnTo>
                  <a:lnTo>
                    <a:pt x="2168016" y="1967073"/>
                  </a:lnTo>
                  <a:lnTo>
                    <a:pt x="2189553" y="2044454"/>
                  </a:lnTo>
                  <a:lnTo>
                    <a:pt x="2207260" y="2197938"/>
                  </a:lnTo>
                  <a:close/>
                </a:path>
              </a:pathLst>
            </a:custGeom>
            <a:blipFill rotWithShape="1">
              <a:blip r:embed="rId12">
                <a:alphaModFix/>
              </a:blip>
              <a:stretch>
                <a:fillRect l="-75200" t="-76174" r="-24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603" name="Google Shape;603;p17"/>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nvGrpSpPr>
          <p:cNvPr id="604" name="Google Shape;604;p17"/>
          <p:cNvGrpSpPr/>
          <p:nvPr/>
        </p:nvGrpSpPr>
        <p:grpSpPr>
          <a:xfrm>
            <a:off x="3432858" y="1389081"/>
            <a:ext cx="5520330" cy="121471"/>
            <a:chOff x="0" y="0"/>
            <a:chExt cx="11040660" cy="242943"/>
          </a:xfrm>
        </p:grpSpPr>
        <p:sp>
          <p:nvSpPr>
            <p:cNvPr id="605" name="Google Shape;605;p17"/>
            <p:cNvSpPr/>
            <p:nvPr/>
          </p:nvSpPr>
          <p:spPr>
            <a:xfrm>
              <a:off x="0" y="0"/>
              <a:ext cx="4457166" cy="211034"/>
            </a:xfrm>
            <a:custGeom>
              <a:avLst/>
              <a:gdLst/>
              <a:ahLst/>
              <a:cxnLst/>
              <a:rect l="l" t="t" r="r" b="b"/>
              <a:pathLst>
                <a:path w="4457166" h="211034" extrusionOk="0">
                  <a:moveTo>
                    <a:pt x="0" y="0"/>
                  </a:moveTo>
                  <a:lnTo>
                    <a:pt x="4457166" y="0"/>
                  </a:lnTo>
                  <a:lnTo>
                    <a:pt x="4457166" y="211034"/>
                  </a:lnTo>
                  <a:lnTo>
                    <a:pt x="0" y="211034"/>
                  </a:lnTo>
                  <a:lnTo>
                    <a:pt x="0" y="0"/>
                  </a:lnTo>
                  <a:close/>
                </a:path>
              </a:pathLst>
            </a:custGeom>
            <a:blipFill rotWithShape="1">
              <a:blip r:embed="rId13">
                <a:alphaModFix/>
              </a:blip>
              <a:stretch>
                <a:fillRect l="-5317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606" name="Google Shape;606;p17"/>
            <p:cNvSpPr/>
            <p:nvPr/>
          </p:nvSpPr>
          <p:spPr>
            <a:xfrm>
              <a:off x="4213105" y="31909"/>
              <a:ext cx="6827555" cy="211034"/>
            </a:xfrm>
            <a:custGeom>
              <a:avLst/>
              <a:gdLst/>
              <a:ahLst/>
              <a:cxnLst/>
              <a:rect l="l" t="t" r="r" b="b"/>
              <a:pathLst>
                <a:path w="6827555" h="211034" extrusionOk="0">
                  <a:moveTo>
                    <a:pt x="0" y="0"/>
                  </a:moveTo>
                  <a:lnTo>
                    <a:pt x="6827556" y="0"/>
                  </a:lnTo>
                  <a:lnTo>
                    <a:pt x="6827556" y="211034"/>
                  </a:lnTo>
                  <a:lnTo>
                    <a:pt x="0" y="211034"/>
                  </a:lnTo>
                  <a:lnTo>
                    <a:pt x="0" y="0"/>
                  </a:lnTo>
                  <a:close/>
                </a:path>
              </a:pathLst>
            </a:custGeom>
            <a:blipFill rotWithShape="1">
              <a:blip r:embed="rId13">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607" name="Google Shape;607;p17"/>
          <p:cNvSpPr/>
          <p:nvPr/>
        </p:nvSpPr>
        <p:spPr>
          <a:xfrm>
            <a:off x="7371881" y="2518672"/>
            <a:ext cx="3417511" cy="1949317"/>
          </a:xfrm>
          <a:custGeom>
            <a:avLst/>
            <a:gdLst/>
            <a:ahLst/>
            <a:cxnLst/>
            <a:rect l="l" t="t" r="r" b="b"/>
            <a:pathLst>
              <a:path w="5126267" h="2923976" extrusionOk="0">
                <a:moveTo>
                  <a:pt x="0" y="0"/>
                </a:moveTo>
                <a:lnTo>
                  <a:pt x="5126268" y="0"/>
                </a:lnTo>
                <a:lnTo>
                  <a:pt x="5126268" y="2923976"/>
                </a:lnTo>
                <a:lnTo>
                  <a:pt x="0" y="2923976"/>
                </a:lnTo>
                <a:lnTo>
                  <a:pt x="0" y="0"/>
                </a:lnTo>
                <a:close/>
              </a:path>
            </a:pathLst>
          </a:custGeom>
          <a:blipFill rotWithShape="1">
            <a:blip r:embed="rId14">
              <a:alphaModFix/>
            </a:blip>
            <a:stretch>
              <a:fillRect l="-6193" r="-4939" b="-34941"/>
            </a:stretch>
          </a:blipFill>
          <a:ln w="38100" cap="sq" cmpd="sng">
            <a:solidFill>
              <a:srgbClr val="945A02"/>
            </a:solidFill>
            <a:prstDash val="solid"/>
            <a:miter lim="8000"/>
            <a:headEnd type="none" w="sm" len="sm"/>
            <a:tailEnd type="none" w="sm" len="sm"/>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608" name="Google Shape;608;p17"/>
          <p:cNvSpPr/>
          <p:nvPr/>
        </p:nvSpPr>
        <p:spPr>
          <a:xfrm>
            <a:off x="2333913" y="5802232"/>
            <a:ext cx="1028895" cy="1055769"/>
          </a:xfrm>
          <a:custGeom>
            <a:avLst/>
            <a:gdLst/>
            <a:ahLst/>
            <a:cxnLst/>
            <a:rect l="l" t="t" r="r" b="b"/>
            <a:pathLst>
              <a:path w="1543342" h="1583653" extrusionOk="0">
                <a:moveTo>
                  <a:pt x="0" y="0"/>
                </a:moveTo>
                <a:lnTo>
                  <a:pt x="1543342" y="0"/>
                </a:lnTo>
                <a:lnTo>
                  <a:pt x="1543342" y="1583653"/>
                </a:lnTo>
                <a:lnTo>
                  <a:pt x="0" y="1583653"/>
                </a:lnTo>
                <a:lnTo>
                  <a:pt x="0" y="0"/>
                </a:lnTo>
                <a:close/>
              </a:path>
            </a:pathLst>
          </a:custGeom>
          <a:blipFill rotWithShape="1">
            <a:blip r:embed="rId15">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609" name="Google Shape;609;p17"/>
          <p:cNvSpPr/>
          <p:nvPr/>
        </p:nvSpPr>
        <p:spPr>
          <a:xfrm>
            <a:off x="2484164" y="2562756"/>
            <a:ext cx="3173469" cy="1880074"/>
          </a:xfrm>
          <a:custGeom>
            <a:avLst/>
            <a:gdLst/>
            <a:ahLst/>
            <a:cxnLst/>
            <a:rect l="l" t="t" r="r" b="b"/>
            <a:pathLst>
              <a:path w="4760203" h="2820111" extrusionOk="0">
                <a:moveTo>
                  <a:pt x="0" y="0"/>
                </a:moveTo>
                <a:lnTo>
                  <a:pt x="4760203" y="0"/>
                </a:lnTo>
                <a:lnTo>
                  <a:pt x="4760203" y="2820112"/>
                </a:lnTo>
                <a:lnTo>
                  <a:pt x="0" y="2820112"/>
                </a:lnTo>
                <a:lnTo>
                  <a:pt x="0" y="0"/>
                </a:lnTo>
                <a:close/>
              </a:path>
            </a:pathLst>
          </a:custGeom>
          <a:blipFill rotWithShape="1">
            <a:blip r:embed="rId16">
              <a:alphaModFix/>
            </a:blip>
            <a:stretch>
              <a:fillRect t="-58037" b="-12967"/>
            </a:stretch>
          </a:blipFill>
          <a:ln w="38100" cap="sq" cmpd="sng">
            <a:solidFill>
              <a:srgbClr val="825209"/>
            </a:solidFill>
            <a:prstDash val="solid"/>
            <a:miter lim="8000"/>
            <a:headEnd type="none" w="sm" len="sm"/>
            <a:tailEnd type="none" w="sm" len="sm"/>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610" name="Google Shape;610;p17"/>
          <p:cNvSpPr txBox="1"/>
          <p:nvPr/>
        </p:nvSpPr>
        <p:spPr>
          <a:xfrm>
            <a:off x="4038198" y="4652139"/>
            <a:ext cx="5037145" cy="1780231"/>
          </a:xfrm>
          <a:prstGeom prst="rect">
            <a:avLst/>
          </a:prstGeom>
          <a:noFill/>
          <a:ln>
            <a:noFill/>
          </a:ln>
        </p:spPr>
        <p:txBody>
          <a:bodyPr spcFirstLastPara="1" wrap="square" lIns="0" tIns="0" rIns="0" bIns="0" anchor="t" anchorCtr="0">
            <a:spAutoFit/>
          </a:bodyPr>
          <a:lstStyle/>
          <a:p>
            <a:pPr algn="ctr" defTabSz="609630">
              <a:lnSpc>
                <a:spcPct val="140012"/>
              </a:lnSpc>
              <a:buClr>
                <a:srgbClr val="000000"/>
              </a:buClr>
            </a:pPr>
            <a:r>
              <a:rPr lang="es-ES" sz="2066" b="1" kern="0" dirty="0">
                <a:solidFill>
                  <a:srgbClr val="825209"/>
                </a:solidFill>
                <a:latin typeface="Arial"/>
                <a:ea typeface="Arial"/>
                <a:cs typeface="Arial"/>
                <a:sym typeface="Arial"/>
              </a:rPr>
              <a:t>Cada país elige a su Comisario, para que forme parte de la Comisión Europea, y luego todos ellos son aprobados por el Parlamento Europeo. </a:t>
            </a:r>
            <a:endParaRPr sz="933" kern="0" dirty="0">
              <a:solidFill>
                <a:srgbClr val="000000"/>
              </a:solidFill>
              <a:latin typeface="Arial"/>
              <a:cs typeface="Arial"/>
              <a:sym typeface="Arial"/>
            </a:endParaRPr>
          </a:p>
        </p:txBody>
      </p:sp>
      <p:sp>
        <p:nvSpPr>
          <p:cNvPr id="611" name="Google Shape;611;p17"/>
          <p:cNvSpPr txBox="1"/>
          <p:nvPr/>
        </p:nvSpPr>
        <p:spPr>
          <a:xfrm>
            <a:off x="7592236" y="2053429"/>
            <a:ext cx="2976801" cy="401970"/>
          </a:xfrm>
          <a:prstGeom prst="rect">
            <a:avLst/>
          </a:prstGeom>
          <a:noFill/>
          <a:ln>
            <a:noFill/>
          </a:ln>
        </p:spPr>
        <p:txBody>
          <a:bodyPr spcFirstLastPara="1" wrap="square" lIns="0" tIns="0" rIns="0" bIns="0" anchor="t" anchorCtr="0">
            <a:spAutoFit/>
          </a:bodyPr>
          <a:lstStyle/>
          <a:p>
            <a:pPr algn="ctr" defTabSz="609630">
              <a:lnSpc>
                <a:spcPct val="140014"/>
              </a:lnSpc>
              <a:buClr>
                <a:srgbClr val="000000"/>
              </a:buClr>
            </a:pPr>
            <a:r>
              <a:rPr lang="en-US" sz="1866" b="1" kern="0" dirty="0">
                <a:solidFill>
                  <a:srgbClr val="000000"/>
                </a:solidFill>
                <a:latin typeface="Arial"/>
                <a:ea typeface="Arial"/>
                <a:cs typeface="Arial"/>
                <a:sym typeface="Arial"/>
              </a:rPr>
              <a:t>COMISIÓN EUROPEA</a:t>
            </a:r>
            <a:endParaRPr lang="en-US" sz="933" kern="0" dirty="0">
              <a:solidFill>
                <a:srgbClr val="000000"/>
              </a:solidFill>
              <a:latin typeface="Arial"/>
              <a:cs typeface="Arial"/>
              <a:sym typeface="Arial"/>
            </a:endParaRPr>
          </a:p>
        </p:txBody>
      </p:sp>
      <p:sp>
        <p:nvSpPr>
          <p:cNvPr id="612" name="Google Shape;612;p17"/>
          <p:cNvSpPr txBox="1"/>
          <p:nvPr/>
        </p:nvSpPr>
        <p:spPr>
          <a:xfrm>
            <a:off x="2202612" y="637165"/>
            <a:ext cx="7737154" cy="663580"/>
          </a:xfrm>
          <a:prstGeom prst="rect">
            <a:avLst/>
          </a:prstGeom>
          <a:noFill/>
          <a:ln>
            <a:noFill/>
          </a:ln>
        </p:spPr>
        <p:txBody>
          <a:bodyPr spcFirstLastPara="1" wrap="square" lIns="0" tIns="0" rIns="0" bIns="0" anchor="t" anchorCtr="0">
            <a:spAutoFit/>
          </a:bodyPr>
          <a:lstStyle/>
          <a:p>
            <a:pPr defTabSz="609630">
              <a:lnSpc>
                <a:spcPct val="97999"/>
              </a:lnSpc>
              <a:buClr>
                <a:srgbClr val="000000"/>
              </a:buClr>
            </a:pPr>
            <a:r>
              <a:rPr lang="en-US" sz="4400" kern="0" dirty="0">
                <a:solidFill>
                  <a:srgbClr val="402B2B"/>
                </a:solidFill>
                <a:latin typeface="Play"/>
                <a:ea typeface="Play"/>
                <a:cs typeface="Play"/>
                <a:sym typeface="Play"/>
              </a:rPr>
              <a:t>La </a:t>
            </a:r>
            <a:r>
              <a:rPr lang="en-US" sz="4400" kern="0" dirty="0" err="1">
                <a:solidFill>
                  <a:srgbClr val="402B2B"/>
                </a:solidFill>
                <a:latin typeface="Play"/>
                <a:ea typeface="Play"/>
                <a:cs typeface="Play"/>
                <a:sym typeface="Play"/>
              </a:rPr>
              <a:t>estructura</a:t>
            </a:r>
            <a:r>
              <a:rPr lang="en-US" sz="4400" kern="0" dirty="0">
                <a:solidFill>
                  <a:srgbClr val="402B2B"/>
                </a:solidFill>
                <a:latin typeface="Play"/>
                <a:ea typeface="Play"/>
                <a:cs typeface="Play"/>
                <a:sym typeface="Play"/>
              </a:rPr>
              <a:t> </a:t>
            </a:r>
            <a:r>
              <a:rPr lang="en-US" sz="4400" kern="0" dirty="0" err="1">
                <a:solidFill>
                  <a:srgbClr val="402B2B"/>
                </a:solidFill>
                <a:latin typeface="Play"/>
                <a:ea typeface="Play"/>
                <a:cs typeface="Play"/>
                <a:sym typeface="Play"/>
              </a:rPr>
              <a:t>política</a:t>
            </a:r>
            <a:r>
              <a:rPr lang="en-US" sz="4400" kern="0" dirty="0">
                <a:solidFill>
                  <a:srgbClr val="402B2B"/>
                </a:solidFill>
                <a:latin typeface="Play"/>
                <a:ea typeface="Play"/>
                <a:cs typeface="Play"/>
                <a:sym typeface="Play"/>
              </a:rPr>
              <a:t> </a:t>
            </a:r>
            <a:r>
              <a:rPr lang="en-US" sz="4400" kern="0" dirty="0" err="1">
                <a:solidFill>
                  <a:srgbClr val="402B2B"/>
                </a:solidFill>
                <a:latin typeface="Play"/>
                <a:ea typeface="Play"/>
                <a:cs typeface="Play"/>
                <a:sym typeface="Play"/>
              </a:rPr>
              <a:t>europea</a:t>
            </a:r>
            <a:endParaRPr sz="933" kern="0" dirty="0">
              <a:solidFill>
                <a:srgbClr val="000000"/>
              </a:solidFill>
              <a:latin typeface="Arial"/>
              <a:cs typeface="Arial"/>
              <a:sym typeface="Arial"/>
            </a:endParaRPr>
          </a:p>
        </p:txBody>
      </p:sp>
      <p:sp>
        <p:nvSpPr>
          <p:cNvPr id="613" name="Google Shape;613;p17"/>
          <p:cNvSpPr txBox="1"/>
          <p:nvPr/>
        </p:nvSpPr>
        <p:spPr>
          <a:xfrm rot="-2488153">
            <a:off x="250747" y="4989316"/>
            <a:ext cx="2380805" cy="1602042"/>
          </a:xfrm>
          <a:prstGeom prst="rect">
            <a:avLst/>
          </a:prstGeom>
          <a:noFill/>
          <a:ln>
            <a:noFill/>
          </a:ln>
        </p:spPr>
        <p:txBody>
          <a:bodyPr spcFirstLastPara="1" wrap="square" lIns="0" tIns="0" rIns="0" bIns="0" anchor="t" anchorCtr="0">
            <a:spAutoFit/>
          </a:bodyPr>
          <a:lstStyle/>
          <a:p>
            <a:pPr algn="ctr" defTabSz="609630">
              <a:lnSpc>
                <a:spcPct val="139982"/>
              </a:lnSpc>
              <a:buClr>
                <a:srgbClr val="000000"/>
              </a:buClr>
            </a:pPr>
            <a:r>
              <a:rPr lang="es-ES" sz="1487" b="1" kern="0" dirty="0">
                <a:solidFill>
                  <a:srgbClr val="402B2B"/>
                </a:solidFill>
                <a:latin typeface="Arial"/>
                <a:ea typeface="Arial"/>
                <a:cs typeface="Arial"/>
                <a:sym typeface="Arial"/>
              </a:rPr>
              <a:t>El Presidente de la Comisión, que dirige el grupo, también es elegido y aprobado por los líderes de la UE y el Parlamento. </a:t>
            </a:r>
            <a:endParaRPr sz="933" kern="0" dirty="0">
              <a:solidFill>
                <a:srgbClr val="000000"/>
              </a:solidFill>
              <a:latin typeface="Arial"/>
              <a:cs typeface="Arial"/>
              <a:sym typeface="Arial"/>
            </a:endParaRPr>
          </a:p>
        </p:txBody>
      </p:sp>
      <p:sp>
        <p:nvSpPr>
          <p:cNvPr id="614" name="Google Shape;614;p17"/>
          <p:cNvSpPr txBox="1"/>
          <p:nvPr/>
        </p:nvSpPr>
        <p:spPr>
          <a:xfrm>
            <a:off x="2632333" y="2074013"/>
            <a:ext cx="3025299" cy="401970"/>
          </a:xfrm>
          <a:prstGeom prst="rect">
            <a:avLst/>
          </a:prstGeom>
          <a:noFill/>
          <a:ln>
            <a:noFill/>
          </a:ln>
        </p:spPr>
        <p:txBody>
          <a:bodyPr spcFirstLastPara="1" wrap="square" lIns="0" tIns="0" rIns="0" bIns="0" anchor="t" anchorCtr="0">
            <a:spAutoFit/>
          </a:bodyPr>
          <a:lstStyle/>
          <a:p>
            <a:pPr algn="ctr" defTabSz="609630">
              <a:lnSpc>
                <a:spcPct val="140014"/>
              </a:lnSpc>
              <a:buClr>
                <a:srgbClr val="000000"/>
              </a:buClr>
            </a:pPr>
            <a:r>
              <a:rPr lang="en-US" sz="1866" b="1" kern="0" dirty="0">
                <a:solidFill>
                  <a:srgbClr val="000000"/>
                </a:solidFill>
                <a:latin typeface="Arial"/>
                <a:ea typeface="Arial"/>
                <a:cs typeface="Arial"/>
                <a:sym typeface="Arial"/>
              </a:rPr>
              <a:t> PAÍSES EUROPEOS</a:t>
            </a:r>
            <a:endParaRPr sz="933" kern="0" dirty="0">
              <a:solidFill>
                <a:srgbClr val="000000"/>
              </a:solidFill>
              <a:latin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19"/>
        <p:cNvGrpSpPr/>
        <p:nvPr/>
      </p:nvGrpSpPr>
      <p:grpSpPr>
        <a:xfrm>
          <a:off x="0" y="0"/>
          <a:ext cx="0" cy="0"/>
          <a:chOff x="0" y="0"/>
          <a:chExt cx="0" cy="0"/>
        </a:xfrm>
      </p:grpSpPr>
      <p:sp>
        <p:nvSpPr>
          <p:cNvPr id="620" name="Google Shape;620;p18"/>
          <p:cNvSpPr/>
          <p:nvPr/>
        </p:nvSpPr>
        <p:spPr>
          <a:xfrm>
            <a:off x="0" y="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3467" t="-11439" r="-5002" b="-17197"/>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621" name="Google Shape;621;p18"/>
          <p:cNvGrpSpPr/>
          <p:nvPr/>
        </p:nvGrpSpPr>
        <p:grpSpPr>
          <a:xfrm rot="1015533">
            <a:off x="7907103" y="-3433439"/>
            <a:ext cx="6883695" cy="4767596"/>
            <a:chOff x="0" y="0"/>
            <a:chExt cx="3429000" cy="2374900"/>
          </a:xfrm>
        </p:grpSpPr>
        <p:sp>
          <p:nvSpPr>
            <p:cNvPr id="622" name="Google Shape;622;p18"/>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623" name="Google Shape;623;p18"/>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624" name="Google Shape;624;p18"/>
          <p:cNvSpPr/>
          <p:nvPr/>
        </p:nvSpPr>
        <p:spPr>
          <a:xfrm rot="-6235443">
            <a:off x="9960658" y="883242"/>
            <a:ext cx="1908913" cy="1254621"/>
          </a:xfrm>
          <a:custGeom>
            <a:avLst/>
            <a:gdLst/>
            <a:ahLst/>
            <a:cxnLst/>
            <a:rect l="l" t="t" r="r" b="b"/>
            <a:pathLst>
              <a:path w="2863369" h="1881931" extrusionOk="0">
                <a:moveTo>
                  <a:pt x="0" y="0"/>
                </a:moveTo>
                <a:lnTo>
                  <a:pt x="2863368" y="0"/>
                </a:lnTo>
                <a:lnTo>
                  <a:pt x="2863368" y="1881932"/>
                </a:lnTo>
                <a:lnTo>
                  <a:pt x="0" y="1881932"/>
                </a:lnTo>
                <a:lnTo>
                  <a:pt x="0" y="0"/>
                </a:lnTo>
                <a:close/>
              </a:path>
            </a:pathLst>
          </a:custGeom>
          <a:blipFill rotWithShape="1">
            <a:blip r:embed="rId6">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625" name="Google Shape;625;p18"/>
          <p:cNvSpPr/>
          <p:nvPr/>
        </p:nvSpPr>
        <p:spPr>
          <a:xfrm rot="-6687178">
            <a:off x="7386271" y="-1091912"/>
            <a:ext cx="981925" cy="2542202"/>
          </a:xfrm>
          <a:custGeom>
            <a:avLst/>
            <a:gdLst/>
            <a:ahLst/>
            <a:cxnLst/>
            <a:rect l="l" t="t" r="r" b="b"/>
            <a:pathLst>
              <a:path w="1472888" h="3813303" extrusionOk="0">
                <a:moveTo>
                  <a:pt x="0" y="0"/>
                </a:moveTo>
                <a:lnTo>
                  <a:pt x="1472888" y="0"/>
                </a:lnTo>
                <a:lnTo>
                  <a:pt x="1472888" y="3813303"/>
                </a:lnTo>
                <a:lnTo>
                  <a:pt x="0" y="3813303"/>
                </a:lnTo>
                <a:lnTo>
                  <a:pt x="0" y="0"/>
                </a:lnTo>
                <a:close/>
              </a:path>
            </a:pathLst>
          </a:custGeom>
          <a:blipFill rotWithShape="1">
            <a:blip r:embed="rId7">
              <a:alphaModFix amt="88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626" name="Google Shape;626;p18"/>
          <p:cNvSpPr/>
          <p:nvPr/>
        </p:nvSpPr>
        <p:spPr>
          <a:xfrm>
            <a:off x="6430173" y="3243702"/>
            <a:ext cx="1180603" cy="841741"/>
          </a:xfrm>
          <a:custGeom>
            <a:avLst/>
            <a:gdLst/>
            <a:ahLst/>
            <a:cxnLst/>
            <a:rect l="l" t="t" r="r" b="b"/>
            <a:pathLst>
              <a:path w="1770904" h="1262611" extrusionOk="0">
                <a:moveTo>
                  <a:pt x="0" y="0"/>
                </a:moveTo>
                <a:lnTo>
                  <a:pt x="1770904" y="0"/>
                </a:lnTo>
                <a:lnTo>
                  <a:pt x="1770904" y="1262610"/>
                </a:lnTo>
                <a:lnTo>
                  <a:pt x="0" y="1262610"/>
                </a:lnTo>
                <a:lnTo>
                  <a:pt x="0" y="0"/>
                </a:lnTo>
                <a:close/>
              </a:path>
            </a:pathLst>
          </a:custGeom>
          <a:blipFill rotWithShape="1">
            <a:blip r:embed="rId8">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627" name="Google Shape;627;p18"/>
          <p:cNvGrpSpPr/>
          <p:nvPr/>
        </p:nvGrpSpPr>
        <p:grpSpPr>
          <a:xfrm>
            <a:off x="-164878" y="3896"/>
            <a:ext cx="3470490" cy="5019999"/>
            <a:chOff x="0" y="1"/>
            <a:chExt cx="6940980" cy="10039998"/>
          </a:xfrm>
        </p:grpSpPr>
        <p:sp>
          <p:nvSpPr>
            <p:cNvPr id="628" name="Google Shape;628;p18"/>
            <p:cNvSpPr/>
            <p:nvPr/>
          </p:nvSpPr>
          <p:spPr>
            <a:xfrm rot="-172039">
              <a:off x="398309" y="8196444"/>
              <a:ext cx="6415771" cy="1684140"/>
            </a:xfrm>
            <a:custGeom>
              <a:avLst/>
              <a:gdLst/>
              <a:ahLst/>
              <a:cxnLst/>
              <a:rect l="l" t="t" r="r" b="b"/>
              <a:pathLst>
                <a:path w="6415771" h="1684140" extrusionOk="0">
                  <a:moveTo>
                    <a:pt x="0" y="0"/>
                  </a:moveTo>
                  <a:lnTo>
                    <a:pt x="6415771" y="0"/>
                  </a:lnTo>
                  <a:lnTo>
                    <a:pt x="6415771" y="1684140"/>
                  </a:lnTo>
                  <a:lnTo>
                    <a:pt x="0" y="1684140"/>
                  </a:lnTo>
                  <a:lnTo>
                    <a:pt x="0" y="0"/>
                  </a:lnTo>
                  <a:close/>
                </a:path>
              </a:pathLst>
            </a:custGeom>
            <a:blipFill rotWithShape="1">
              <a:blip r:embed="rId9">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629" name="Google Shape;629;p18"/>
            <p:cNvGrpSpPr/>
            <p:nvPr/>
          </p:nvGrpSpPr>
          <p:grpSpPr>
            <a:xfrm rot="-173233">
              <a:off x="226834" y="157564"/>
              <a:ext cx="6487312" cy="9170187"/>
              <a:chOff x="0" y="0"/>
              <a:chExt cx="3267456" cy="4618736"/>
            </a:xfrm>
          </p:grpSpPr>
          <p:sp>
            <p:nvSpPr>
              <p:cNvPr id="630" name="Google Shape;630;p18"/>
              <p:cNvSpPr/>
              <p:nvPr/>
            </p:nvSpPr>
            <p:spPr>
              <a:xfrm>
                <a:off x="0" y="0"/>
                <a:ext cx="3267456" cy="4618736"/>
              </a:xfrm>
              <a:custGeom>
                <a:avLst/>
                <a:gdLst/>
                <a:ahLst/>
                <a:cxnLst/>
                <a:rect l="l" t="t" r="r" b="b"/>
                <a:pathLst>
                  <a:path w="3267456" h="4618736" extrusionOk="0">
                    <a:moveTo>
                      <a:pt x="3267456" y="4618736"/>
                    </a:moveTo>
                    <a:lnTo>
                      <a:pt x="0" y="4618736"/>
                    </a:lnTo>
                    <a:lnTo>
                      <a:pt x="0" y="0"/>
                    </a:lnTo>
                    <a:lnTo>
                      <a:pt x="3267456" y="0"/>
                    </a:lnTo>
                    <a:lnTo>
                      <a:pt x="3267456" y="4618736"/>
                    </a:lnTo>
                    <a:close/>
                  </a:path>
                </a:pathLst>
              </a:custGeom>
              <a:blipFill rotWithShape="1">
                <a:blip r:embed="rId10">
                  <a:alphaModFix amt="30000"/>
                </a:blip>
                <a:stretch>
                  <a:fillRect l="-3" r="-2"/>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631" name="Google Shape;631;p18"/>
              <p:cNvSpPr/>
              <p:nvPr/>
            </p:nvSpPr>
            <p:spPr>
              <a:xfrm>
                <a:off x="144163" y="140959"/>
                <a:ext cx="2993427" cy="4317015"/>
              </a:xfrm>
              <a:custGeom>
                <a:avLst/>
                <a:gdLst/>
                <a:ahLst/>
                <a:cxnLst/>
                <a:rect l="l" t="t" r="r" b="b"/>
                <a:pathLst>
                  <a:path w="2993427" h="4317015" extrusionOk="0">
                    <a:moveTo>
                      <a:pt x="2993427" y="12700"/>
                    </a:moveTo>
                    <a:lnTo>
                      <a:pt x="2935892" y="4317015"/>
                    </a:lnTo>
                    <a:lnTo>
                      <a:pt x="0" y="4275547"/>
                    </a:lnTo>
                    <a:lnTo>
                      <a:pt x="0" y="0"/>
                    </a:lnTo>
                    <a:lnTo>
                      <a:pt x="2993427" y="12700"/>
                    </a:lnTo>
                    <a:close/>
                  </a:path>
                </a:pathLst>
              </a:custGeom>
              <a:blipFill rotWithShape="1">
                <a:blip r:embed="rId11">
                  <a:alphaModFix amt="30000"/>
                </a:blip>
                <a:stretch>
                  <a:fillRect l="-13750" r="-63876"/>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sp>
        <p:nvSpPr>
          <p:cNvPr id="632" name="Google Shape;632;p18"/>
          <p:cNvSpPr/>
          <p:nvPr/>
        </p:nvSpPr>
        <p:spPr>
          <a:xfrm rot="-2271635">
            <a:off x="-580121" y="4626504"/>
            <a:ext cx="2853187" cy="748961"/>
          </a:xfrm>
          <a:custGeom>
            <a:avLst/>
            <a:gdLst/>
            <a:ahLst/>
            <a:cxnLst/>
            <a:rect l="l" t="t" r="r" b="b"/>
            <a:pathLst>
              <a:path w="4279780" h="1123442" extrusionOk="0">
                <a:moveTo>
                  <a:pt x="0" y="0"/>
                </a:moveTo>
                <a:lnTo>
                  <a:pt x="4279780" y="0"/>
                </a:lnTo>
                <a:lnTo>
                  <a:pt x="4279780" y="1123443"/>
                </a:lnTo>
                <a:lnTo>
                  <a:pt x="0" y="1123443"/>
                </a:lnTo>
                <a:lnTo>
                  <a:pt x="0" y="0"/>
                </a:lnTo>
                <a:close/>
              </a:path>
            </a:pathLst>
          </a:custGeom>
          <a:blipFill rotWithShape="1">
            <a:blip r:embed="rId9">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633" name="Google Shape;633;p18"/>
          <p:cNvSpPr/>
          <p:nvPr/>
        </p:nvSpPr>
        <p:spPr>
          <a:xfrm rot="2860170">
            <a:off x="313304" y="5019282"/>
            <a:ext cx="5410646" cy="1187237"/>
          </a:xfrm>
          <a:custGeom>
            <a:avLst/>
            <a:gdLst/>
            <a:ahLst/>
            <a:cxnLst/>
            <a:rect l="l" t="t" r="r" b="b"/>
            <a:pathLst>
              <a:path w="8115969" h="1780855" extrusionOk="0">
                <a:moveTo>
                  <a:pt x="0" y="0"/>
                </a:moveTo>
                <a:lnTo>
                  <a:pt x="8115969" y="0"/>
                </a:lnTo>
                <a:lnTo>
                  <a:pt x="8115969" y="1780855"/>
                </a:lnTo>
                <a:lnTo>
                  <a:pt x="0" y="1780855"/>
                </a:lnTo>
                <a:lnTo>
                  <a:pt x="0" y="0"/>
                </a:lnTo>
                <a:close/>
              </a:path>
            </a:pathLst>
          </a:custGeom>
          <a:blipFill rotWithShape="1">
            <a:blip r:embed="rId9">
              <a:alphaModFix/>
            </a:blip>
            <a:stretch>
              <a:fillRect l="-1756" r="-1755" b="-23834"/>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634" name="Google Shape;634;p18"/>
          <p:cNvGrpSpPr/>
          <p:nvPr/>
        </p:nvGrpSpPr>
        <p:grpSpPr>
          <a:xfrm rot="-7713192">
            <a:off x="-604962" y="5134301"/>
            <a:ext cx="5565347" cy="3918199"/>
            <a:chOff x="0" y="-39236"/>
            <a:chExt cx="3429000" cy="2414136"/>
          </a:xfrm>
        </p:grpSpPr>
        <p:sp>
          <p:nvSpPr>
            <p:cNvPr id="635" name="Google Shape;635;p18"/>
            <p:cNvSpPr/>
            <p:nvPr/>
          </p:nvSpPr>
          <p:spPr>
            <a:xfrm rot="-5572888">
              <a:off x="569900" y="-467604"/>
              <a:ext cx="2249735" cy="3267904"/>
            </a:xfrm>
            <a:custGeom>
              <a:avLst/>
              <a:gdLst/>
              <a:ahLst/>
              <a:cxnLst/>
              <a:rect l="l" t="t" r="r" b="b"/>
              <a:pathLst>
                <a:path w="2249735" h="3267904" extrusionOk="0">
                  <a:moveTo>
                    <a:pt x="2207260" y="2197938"/>
                  </a:moveTo>
                  <a:lnTo>
                    <a:pt x="2221136" y="2427526"/>
                  </a:lnTo>
                  <a:lnTo>
                    <a:pt x="2170954" y="2666605"/>
                  </a:lnTo>
                  <a:lnTo>
                    <a:pt x="2153716" y="3009072"/>
                  </a:lnTo>
                  <a:cubicBezTo>
                    <a:pt x="2153716" y="3009072"/>
                    <a:pt x="2173977" y="3111820"/>
                    <a:pt x="2147970" y="3123227"/>
                  </a:cubicBezTo>
                  <a:cubicBezTo>
                    <a:pt x="2121964" y="3134634"/>
                    <a:pt x="1954519" y="3177071"/>
                    <a:pt x="1954519" y="3177071"/>
                  </a:cubicBezTo>
                  <a:cubicBezTo>
                    <a:pt x="1954519" y="3177071"/>
                    <a:pt x="1875862" y="3223976"/>
                    <a:pt x="1825764" y="3208738"/>
                  </a:cubicBezTo>
                  <a:cubicBezTo>
                    <a:pt x="1775667" y="3193501"/>
                    <a:pt x="1659596" y="3225806"/>
                    <a:pt x="1659596" y="3225806"/>
                  </a:cubicBezTo>
                  <a:cubicBezTo>
                    <a:pt x="1659596" y="3225806"/>
                    <a:pt x="1607584" y="3248621"/>
                    <a:pt x="1558125" y="3220699"/>
                  </a:cubicBezTo>
                  <a:cubicBezTo>
                    <a:pt x="1558125" y="3220699"/>
                    <a:pt x="1419240" y="3200992"/>
                    <a:pt x="1367227" y="3223807"/>
                  </a:cubicBezTo>
                  <a:cubicBezTo>
                    <a:pt x="1367227" y="3223807"/>
                    <a:pt x="1339944" y="3260582"/>
                    <a:pt x="1176330" y="3226914"/>
                  </a:cubicBezTo>
                  <a:lnTo>
                    <a:pt x="998116" y="3230660"/>
                  </a:lnTo>
                  <a:cubicBezTo>
                    <a:pt x="998116" y="3230660"/>
                    <a:pt x="923289" y="3201462"/>
                    <a:pt x="871915" y="3211592"/>
                  </a:cubicBezTo>
                  <a:lnTo>
                    <a:pt x="616959" y="3224191"/>
                  </a:lnTo>
                  <a:lnTo>
                    <a:pt x="474882" y="3267904"/>
                  </a:lnTo>
                  <a:lnTo>
                    <a:pt x="322675" y="3260243"/>
                  </a:lnTo>
                  <a:lnTo>
                    <a:pt x="220565" y="3267819"/>
                  </a:lnTo>
                  <a:cubicBezTo>
                    <a:pt x="220565" y="3267819"/>
                    <a:pt x="158422" y="3239259"/>
                    <a:pt x="138162" y="3136511"/>
                  </a:cubicBezTo>
                  <a:cubicBezTo>
                    <a:pt x="138162" y="3136511"/>
                    <a:pt x="141354" y="3073091"/>
                    <a:pt x="105856" y="3020440"/>
                  </a:cubicBezTo>
                  <a:cubicBezTo>
                    <a:pt x="70358" y="2967789"/>
                    <a:pt x="0" y="2849803"/>
                    <a:pt x="15876" y="2787022"/>
                  </a:cubicBezTo>
                  <a:cubicBezTo>
                    <a:pt x="15876" y="2787022"/>
                    <a:pt x="36221" y="2635453"/>
                    <a:pt x="62866" y="2611362"/>
                  </a:cubicBezTo>
                  <a:cubicBezTo>
                    <a:pt x="62866" y="2611362"/>
                    <a:pt x="80657" y="2510529"/>
                    <a:pt x="81934" y="2485161"/>
                  </a:cubicBezTo>
                  <a:cubicBezTo>
                    <a:pt x="83211" y="2459793"/>
                    <a:pt x="73719" y="2395735"/>
                    <a:pt x="73719" y="2395735"/>
                  </a:cubicBezTo>
                  <a:cubicBezTo>
                    <a:pt x="73719" y="2395735"/>
                    <a:pt x="52182" y="2318354"/>
                    <a:pt x="66781" y="2280941"/>
                  </a:cubicBezTo>
                  <a:cubicBezTo>
                    <a:pt x="81380" y="2243528"/>
                    <a:pt x="82657" y="2218160"/>
                    <a:pt x="73804" y="2141418"/>
                  </a:cubicBezTo>
                  <a:cubicBezTo>
                    <a:pt x="73804" y="2141418"/>
                    <a:pt x="49713" y="2114773"/>
                    <a:pt x="58651" y="1937198"/>
                  </a:cubicBezTo>
                  <a:cubicBezTo>
                    <a:pt x="58651" y="1937198"/>
                    <a:pt x="15576" y="1782437"/>
                    <a:pt x="70142" y="1708887"/>
                  </a:cubicBezTo>
                  <a:cubicBezTo>
                    <a:pt x="70142" y="1708887"/>
                    <a:pt x="109471" y="1685434"/>
                    <a:pt x="107640" y="1469169"/>
                  </a:cubicBezTo>
                  <a:cubicBezTo>
                    <a:pt x="107640" y="1469169"/>
                    <a:pt x="102618" y="1316323"/>
                    <a:pt x="116578" y="1291593"/>
                  </a:cubicBezTo>
                  <a:lnTo>
                    <a:pt x="93849" y="985264"/>
                  </a:lnTo>
                  <a:cubicBezTo>
                    <a:pt x="93849" y="985264"/>
                    <a:pt x="123770" y="643436"/>
                    <a:pt x="139008" y="593338"/>
                  </a:cubicBezTo>
                  <a:cubicBezTo>
                    <a:pt x="154246" y="543241"/>
                    <a:pt x="202512" y="342213"/>
                    <a:pt x="178421" y="315568"/>
                  </a:cubicBezTo>
                  <a:cubicBezTo>
                    <a:pt x="154330" y="288924"/>
                    <a:pt x="161991" y="136716"/>
                    <a:pt x="175952" y="111987"/>
                  </a:cubicBezTo>
                  <a:cubicBezTo>
                    <a:pt x="189913" y="87257"/>
                    <a:pt x="293300" y="54313"/>
                    <a:pt x="344674" y="44183"/>
                  </a:cubicBezTo>
                  <a:cubicBezTo>
                    <a:pt x="396048" y="34052"/>
                    <a:pt x="535572" y="41075"/>
                    <a:pt x="560940" y="42352"/>
                  </a:cubicBezTo>
                  <a:cubicBezTo>
                    <a:pt x="586307" y="43629"/>
                    <a:pt x="626275" y="7492"/>
                    <a:pt x="626275" y="7492"/>
                  </a:cubicBezTo>
                  <a:lnTo>
                    <a:pt x="777205" y="40521"/>
                  </a:lnTo>
                  <a:cubicBezTo>
                    <a:pt x="777205" y="40521"/>
                    <a:pt x="904044" y="46906"/>
                    <a:pt x="943373" y="23453"/>
                  </a:cubicBezTo>
                  <a:cubicBezTo>
                    <a:pt x="982702" y="0"/>
                    <a:pt x="1133632" y="33030"/>
                    <a:pt x="1133632" y="33030"/>
                  </a:cubicBezTo>
                  <a:cubicBezTo>
                    <a:pt x="1133632" y="33030"/>
                    <a:pt x="1261749" y="14046"/>
                    <a:pt x="1299162" y="28645"/>
                  </a:cubicBezTo>
                  <a:cubicBezTo>
                    <a:pt x="1336575" y="43244"/>
                    <a:pt x="1399357" y="59120"/>
                    <a:pt x="1437408" y="61036"/>
                  </a:cubicBezTo>
                  <a:cubicBezTo>
                    <a:pt x="1475460" y="62951"/>
                    <a:pt x="1666996" y="47160"/>
                    <a:pt x="1666996" y="47160"/>
                  </a:cubicBezTo>
                  <a:lnTo>
                    <a:pt x="1769745" y="26899"/>
                  </a:lnTo>
                  <a:cubicBezTo>
                    <a:pt x="1769745" y="26899"/>
                    <a:pt x="1834441" y="4723"/>
                    <a:pt x="1947958" y="23153"/>
                  </a:cubicBezTo>
                  <a:cubicBezTo>
                    <a:pt x="2061475" y="41583"/>
                    <a:pt x="2062114" y="28899"/>
                    <a:pt x="2062114" y="28899"/>
                  </a:cubicBezTo>
                  <a:lnTo>
                    <a:pt x="2140687" y="236311"/>
                  </a:lnTo>
                  <a:cubicBezTo>
                    <a:pt x="2140687" y="236311"/>
                    <a:pt x="2249735" y="343529"/>
                    <a:pt x="2241435" y="508420"/>
                  </a:cubicBezTo>
                  <a:lnTo>
                    <a:pt x="2196999" y="633344"/>
                  </a:lnTo>
                  <a:cubicBezTo>
                    <a:pt x="2196999" y="633344"/>
                    <a:pt x="2169077" y="682803"/>
                    <a:pt x="2177292" y="772229"/>
                  </a:cubicBezTo>
                  <a:cubicBezTo>
                    <a:pt x="2185507" y="861655"/>
                    <a:pt x="2207044" y="939035"/>
                    <a:pt x="2207044" y="939035"/>
                  </a:cubicBezTo>
                  <a:cubicBezTo>
                    <a:pt x="2207044" y="939035"/>
                    <a:pt x="2177208" y="1026546"/>
                    <a:pt x="2199383" y="1091243"/>
                  </a:cubicBezTo>
                  <a:lnTo>
                    <a:pt x="2209514" y="1142617"/>
                  </a:lnTo>
                  <a:lnTo>
                    <a:pt x="2208237" y="1167985"/>
                  </a:lnTo>
                  <a:cubicBezTo>
                    <a:pt x="2208237" y="1167985"/>
                    <a:pt x="2231689" y="1207314"/>
                    <a:pt x="2205045" y="1231405"/>
                  </a:cubicBezTo>
                  <a:cubicBezTo>
                    <a:pt x="2205045" y="1231405"/>
                    <a:pt x="2229136" y="1258049"/>
                    <a:pt x="2214536" y="1295463"/>
                  </a:cubicBezTo>
                  <a:cubicBezTo>
                    <a:pt x="2214536" y="1295463"/>
                    <a:pt x="2236074" y="1372843"/>
                    <a:pt x="2236074" y="1372843"/>
                  </a:cubicBezTo>
                  <a:cubicBezTo>
                    <a:pt x="2236074" y="1372843"/>
                    <a:pt x="2231605" y="1461631"/>
                    <a:pt x="2231605" y="1461631"/>
                  </a:cubicBezTo>
                  <a:lnTo>
                    <a:pt x="2201768" y="1549142"/>
                  </a:lnTo>
                  <a:lnTo>
                    <a:pt x="2189638" y="1790136"/>
                  </a:lnTo>
                  <a:lnTo>
                    <a:pt x="2195937" y="1917614"/>
                  </a:lnTo>
                  <a:lnTo>
                    <a:pt x="2168016" y="1967073"/>
                  </a:lnTo>
                  <a:lnTo>
                    <a:pt x="2189553" y="2044454"/>
                  </a:lnTo>
                  <a:lnTo>
                    <a:pt x="2207260" y="2197938"/>
                  </a:lnTo>
                  <a:close/>
                </a:path>
              </a:pathLst>
            </a:custGeom>
            <a:blipFill rotWithShape="1">
              <a:blip r:embed="rId12">
                <a:alphaModFix/>
              </a:blip>
              <a:stretch>
                <a:fillRect l="-75200" t="-76174" r="-24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636" name="Google Shape;636;p18"/>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nvGrpSpPr>
          <p:cNvPr id="637" name="Google Shape;637;p18"/>
          <p:cNvGrpSpPr/>
          <p:nvPr/>
        </p:nvGrpSpPr>
        <p:grpSpPr>
          <a:xfrm>
            <a:off x="3432858" y="1389081"/>
            <a:ext cx="5520330" cy="121471"/>
            <a:chOff x="0" y="0"/>
            <a:chExt cx="11040660" cy="242943"/>
          </a:xfrm>
        </p:grpSpPr>
        <p:sp>
          <p:nvSpPr>
            <p:cNvPr id="638" name="Google Shape;638;p18"/>
            <p:cNvSpPr/>
            <p:nvPr/>
          </p:nvSpPr>
          <p:spPr>
            <a:xfrm>
              <a:off x="0" y="0"/>
              <a:ext cx="4457166" cy="211034"/>
            </a:xfrm>
            <a:custGeom>
              <a:avLst/>
              <a:gdLst/>
              <a:ahLst/>
              <a:cxnLst/>
              <a:rect l="l" t="t" r="r" b="b"/>
              <a:pathLst>
                <a:path w="4457166" h="211034" extrusionOk="0">
                  <a:moveTo>
                    <a:pt x="0" y="0"/>
                  </a:moveTo>
                  <a:lnTo>
                    <a:pt x="4457166" y="0"/>
                  </a:lnTo>
                  <a:lnTo>
                    <a:pt x="4457166" y="211034"/>
                  </a:lnTo>
                  <a:lnTo>
                    <a:pt x="0" y="211034"/>
                  </a:lnTo>
                  <a:lnTo>
                    <a:pt x="0" y="0"/>
                  </a:lnTo>
                  <a:close/>
                </a:path>
              </a:pathLst>
            </a:custGeom>
            <a:blipFill rotWithShape="1">
              <a:blip r:embed="rId13">
                <a:alphaModFix/>
              </a:blip>
              <a:stretch>
                <a:fillRect l="-5317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639" name="Google Shape;639;p18"/>
            <p:cNvSpPr/>
            <p:nvPr/>
          </p:nvSpPr>
          <p:spPr>
            <a:xfrm>
              <a:off x="4213105" y="31909"/>
              <a:ext cx="6827555" cy="211034"/>
            </a:xfrm>
            <a:custGeom>
              <a:avLst/>
              <a:gdLst/>
              <a:ahLst/>
              <a:cxnLst/>
              <a:rect l="l" t="t" r="r" b="b"/>
              <a:pathLst>
                <a:path w="6827555" h="211034" extrusionOk="0">
                  <a:moveTo>
                    <a:pt x="0" y="0"/>
                  </a:moveTo>
                  <a:lnTo>
                    <a:pt x="6827556" y="0"/>
                  </a:lnTo>
                  <a:lnTo>
                    <a:pt x="6827556" y="211034"/>
                  </a:lnTo>
                  <a:lnTo>
                    <a:pt x="0" y="211034"/>
                  </a:lnTo>
                  <a:lnTo>
                    <a:pt x="0" y="0"/>
                  </a:lnTo>
                  <a:close/>
                </a:path>
              </a:pathLst>
            </a:custGeom>
            <a:blipFill rotWithShape="1">
              <a:blip r:embed="rId13">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640" name="Google Shape;640;p18"/>
          <p:cNvSpPr/>
          <p:nvPr/>
        </p:nvSpPr>
        <p:spPr>
          <a:xfrm>
            <a:off x="2617121" y="2513895"/>
            <a:ext cx="3576695" cy="2178505"/>
          </a:xfrm>
          <a:custGeom>
            <a:avLst/>
            <a:gdLst/>
            <a:ahLst/>
            <a:cxnLst/>
            <a:rect l="l" t="t" r="r" b="b"/>
            <a:pathLst>
              <a:path w="5365043" h="3267757" extrusionOk="0">
                <a:moveTo>
                  <a:pt x="0" y="0"/>
                </a:moveTo>
                <a:lnTo>
                  <a:pt x="5365043" y="0"/>
                </a:lnTo>
                <a:lnTo>
                  <a:pt x="5365043" y="3267757"/>
                </a:lnTo>
                <a:lnTo>
                  <a:pt x="0" y="3267757"/>
                </a:lnTo>
                <a:lnTo>
                  <a:pt x="0" y="0"/>
                </a:lnTo>
                <a:close/>
              </a:path>
            </a:pathLst>
          </a:custGeom>
          <a:blipFill rotWithShape="1">
            <a:blip r:embed="rId14">
              <a:alphaModFix/>
            </a:blip>
            <a:stretch>
              <a:fillRect l="-8417" t="-706" r="-625"/>
            </a:stretch>
          </a:blipFill>
          <a:ln w="38100" cap="sq" cmpd="sng">
            <a:solidFill>
              <a:srgbClr val="945A02"/>
            </a:solidFill>
            <a:prstDash val="solid"/>
            <a:miter lim="8000"/>
            <a:headEnd type="none" w="sm" len="sm"/>
            <a:tailEnd type="none" w="sm" len="sm"/>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641" name="Google Shape;641;p18"/>
          <p:cNvSpPr/>
          <p:nvPr/>
        </p:nvSpPr>
        <p:spPr>
          <a:xfrm>
            <a:off x="7877234" y="2476989"/>
            <a:ext cx="3071826" cy="2252316"/>
          </a:xfrm>
          <a:custGeom>
            <a:avLst/>
            <a:gdLst/>
            <a:ahLst/>
            <a:cxnLst/>
            <a:rect l="l" t="t" r="r" b="b"/>
            <a:pathLst>
              <a:path w="4607739" h="3378474" extrusionOk="0">
                <a:moveTo>
                  <a:pt x="0" y="0"/>
                </a:moveTo>
                <a:lnTo>
                  <a:pt x="4607738" y="0"/>
                </a:lnTo>
                <a:lnTo>
                  <a:pt x="4607738" y="3378474"/>
                </a:lnTo>
                <a:lnTo>
                  <a:pt x="0" y="3378474"/>
                </a:lnTo>
                <a:lnTo>
                  <a:pt x="0" y="0"/>
                </a:lnTo>
                <a:close/>
              </a:path>
            </a:pathLst>
          </a:custGeom>
          <a:blipFill rotWithShape="1">
            <a:blip r:embed="rId15">
              <a:alphaModFix/>
            </a:blip>
            <a:stretch>
              <a:fillRect l="-7873" t="-304" r="-2848" b="-304"/>
            </a:stretch>
          </a:blipFill>
          <a:ln w="47625" cap="sq" cmpd="sng">
            <a:solidFill>
              <a:srgbClr val="945A02"/>
            </a:solidFill>
            <a:prstDash val="solid"/>
            <a:miter lim="8000"/>
            <a:headEnd type="none" w="sm" len="sm"/>
            <a:tailEnd type="none" w="sm" len="sm"/>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642" name="Google Shape;642;p18"/>
          <p:cNvSpPr txBox="1"/>
          <p:nvPr/>
        </p:nvSpPr>
        <p:spPr>
          <a:xfrm>
            <a:off x="4501902" y="5064471"/>
            <a:ext cx="5037145" cy="1335174"/>
          </a:xfrm>
          <a:prstGeom prst="rect">
            <a:avLst/>
          </a:prstGeom>
          <a:noFill/>
          <a:ln>
            <a:noFill/>
          </a:ln>
        </p:spPr>
        <p:txBody>
          <a:bodyPr spcFirstLastPara="1" wrap="square" lIns="0" tIns="0" rIns="0" bIns="0" anchor="t" anchorCtr="0">
            <a:spAutoFit/>
          </a:bodyPr>
          <a:lstStyle/>
          <a:p>
            <a:pPr algn="ctr" defTabSz="609630">
              <a:lnSpc>
                <a:spcPct val="140012"/>
              </a:lnSpc>
              <a:buClr>
                <a:srgbClr val="000000"/>
              </a:buClr>
            </a:pPr>
            <a:r>
              <a:rPr lang="es-ES" sz="2066" b="1" kern="0" dirty="0">
                <a:solidFill>
                  <a:srgbClr val="825209"/>
                </a:solidFill>
                <a:latin typeface="Arial"/>
                <a:ea typeface="Arial"/>
                <a:cs typeface="Arial"/>
                <a:sym typeface="Arial"/>
              </a:rPr>
              <a:t>Garantiza que todos los países de la UE comprendan y apliquen de la misma manera la legislación comunitaria.</a:t>
            </a:r>
            <a:r>
              <a:rPr lang="en-US" sz="2066" b="1" kern="0" dirty="0">
                <a:solidFill>
                  <a:srgbClr val="825209"/>
                </a:solidFill>
                <a:latin typeface="Arial"/>
                <a:ea typeface="Arial"/>
                <a:cs typeface="Arial"/>
                <a:sym typeface="Arial"/>
              </a:rPr>
              <a:t> </a:t>
            </a:r>
            <a:endParaRPr sz="933" kern="0" dirty="0">
              <a:solidFill>
                <a:srgbClr val="000000"/>
              </a:solidFill>
              <a:latin typeface="Arial"/>
              <a:cs typeface="Arial"/>
              <a:sym typeface="Arial"/>
            </a:endParaRPr>
          </a:p>
        </p:txBody>
      </p:sp>
      <p:sp>
        <p:nvSpPr>
          <p:cNvPr id="643" name="Google Shape;643;p18"/>
          <p:cNvSpPr txBox="1"/>
          <p:nvPr/>
        </p:nvSpPr>
        <p:spPr>
          <a:xfrm>
            <a:off x="2625308" y="2111925"/>
            <a:ext cx="3511289" cy="401970"/>
          </a:xfrm>
          <a:prstGeom prst="rect">
            <a:avLst/>
          </a:prstGeom>
          <a:noFill/>
          <a:ln>
            <a:noFill/>
          </a:ln>
        </p:spPr>
        <p:txBody>
          <a:bodyPr spcFirstLastPara="1" wrap="square" lIns="0" tIns="0" rIns="0" bIns="0" anchor="t" anchorCtr="0">
            <a:spAutoFit/>
          </a:bodyPr>
          <a:lstStyle/>
          <a:p>
            <a:pPr algn="ctr" defTabSz="609630">
              <a:lnSpc>
                <a:spcPct val="140014"/>
              </a:lnSpc>
              <a:buClr>
                <a:srgbClr val="000000"/>
              </a:buClr>
            </a:pPr>
            <a:r>
              <a:rPr lang="en-US" sz="1866" b="1" kern="0" dirty="0">
                <a:solidFill>
                  <a:srgbClr val="000000"/>
                </a:solidFill>
                <a:latin typeface="Arial"/>
                <a:cs typeface="Arial"/>
                <a:sym typeface="Arial"/>
              </a:rPr>
              <a:t>TRIBUNAL DE JUSTICIA</a:t>
            </a:r>
            <a:endParaRPr sz="933" kern="0" dirty="0">
              <a:solidFill>
                <a:srgbClr val="000000"/>
              </a:solidFill>
              <a:latin typeface="Arial"/>
              <a:cs typeface="Arial"/>
              <a:sym typeface="Arial"/>
            </a:endParaRPr>
          </a:p>
        </p:txBody>
      </p:sp>
      <p:sp>
        <p:nvSpPr>
          <p:cNvPr id="644" name="Google Shape;644;p18"/>
          <p:cNvSpPr txBox="1"/>
          <p:nvPr/>
        </p:nvSpPr>
        <p:spPr>
          <a:xfrm>
            <a:off x="1970813" y="685264"/>
            <a:ext cx="7721123" cy="663580"/>
          </a:xfrm>
          <a:prstGeom prst="rect">
            <a:avLst/>
          </a:prstGeom>
          <a:noFill/>
          <a:ln>
            <a:noFill/>
          </a:ln>
        </p:spPr>
        <p:txBody>
          <a:bodyPr spcFirstLastPara="1" wrap="square" lIns="0" tIns="0" rIns="0" bIns="0" anchor="t" anchorCtr="0">
            <a:spAutoFit/>
          </a:bodyPr>
          <a:lstStyle/>
          <a:p>
            <a:pPr defTabSz="609630">
              <a:lnSpc>
                <a:spcPct val="97999"/>
              </a:lnSpc>
              <a:buClr>
                <a:srgbClr val="000000"/>
              </a:buClr>
            </a:pPr>
            <a:r>
              <a:rPr lang="en-US" sz="4400" kern="0" dirty="0">
                <a:solidFill>
                  <a:srgbClr val="402B2B"/>
                </a:solidFill>
                <a:latin typeface="Play"/>
                <a:ea typeface="Play"/>
                <a:cs typeface="Play"/>
                <a:sym typeface="Play"/>
              </a:rPr>
              <a:t>La </a:t>
            </a:r>
            <a:r>
              <a:rPr lang="en-US" sz="4400" kern="0" dirty="0" err="1">
                <a:solidFill>
                  <a:srgbClr val="402B2B"/>
                </a:solidFill>
                <a:latin typeface="Play"/>
                <a:ea typeface="Play"/>
                <a:cs typeface="Play"/>
                <a:sym typeface="Play"/>
              </a:rPr>
              <a:t>estructura</a:t>
            </a:r>
            <a:r>
              <a:rPr lang="en-US" sz="4400" kern="0" dirty="0">
                <a:solidFill>
                  <a:srgbClr val="402B2B"/>
                </a:solidFill>
                <a:latin typeface="Play"/>
                <a:ea typeface="Play"/>
                <a:cs typeface="Play"/>
                <a:sym typeface="Play"/>
              </a:rPr>
              <a:t> </a:t>
            </a:r>
            <a:r>
              <a:rPr lang="en-US" sz="4400" kern="0" dirty="0" err="1">
                <a:solidFill>
                  <a:srgbClr val="402B2B"/>
                </a:solidFill>
                <a:latin typeface="Play"/>
                <a:ea typeface="Play"/>
                <a:cs typeface="Play"/>
                <a:sym typeface="Play"/>
              </a:rPr>
              <a:t>política</a:t>
            </a:r>
            <a:r>
              <a:rPr lang="en-US" sz="4400" kern="0" dirty="0">
                <a:solidFill>
                  <a:srgbClr val="402B2B"/>
                </a:solidFill>
                <a:latin typeface="Play"/>
                <a:ea typeface="Play"/>
                <a:cs typeface="Play"/>
                <a:sym typeface="Play"/>
              </a:rPr>
              <a:t> </a:t>
            </a:r>
            <a:r>
              <a:rPr lang="en-US" sz="4400" kern="0" dirty="0" err="1">
                <a:solidFill>
                  <a:srgbClr val="402B2B"/>
                </a:solidFill>
                <a:latin typeface="Play"/>
                <a:ea typeface="Play"/>
                <a:cs typeface="Play"/>
                <a:sym typeface="Play"/>
              </a:rPr>
              <a:t>europea</a:t>
            </a:r>
            <a:endParaRPr sz="933" kern="0" dirty="0">
              <a:solidFill>
                <a:srgbClr val="000000"/>
              </a:solidFill>
              <a:latin typeface="Arial"/>
              <a:cs typeface="Arial"/>
              <a:sym typeface="Arial"/>
            </a:endParaRPr>
          </a:p>
        </p:txBody>
      </p:sp>
      <p:sp>
        <p:nvSpPr>
          <p:cNvPr id="645" name="Google Shape;645;p18"/>
          <p:cNvSpPr txBox="1"/>
          <p:nvPr/>
        </p:nvSpPr>
        <p:spPr>
          <a:xfrm>
            <a:off x="7941750" y="1684010"/>
            <a:ext cx="2942794" cy="803938"/>
          </a:xfrm>
          <a:prstGeom prst="rect">
            <a:avLst/>
          </a:prstGeom>
          <a:noFill/>
          <a:ln>
            <a:noFill/>
          </a:ln>
        </p:spPr>
        <p:txBody>
          <a:bodyPr spcFirstLastPara="1" wrap="square" lIns="0" tIns="0" rIns="0" bIns="0" anchor="t" anchorCtr="0">
            <a:spAutoFit/>
          </a:bodyPr>
          <a:lstStyle/>
          <a:p>
            <a:pPr algn="ctr" defTabSz="609630">
              <a:lnSpc>
                <a:spcPct val="140014"/>
              </a:lnSpc>
              <a:buClr>
                <a:srgbClr val="000000"/>
              </a:buClr>
            </a:pPr>
            <a:r>
              <a:rPr lang="en-US" sz="1866" b="1" kern="0" dirty="0">
                <a:solidFill>
                  <a:srgbClr val="000000"/>
                </a:solidFill>
                <a:latin typeface="Arial"/>
                <a:cs typeface="Arial"/>
                <a:sym typeface="Arial"/>
              </a:rPr>
              <a:t>LEYES DE LA UNIÓN EUROPEA</a:t>
            </a:r>
            <a:endParaRPr sz="933" kern="0" dirty="0">
              <a:solidFill>
                <a:srgbClr val="000000"/>
              </a:solidFill>
              <a:latin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50"/>
        <p:cNvGrpSpPr/>
        <p:nvPr/>
      </p:nvGrpSpPr>
      <p:grpSpPr>
        <a:xfrm>
          <a:off x="0" y="0"/>
          <a:ext cx="0" cy="0"/>
          <a:chOff x="0" y="0"/>
          <a:chExt cx="0" cy="0"/>
        </a:xfrm>
      </p:grpSpPr>
      <p:sp>
        <p:nvSpPr>
          <p:cNvPr id="651" name="Google Shape;651;p19"/>
          <p:cNvSpPr/>
          <p:nvPr/>
        </p:nvSpPr>
        <p:spPr>
          <a:xfrm>
            <a:off x="0" y="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652" name="Google Shape;652;p19"/>
          <p:cNvGrpSpPr/>
          <p:nvPr/>
        </p:nvGrpSpPr>
        <p:grpSpPr>
          <a:xfrm rot="-9182015">
            <a:off x="-1416246" y="3954355"/>
            <a:ext cx="5326110" cy="3688825"/>
            <a:chOff x="0" y="0"/>
            <a:chExt cx="3429000" cy="2374900"/>
          </a:xfrm>
        </p:grpSpPr>
        <p:sp>
          <p:nvSpPr>
            <p:cNvPr id="653" name="Google Shape;653;p19"/>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654" name="Google Shape;654;p19"/>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nvGrpSpPr>
          <p:cNvPr id="655" name="Google Shape;655;p19"/>
          <p:cNvGrpSpPr/>
          <p:nvPr/>
        </p:nvGrpSpPr>
        <p:grpSpPr>
          <a:xfrm>
            <a:off x="489520" y="257437"/>
            <a:ext cx="11212961" cy="6343126"/>
            <a:chOff x="0" y="0"/>
            <a:chExt cx="22425922" cy="12686252"/>
          </a:xfrm>
        </p:grpSpPr>
        <p:sp>
          <p:nvSpPr>
            <p:cNvPr id="656" name="Google Shape;656;p19"/>
            <p:cNvSpPr/>
            <p:nvPr/>
          </p:nvSpPr>
          <p:spPr>
            <a:xfrm flipH="1">
              <a:off x="18129687" y="63500"/>
              <a:ext cx="4296235" cy="12622752"/>
            </a:xfrm>
            <a:custGeom>
              <a:avLst/>
              <a:gdLst/>
              <a:ahLst/>
              <a:cxnLst/>
              <a:rect l="l" t="t" r="r" b="b"/>
              <a:pathLst>
                <a:path w="4296235" h="12622752" extrusionOk="0">
                  <a:moveTo>
                    <a:pt x="4296234" y="0"/>
                  </a:moveTo>
                  <a:lnTo>
                    <a:pt x="0" y="0"/>
                  </a:lnTo>
                  <a:lnTo>
                    <a:pt x="0" y="12622752"/>
                  </a:lnTo>
                  <a:lnTo>
                    <a:pt x="4296234" y="12622752"/>
                  </a:lnTo>
                  <a:lnTo>
                    <a:pt x="4296234" y="0"/>
                  </a:lnTo>
                  <a:close/>
                </a:path>
              </a:pathLst>
            </a:custGeom>
            <a:blipFill rotWithShape="1">
              <a:blip r:embed="rId6">
                <a:alphaModFix/>
              </a:blip>
              <a:stretch>
                <a:fillRect r="-340412"/>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657" name="Google Shape;657;p19"/>
            <p:cNvSpPr/>
            <p:nvPr/>
          </p:nvSpPr>
          <p:spPr>
            <a:xfrm flipH="1">
              <a:off x="0" y="0"/>
              <a:ext cx="18921873" cy="12622752"/>
            </a:xfrm>
            <a:custGeom>
              <a:avLst/>
              <a:gdLst/>
              <a:ahLst/>
              <a:cxnLst/>
              <a:rect l="l" t="t" r="r" b="b"/>
              <a:pathLst>
                <a:path w="18921873" h="12622752" extrusionOk="0">
                  <a:moveTo>
                    <a:pt x="18921873" y="0"/>
                  </a:moveTo>
                  <a:lnTo>
                    <a:pt x="0" y="0"/>
                  </a:lnTo>
                  <a:lnTo>
                    <a:pt x="0" y="12622752"/>
                  </a:lnTo>
                  <a:lnTo>
                    <a:pt x="18921873" y="12622752"/>
                  </a:lnTo>
                  <a:lnTo>
                    <a:pt x="18921873" y="0"/>
                  </a:lnTo>
                  <a:close/>
                </a:path>
              </a:pathLst>
            </a:custGeom>
            <a:blipFill rotWithShape="1">
              <a:blip r:embed="rId6">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658" name="Google Shape;658;p19"/>
          <p:cNvSpPr/>
          <p:nvPr/>
        </p:nvSpPr>
        <p:spPr>
          <a:xfrm>
            <a:off x="1568788" y="979576"/>
            <a:ext cx="9689881" cy="5192625"/>
          </a:xfrm>
          <a:custGeom>
            <a:avLst/>
            <a:gdLst/>
            <a:ahLst/>
            <a:cxnLst/>
            <a:rect l="l" t="t" r="r" b="b"/>
            <a:pathLst>
              <a:path w="14534822" h="7788937" extrusionOk="0">
                <a:moveTo>
                  <a:pt x="0" y="0"/>
                </a:moveTo>
                <a:lnTo>
                  <a:pt x="14534822" y="0"/>
                </a:lnTo>
                <a:lnTo>
                  <a:pt x="14534822" y="7788937"/>
                </a:lnTo>
                <a:lnTo>
                  <a:pt x="0" y="7788937"/>
                </a:lnTo>
                <a:lnTo>
                  <a:pt x="0" y="0"/>
                </a:lnTo>
                <a:close/>
              </a:path>
            </a:pathLst>
          </a:custGeom>
          <a:blipFill rotWithShape="1">
            <a:blip r:embed="rId7">
              <a:alphaModFix amt="20999"/>
            </a:blip>
            <a:stretch>
              <a:fillRect l="-1477" t="-62632" r="-10185" b="-6672"/>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659" name="Google Shape;659;p19"/>
          <p:cNvSpPr/>
          <p:nvPr/>
        </p:nvSpPr>
        <p:spPr>
          <a:xfrm>
            <a:off x="0" y="7303"/>
            <a:ext cx="2382233" cy="500269"/>
          </a:xfrm>
          <a:custGeom>
            <a:avLst/>
            <a:gdLst/>
            <a:ahLst/>
            <a:cxnLst/>
            <a:rect l="l" t="t" r="r" b="b"/>
            <a:pathLst>
              <a:path w="3573350" h="750403" extrusionOk="0">
                <a:moveTo>
                  <a:pt x="0" y="0"/>
                </a:moveTo>
                <a:lnTo>
                  <a:pt x="3573350" y="0"/>
                </a:lnTo>
                <a:lnTo>
                  <a:pt x="3573350" y="750403"/>
                </a:lnTo>
                <a:lnTo>
                  <a:pt x="0" y="750403"/>
                </a:lnTo>
                <a:lnTo>
                  <a:pt x="0" y="0"/>
                </a:lnTo>
                <a:close/>
              </a:path>
            </a:pathLst>
          </a:custGeom>
          <a:blipFill rotWithShape="1">
            <a:blip r:embed="rId8">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660" name="Google Shape;660;p19"/>
          <p:cNvSpPr/>
          <p:nvPr/>
        </p:nvSpPr>
        <p:spPr>
          <a:xfrm>
            <a:off x="6531607" y="5294842"/>
            <a:ext cx="2825682" cy="106705"/>
          </a:xfrm>
          <a:custGeom>
            <a:avLst/>
            <a:gdLst/>
            <a:ahLst/>
            <a:cxnLst/>
            <a:rect l="l" t="t" r="r" b="b"/>
            <a:pathLst>
              <a:path w="4238523" h="160057" extrusionOk="0">
                <a:moveTo>
                  <a:pt x="0" y="0"/>
                </a:moveTo>
                <a:lnTo>
                  <a:pt x="4238524" y="0"/>
                </a:lnTo>
                <a:lnTo>
                  <a:pt x="4238524" y="160057"/>
                </a:lnTo>
                <a:lnTo>
                  <a:pt x="0" y="160057"/>
                </a:lnTo>
                <a:lnTo>
                  <a:pt x="0" y="0"/>
                </a:lnTo>
                <a:close/>
              </a:path>
            </a:pathLst>
          </a:custGeom>
          <a:blipFill rotWithShape="1">
            <a:blip r:embed="rId9">
              <a:alphaModFix/>
            </a:blip>
            <a:stretch>
              <a:fillRect r="-22170"/>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661" name="Google Shape;661;p19"/>
          <p:cNvSpPr txBox="1"/>
          <p:nvPr/>
        </p:nvSpPr>
        <p:spPr>
          <a:xfrm>
            <a:off x="1923822" y="2919385"/>
            <a:ext cx="8629882" cy="1149225"/>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n-US" sz="5334" kern="0" dirty="0">
                <a:solidFill>
                  <a:srgbClr val="402B2B"/>
                </a:solidFill>
                <a:latin typeface="Play"/>
                <a:ea typeface="Play"/>
                <a:cs typeface="Play"/>
                <a:sym typeface="Play"/>
              </a:rPr>
              <a:t>¿</a:t>
            </a:r>
            <a:r>
              <a:rPr lang="en-US" sz="5334" kern="0" dirty="0" err="1">
                <a:solidFill>
                  <a:srgbClr val="402B2B"/>
                </a:solidFill>
                <a:latin typeface="Play"/>
                <a:ea typeface="Play"/>
                <a:cs typeface="Play"/>
                <a:sym typeface="Play"/>
              </a:rPr>
              <a:t>Reconoces</a:t>
            </a:r>
            <a:r>
              <a:rPr lang="en-US" sz="5334" kern="0" dirty="0">
                <a:solidFill>
                  <a:srgbClr val="402B2B"/>
                </a:solidFill>
                <a:latin typeface="Play"/>
                <a:ea typeface="Play"/>
                <a:cs typeface="Play"/>
                <a:sym typeface="Play"/>
              </a:rPr>
              <a:t> </a:t>
            </a:r>
            <a:r>
              <a:rPr lang="en-US" sz="5334" kern="0" dirty="0" err="1">
                <a:solidFill>
                  <a:srgbClr val="402B2B"/>
                </a:solidFill>
                <a:latin typeface="Play"/>
                <a:ea typeface="Play"/>
                <a:cs typeface="Play"/>
                <a:sym typeface="Play"/>
              </a:rPr>
              <a:t>los</a:t>
            </a:r>
            <a:r>
              <a:rPr lang="en-US" sz="5334" kern="0" dirty="0">
                <a:solidFill>
                  <a:srgbClr val="402B2B"/>
                </a:solidFill>
                <a:latin typeface="Play"/>
                <a:ea typeface="Play"/>
                <a:cs typeface="Play"/>
                <a:sym typeface="Play"/>
              </a:rPr>
              <a:t> logos?</a:t>
            </a:r>
            <a:endParaRPr sz="933" kern="0" dirty="0">
              <a:solidFill>
                <a:srgbClr val="000000"/>
              </a:solidFill>
              <a:latin typeface="Arial"/>
              <a:cs typeface="Arial"/>
              <a:sym typeface="Arial"/>
            </a:endParaRPr>
          </a:p>
        </p:txBody>
      </p:sp>
      <p:sp>
        <p:nvSpPr>
          <p:cNvPr id="662" name="Google Shape;662;p19"/>
          <p:cNvSpPr/>
          <p:nvPr/>
        </p:nvSpPr>
        <p:spPr>
          <a:xfrm>
            <a:off x="10553704" y="507297"/>
            <a:ext cx="952497" cy="944559"/>
          </a:xfrm>
          <a:custGeom>
            <a:avLst/>
            <a:gdLst/>
            <a:ahLst/>
            <a:cxnLst/>
            <a:rect l="l" t="t" r="r" b="b"/>
            <a:pathLst>
              <a:path w="1428745" h="1416839" extrusionOk="0">
                <a:moveTo>
                  <a:pt x="0" y="0"/>
                </a:moveTo>
                <a:lnTo>
                  <a:pt x="1428745" y="0"/>
                </a:lnTo>
                <a:lnTo>
                  <a:pt x="1428745" y="1416839"/>
                </a:lnTo>
                <a:lnTo>
                  <a:pt x="0" y="1416839"/>
                </a:lnTo>
                <a:lnTo>
                  <a:pt x="0" y="0"/>
                </a:lnTo>
                <a:close/>
              </a:path>
            </a:pathLst>
          </a:custGeom>
          <a:blipFill rotWithShape="1">
            <a:blip r:embed="rId10">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663" name="Google Shape;663;p19"/>
          <p:cNvSpPr txBox="1"/>
          <p:nvPr/>
        </p:nvSpPr>
        <p:spPr>
          <a:xfrm>
            <a:off x="4966891" y="1428258"/>
            <a:ext cx="2258219" cy="746679"/>
          </a:xfrm>
          <a:prstGeom prst="rect">
            <a:avLst/>
          </a:prstGeom>
          <a:noFill/>
          <a:ln>
            <a:noFill/>
          </a:ln>
        </p:spPr>
        <p:txBody>
          <a:bodyPr spcFirstLastPara="1" wrap="square" lIns="0" tIns="0" rIns="0" bIns="0" anchor="t" anchorCtr="0">
            <a:spAutoFit/>
          </a:bodyPr>
          <a:lstStyle/>
          <a:p>
            <a:pPr algn="ctr" defTabSz="609630">
              <a:lnSpc>
                <a:spcPct val="140007"/>
              </a:lnSpc>
              <a:buClr>
                <a:srgbClr val="000000"/>
              </a:buClr>
            </a:pPr>
            <a:r>
              <a:rPr lang="en-US" sz="3466" b="1" kern="0" dirty="0" err="1">
                <a:solidFill>
                  <a:srgbClr val="AB6000"/>
                </a:solidFill>
                <a:latin typeface="Arial"/>
                <a:ea typeface="Arial"/>
                <a:cs typeface="Arial"/>
                <a:sym typeface="Arial"/>
              </a:rPr>
              <a:t>Ejercicio</a:t>
            </a:r>
            <a:r>
              <a:rPr lang="en-US" sz="3466" b="1" kern="0" dirty="0">
                <a:solidFill>
                  <a:srgbClr val="AB6000"/>
                </a:solidFill>
                <a:latin typeface="Arial"/>
                <a:ea typeface="Arial"/>
                <a:cs typeface="Arial"/>
                <a:sym typeface="Arial"/>
              </a:rPr>
              <a:t> 3 </a:t>
            </a:r>
            <a:endParaRPr sz="933" kern="0" dirty="0">
              <a:solidFill>
                <a:srgbClr val="000000"/>
              </a:solidFill>
              <a:latin typeface="Arial"/>
              <a:cs typeface="Arial"/>
              <a:sym typeface="Arial"/>
            </a:endParaRPr>
          </a:p>
        </p:txBody>
      </p:sp>
      <p:sp>
        <p:nvSpPr>
          <p:cNvPr id="664" name="Google Shape;664;p19"/>
          <p:cNvSpPr/>
          <p:nvPr/>
        </p:nvSpPr>
        <p:spPr>
          <a:xfrm>
            <a:off x="413908" y="585784"/>
            <a:ext cx="1852033" cy="2215892"/>
          </a:xfrm>
          <a:custGeom>
            <a:avLst/>
            <a:gdLst/>
            <a:ahLst/>
            <a:cxnLst/>
            <a:rect l="l" t="t" r="r" b="b"/>
            <a:pathLst>
              <a:path w="2778049" h="3323838" extrusionOk="0">
                <a:moveTo>
                  <a:pt x="0" y="0"/>
                </a:moveTo>
                <a:lnTo>
                  <a:pt x="2778049" y="0"/>
                </a:lnTo>
                <a:lnTo>
                  <a:pt x="2778049" y="3323838"/>
                </a:lnTo>
                <a:lnTo>
                  <a:pt x="0" y="3323838"/>
                </a:lnTo>
                <a:lnTo>
                  <a:pt x="0" y="0"/>
                </a:lnTo>
                <a:close/>
              </a:path>
            </a:pathLst>
          </a:custGeom>
          <a:blipFill rotWithShape="1">
            <a:blip r:embed="rId11">
              <a:alphaModFix/>
            </a:blip>
            <a:stretch>
              <a:fillRect b="-16015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665" name="Google Shape;665;p19"/>
          <p:cNvSpPr/>
          <p:nvPr/>
        </p:nvSpPr>
        <p:spPr>
          <a:xfrm rot="1586660">
            <a:off x="9150931" y="4046600"/>
            <a:ext cx="2359155" cy="2376438"/>
          </a:xfrm>
          <a:custGeom>
            <a:avLst/>
            <a:gdLst/>
            <a:ahLst/>
            <a:cxnLst/>
            <a:rect l="l" t="t" r="r" b="b"/>
            <a:pathLst>
              <a:path w="3538732" h="3564657" extrusionOk="0">
                <a:moveTo>
                  <a:pt x="0" y="0"/>
                </a:moveTo>
                <a:lnTo>
                  <a:pt x="3538732" y="0"/>
                </a:lnTo>
                <a:lnTo>
                  <a:pt x="3538732" y="3564657"/>
                </a:lnTo>
                <a:lnTo>
                  <a:pt x="0" y="3564657"/>
                </a:lnTo>
                <a:lnTo>
                  <a:pt x="0" y="0"/>
                </a:lnTo>
                <a:close/>
              </a:path>
            </a:pathLst>
          </a:custGeom>
          <a:blipFill rotWithShape="1">
            <a:blip r:embed="rId12">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666" name="Google Shape;666;p19"/>
          <p:cNvSpPr/>
          <p:nvPr/>
        </p:nvSpPr>
        <p:spPr>
          <a:xfrm rot="-68087">
            <a:off x="908290" y="5548633"/>
            <a:ext cx="565653" cy="576461"/>
          </a:xfrm>
          <a:custGeom>
            <a:avLst/>
            <a:gdLst/>
            <a:ahLst/>
            <a:cxnLst/>
            <a:rect l="l" t="t" r="r" b="b"/>
            <a:pathLst>
              <a:path w="848479" h="864692" extrusionOk="0">
                <a:moveTo>
                  <a:pt x="0" y="0"/>
                </a:moveTo>
                <a:lnTo>
                  <a:pt x="848479" y="0"/>
                </a:lnTo>
                <a:lnTo>
                  <a:pt x="848479" y="864692"/>
                </a:lnTo>
                <a:lnTo>
                  <a:pt x="0" y="864692"/>
                </a:lnTo>
                <a:lnTo>
                  <a:pt x="0" y="0"/>
                </a:lnTo>
                <a:close/>
              </a:path>
            </a:pathLst>
          </a:custGeom>
          <a:blipFill rotWithShape="1">
            <a:blip r:embed="rId13">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71"/>
        <p:cNvGrpSpPr/>
        <p:nvPr/>
      </p:nvGrpSpPr>
      <p:grpSpPr>
        <a:xfrm>
          <a:off x="0" y="0"/>
          <a:ext cx="0" cy="0"/>
          <a:chOff x="0" y="0"/>
          <a:chExt cx="0" cy="0"/>
        </a:xfrm>
      </p:grpSpPr>
      <p:sp>
        <p:nvSpPr>
          <p:cNvPr id="672" name="Google Shape;672;p20"/>
          <p:cNvSpPr/>
          <p:nvPr/>
        </p:nvSpPr>
        <p:spPr>
          <a:xfrm>
            <a:off x="0" y="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3467" t="-11439" r="-5002" b="-17197"/>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673" name="Google Shape;673;p20"/>
          <p:cNvGrpSpPr/>
          <p:nvPr/>
        </p:nvGrpSpPr>
        <p:grpSpPr>
          <a:xfrm rot="1015533">
            <a:off x="7907103" y="-3433439"/>
            <a:ext cx="6883695" cy="4767596"/>
            <a:chOff x="0" y="0"/>
            <a:chExt cx="3429000" cy="2374900"/>
          </a:xfrm>
        </p:grpSpPr>
        <p:sp>
          <p:nvSpPr>
            <p:cNvPr id="674" name="Google Shape;674;p20"/>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50615" b="-50615"/>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675" name="Google Shape;675;p20"/>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676" name="Google Shape;676;p20"/>
          <p:cNvSpPr/>
          <p:nvPr/>
        </p:nvSpPr>
        <p:spPr>
          <a:xfrm rot="-172039">
            <a:off x="206596" y="4563312"/>
            <a:ext cx="3327748" cy="873534"/>
          </a:xfrm>
          <a:custGeom>
            <a:avLst/>
            <a:gdLst/>
            <a:ahLst/>
            <a:cxnLst/>
            <a:rect l="l" t="t" r="r" b="b"/>
            <a:pathLst>
              <a:path w="4991622" h="1310301" extrusionOk="0">
                <a:moveTo>
                  <a:pt x="0" y="0"/>
                </a:moveTo>
                <a:lnTo>
                  <a:pt x="4991622" y="0"/>
                </a:lnTo>
                <a:lnTo>
                  <a:pt x="4991622" y="1310301"/>
                </a:lnTo>
                <a:lnTo>
                  <a:pt x="0" y="1310301"/>
                </a:lnTo>
                <a:lnTo>
                  <a:pt x="0" y="0"/>
                </a:lnTo>
                <a:close/>
              </a:path>
            </a:pathLst>
          </a:custGeom>
          <a:blipFill rotWithShape="1">
            <a:blip r:embed="rId6">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677" name="Google Shape;677;p20"/>
          <p:cNvGrpSpPr/>
          <p:nvPr/>
        </p:nvGrpSpPr>
        <p:grpSpPr>
          <a:xfrm>
            <a:off x="1" y="311960"/>
            <a:ext cx="3600165" cy="5207571"/>
            <a:chOff x="1" y="0"/>
            <a:chExt cx="7200330" cy="10415143"/>
          </a:xfrm>
        </p:grpSpPr>
        <p:sp>
          <p:nvSpPr>
            <p:cNvPr id="678" name="Google Shape;678;p20"/>
            <p:cNvSpPr/>
            <p:nvPr/>
          </p:nvSpPr>
          <p:spPr>
            <a:xfrm rot="-172039">
              <a:off x="413192" y="8502704"/>
              <a:ext cx="6655496" cy="1747068"/>
            </a:xfrm>
            <a:custGeom>
              <a:avLst/>
              <a:gdLst/>
              <a:ahLst/>
              <a:cxnLst/>
              <a:rect l="l" t="t" r="r" b="b"/>
              <a:pathLst>
                <a:path w="6655496" h="1747068" extrusionOk="0">
                  <a:moveTo>
                    <a:pt x="0" y="0"/>
                  </a:moveTo>
                  <a:lnTo>
                    <a:pt x="6655496" y="0"/>
                  </a:lnTo>
                  <a:lnTo>
                    <a:pt x="6655496" y="1747068"/>
                  </a:lnTo>
                  <a:lnTo>
                    <a:pt x="0" y="1747068"/>
                  </a:lnTo>
                  <a:lnTo>
                    <a:pt x="0" y="0"/>
                  </a:lnTo>
                  <a:close/>
                </a:path>
              </a:pathLst>
            </a:custGeom>
            <a:blipFill rotWithShape="1">
              <a:blip r:embed="rId6">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679" name="Google Shape;679;p20"/>
            <p:cNvGrpSpPr/>
            <p:nvPr/>
          </p:nvGrpSpPr>
          <p:grpSpPr>
            <a:xfrm rot="-173233">
              <a:off x="235311" y="163451"/>
              <a:ext cx="6729710" cy="9512830"/>
              <a:chOff x="0" y="0"/>
              <a:chExt cx="3267456" cy="4618736"/>
            </a:xfrm>
          </p:grpSpPr>
          <p:sp>
            <p:nvSpPr>
              <p:cNvPr id="680" name="Google Shape;680;p20"/>
              <p:cNvSpPr/>
              <p:nvPr/>
            </p:nvSpPr>
            <p:spPr>
              <a:xfrm>
                <a:off x="0" y="0"/>
                <a:ext cx="3267456" cy="4618736"/>
              </a:xfrm>
              <a:custGeom>
                <a:avLst/>
                <a:gdLst/>
                <a:ahLst/>
                <a:cxnLst/>
                <a:rect l="l" t="t" r="r" b="b"/>
                <a:pathLst>
                  <a:path w="3267456" h="4618736" extrusionOk="0">
                    <a:moveTo>
                      <a:pt x="3267456" y="4618736"/>
                    </a:moveTo>
                    <a:lnTo>
                      <a:pt x="0" y="4618736"/>
                    </a:lnTo>
                    <a:lnTo>
                      <a:pt x="0" y="0"/>
                    </a:lnTo>
                    <a:lnTo>
                      <a:pt x="3267456" y="0"/>
                    </a:lnTo>
                    <a:lnTo>
                      <a:pt x="3267456" y="4618736"/>
                    </a:lnTo>
                    <a:close/>
                  </a:path>
                </a:pathLst>
              </a:custGeom>
              <a:blipFill rotWithShape="1">
                <a:blip r:embed="rId7">
                  <a:alphaModFix amt="51000"/>
                </a:blip>
                <a:stretch>
                  <a:fillRect l="-3" r="-2"/>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681" name="Google Shape;681;p20"/>
              <p:cNvSpPr/>
              <p:nvPr/>
            </p:nvSpPr>
            <p:spPr>
              <a:xfrm>
                <a:off x="144163" y="140959"/>
                <a:ext cx="2993427" cy="4317015"/>
              </a:xfrm>
              <a:custGeom>
                <a:avLst/>
                <a:gdLst/>
                <a:ahLst/>
                <a:cxnLst/>
                <a:rect l="l" t="t" r="r" b="b"/>
                <a:pathLst>
                  <a:path w="2993427" h="4317015" extrusionOk="0">
                    <a:moveTo>
                      <a:pt x="2993427" y="12700"/>
                    </a:moveTo>
                    <a:lnTo>
                      <a:pt x="2935892" y="4317015"/>
                    </a:lnTo>
                    <a:lnTo>
                      <a:pt x="0" y="4275547"/>
                    </a:lnTo>
                    <a:lnTo>
                      <a:pt x="0" y="0"/>
                    </a:lnTo>
                    <a:lnTo>
                      <a:pt x="2993427" y="12700"/>
                    </a:lnTo>
                    <a:close/>
                  </a:path>
                </a:pathLst>
              </a:custGeom>
              <a:blipFill rotWithShape="1">
                <a:blip r:embed="rId8">
                  <a:alphaModFix amt="51000"/>
                </a:blip>
                <a:stretch>
                  <a:fillRect l="-23351" r="-54278"/>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grpSp>
        <p:nvGrpSpPr>
          <p:cNvPr id="682" name="Google Shape;682;p20"/>
          <p:cNvGrpSpPr/>
          <p:nvPr/>
        </p:nvGrpSpPr>
        <p:grpSpPr>
          <a:xfrm rot="-7713192">
            <a:off x="-618469" y="5121040"/>
            <a:ext cx="6203117" cy="4296233"/>
            <a:chOff x="0" y="0"/>
            <a:chExt cx="3429000" cy="2374900"/>
          </a:xfrm>
        </p:grpSpPr>
        <p:sp>
          <p:nvSpPr>
            <p:cNvPr id="683" name="Google Shape;683;p20"/>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9">
                <a:alphaModFix/>
              </a:blip>
              <a:stretch>
                <a:fillRect t="-60869" b="-6086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684" name="Google Shape;684;p20"/>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nvGrpSpPr>
          <p:cNvPr id="685" name="Google Shape;685;p20"/>
          <p:cNvGrpSpPr/>
          <p:nvPr/>
        </p:nvGrpSpPr>
        <p:grpSpPr>
          <a:xfrm>
            <a:off x="3458260" y="1020985"/>
            <a:ext cx="5520330" cy="121471"/>
            <a:chOff x="0" y="0"/>
            <a:chExt cx="11040660" cy="242943"/>
          </a:xfrm>
        </p:grpSpPr>
        <p:sp>
          <p:nvSpPr>
            <p:cNvPr id="686" name="Google Shape;686;p20"/>
            <p:cNvSpPr/>
            <p:nvPr/>
          </p:nvSpPr>
          <p:spPr>
            <a:xfrm>
              <a:off x="0" y="0"/>
              <a:ext cx="4457166" cy="211034"/>
            </a:xfrm>
            <a:custGeom>
              <a:avLst/>
              <a:gdLst/>
              <a:ahLst/>
              <a:cxnLst/>
              <a:rect l="l" t="t" r="r" b="b"/>
              <a:pathLst>
                <a:path w="4457166" h="211034" extrusionOk="0">
                  <a:moveTo>
                    <a:pt x="0" y="0"/>
                  </a:moveTo>
                  <a:lnTo>
                    <a:pt x="4457166" y="0"/>
                  </a:lnTo>
                  <a:lnTo>
                    <a:pt x="4457166" y="211034"/>
                  </a:lnTo>
                  <a:lnTo>
                    <a:pt x="0" y="211034"/>
                  </a:lnTo>
                  <a:lnTo>
                    <a:pt x="0" y="0"/>
                  </a:lnTo>
                  <a:close/>
                </a:path>
              </a:pathLst>
            </a:custGeom>
            <a:blipFill rotWithShape="1">
              <a:blip r:embed="rId10">
                <a:alphaModFix/>
              </a:blip>
              <a:stretch>
                <a:fillRect l="-5317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687" name="Google Shape;687;p20"/>
            <p:cNvSpPr/>
            <p:nvPr/>
          </p:nvSpPr>
          <p:spPr>
            <a:xfrm>
              <a:off x="4213105" y="31909"/>
              <a:ext cx="6827555" cy="211034"/>
            </a:xfrm>
            <a:custGeom>
              <a:avLst/>
              <a:gdLst/>
              <a:ahLst/>
              <a:cxnLst/>
              <a:rect l="l" t="t" r="r" b="b"/>
              <a:pathLst>
                <a:path w="6827555" h="211034" extrusionOk="0">
                  <a:moveTo>
                    <a:pt x="0" y="0"/>
                  </a:moveTo>
                  <a:lnTo>
                    <a:pt x="6827556" y="0"/>
                  </a:lnTo>
                  <a:lnTo>
                    <a:pt x="6827556" y="211034"/>
                  </a:lnTo>
                  <a:lnTo>
                    <a:pt x="0" y="211034"/>
                  </a:lnTo>
                  <a:lnTo>
                    <a:pt x="0" y="0"/>
                  </a:lnTo>
                  <a:close/>
                </a:path>
              </a:pathLst>
            </a:custGeom>
            <a:blipFill rotWithShape="1">
              <a:blip r:embed="rId10">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688" name="Google Shape;688;p20"/>
          <p:cNvSpPr/>
          <p:nvPr/>
        </p:nvSpPr>
        <p:spPr>
          <a:xfrm rot="-6235443">
            <a:off x="9960658" y="883242"/>
            <a:ext cx="1908913" cy="1254621"/>
          </a:xfrm>
          <a:custGeom>
            <a:avLst/>
            <a:gdLst/>
            <a:ahLst/>
            <a:cxnLst/>
            <a:rect l="l" t="t" r="r" b="b"/>
            <a:pathLst>
              <a:path w="2863369" h="1881931" extrusionOk="0">
                <a:moveTo>
                  <a:pt x="0" y="0"/>
                </a:moveTo>
                <a:lnTo>
                  <a:pt x="2863368" y="0"/>
                </a:lnTo>
                <a:lnTo>
                  <a:pt x="2863368" y="1881932"/>
                </a:lnTo>
                <a:lnTo>
                  <a:pt x="0" y="1881932"/>
                </a:lnTo>
                <a:lnTo>
                  <a:pt x="0" y="0"/>
                </a:lnTo>
                <a:close/>
              </a:path>
            </a:pathLst>
          </a:custGeom>
          <a:blipFill rotWithShape="1">
            <a:blip r:embed="rId11">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689" name="Google Shape;689;p20"/>
          <p:cNvSpPr/>
          <p:nvPr/>
        </p:nvSpPr>
        <p:spPr>
          <a:xfrm rot="-6687178">
            <a:off x="7386271" y="-1091912"/>
            <a:ext cx="981925" cy="2542202"/>
          </a:xfrm>
          <a:custGeom>
            <a:avLst/>
            <a:gdLst/>
            <a:ahLst/>
            <a:cxnLst/>
            <a:rect l="l" t="t" r="r" b="b"/>
            <a:pathLst>
              <a:path w="1472888" h="3813303" extrusionOk="0">
                <a:moveTo>
                  <a:pt x="0" y="0"/>
                </a:moveTo>
                <a:lnTo>
                  <a:pt x="1472888" y="0"/>
                </a:lnTo>
                <a:lnTo>
                  <a:pt x="1472888" y="3813303"/>
                </a:lnTo>
                <a:lnTo>
                  <a:pt x="0" y="3813303"/>
                </a:lnTo>
                <a:lnTo>
                  <a:pt x="0" y="0"/>
                </a:lnTo>
                <a:close/>
              </a:path>
            </a:pathLst>
          </a:custGeom>
          <a:blipFill rotWithShape="1">
            <a:blip r:embed="rId12">
              <a:alphaModFix amt="88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690" name="Google Shape;690;p20"/>
          <p:cNvSpPr txBox="1"/>
          <p:nvPr/>
        </p:nvSpPr>
        <p:spPr>
          <a:xfrm>
            <a:off x="3455137" y="417462"/>
            <a:ext cx="7417262" cy="482568"/>
          </a:xfrm>
          <a:prstGeom prst="rect">
            <a:avLst/>
          </a:prstGeom>
          <a:noFill/>
          <a:ln>
            <a:noFill/>
          </a:ln>
        </p:spPr>
        <p:txBody>
          <a:bodyPr spcFirstLastPara="1" wrap="square" lIns="0" tIns="0" rIns="0" bIns="0" anchor="t" anchorCtr="0">
            <a:spAutoFit/>
          </a:bodyPr>
          <a:lstStyle/>
          <a:p>
            <a:pPr defTabSz="609630">
              <a:lnSpc>
                <a:spcPct val="98000"/>
              </a:lnSpc>
              <a:buClr>
                <a:srgbClr val="000000"/>
              </a:buClr>
            </a:pPr>
            <a:r>
              <a:rPr lang="en-US" sz="3200" kern="0" dirty="0">
                <a:solidFill>
                  <a:srgbClr val="402B2B"/>
                </a:solidFill>
                <a:latin typeface="Play"/>
                <a:ea typeface="Play"/>
                <a:cs typeface="Play"/>
                <a:sym typeface="Play"/>
              </a:rPr>
              <a:t>La </a:t>
            </a:r>
            <a:r>
              <a:rPr lang="en-US" sz="3200" kern="0" dirty="0" err="1">
                <a:solidFill>
                  <a:srgbClr val="402B2B"/>
                </a:solidFill>
                <a:latin typeface="Play"/>
                <a:ea typeface="Play"/>
                <a:cs typeface="Play"/>
                <a:sym typeface="Play"/>
              </a:rPr>
              <a:t>estructura</a:t>
            </a:r>
            <a:r>
              <a:rPr lang="en-US" sz="3200" kern="0" dirty="0">
                <a:solidFill>
                  <a:srgbClr val="402B2B"/>
                </a:solidFill>
                <a:latin typeface="Play"/>
                <a:ea typeface="Play"/>
                <a:cs typeface="Play"/>
                <a:sym typeface="Play"/>
              </a:rPr>
              <a:t> </a:t>
            </a:r>
            <a:r>
              <a:rPr lang="en-US" sz="3200" kern="0" dirty="0" err="1">
                <a:solidFill>
                  <a:srgbClr val="402B2B"/>
                </a:solidFill>
                <a:latin typeface="Play"/>
                <a:ea typeface="Play"/>
                <a:cs typeface="Play"/>
                <a:sym typeface="Play"/>
              </a:rPr>
              <a:t>sociopolítica</a:t>
            </a:r>
            <a:r>
              <a:rPr lang="en-US" sz="3200" kern="0" dirty="0">
                <a:solidFill>
                  <a:srgbClr val="402B2B"/>
                </a:solidFill>
                <a:latin typeface="Play"/>
                <a:ea typeface="Play"/>
                <a:cs typeface="Play"/>
                <a:sym typeface="Play"/>
              </a:rPr>
              <a:t> </a:t>
            </a:r>
            <a:r>
              <a:rPr lang="en-US" sz="3200" kern="0" dirty="0" err="1">
                <a:solidFill>
                  <a:srgbClr val="402B2B"/>
                </a:solidFill>
                <a:latin typeface="Play"/>
                <a:ea typeface="Play"/>
                <a:cs typeface="Play"/>
                <a:sym typeface="Play"/>
              </a:rPr>
              <a:t>europea</a:t>
            </a:r>
            <a:endParaRPr sz="800" kern="0" dirty="0">
              <a:solidFill>
                <a:srgbClr val="000000"/>
              </a:solidFill>
              <a:latin typeface="Arial"/>
              <a:cs typeface="Arial"/>
              <a:sym typeface="Arial"/>
            </a:endParaRPr>
          </a:p>
        </p:txBody>
      </p:sp>
      <p:sp>
        <p:nvSpPr>
          <p:cNvPr id="691" name="Google Shape;691;p20"/>
          <p:cNvSpPr/>
          <p:nvPr/>
        </p:nvSpPr>
        <p:spPr>
          <a:xfrm>
            <a:off x="7355536" y="1919163"/>
            <a:ext cx="2707271" cy="1585687"/>
          </a:xfrm>
          <a:custGeom>
            <a:avLst/>
            <a:gdLst/>
            <a:ahLst/>
            <a:cxnLst/>
            <a:rect l="l" t="t" r="r" b="b"/>
            <a:pathLst>
              <a:path w="4060906" h="2378530" extrusionOk="0">
                <a:moveTo>
                  <a:pt x="0" y="0"/>
                </a:moveTo>
                <a:lnTo>
                  <a:pt x="4060906" y="0"/>
                </a:lnTo>
                <a:lnTo>
                  <a:pt x="4060906" y="2378531"/>
                </a:lnTo>
                <a:lnTo>
                  <a:pt x="0" y="2378531"/>
                </a:lnTo>
                <a:lnTo>
                  <a:pt x="0" y="0"/>
                </a:lnTo>
                <a:close/>
              </a:path>
            </a:pathLst>
          </a:custGeom>
          <a:blipFill rotWithShape="1">
            <a:blip r:embed="rId13">
              <a:alphaModFix/>
            </a:blip>
            <a:stretch>
              <a:fillRect/>
            </a:stretch>
          </a:blipFill>
          <a:ln w="38100" cap="sq" cmpd="sng">
            <a:solidFill>
              <a:srgbClr val="AB6000"/>
            </a:solidFill>
            <a:prstDash val="solid"/>
            <a:miter lim="8000"/>
            <a:headEnd type="none" w="sm" len="sm"/>
            <a:tailEnd type="none" w="sm" len="sm"/>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692" name="Google Shape;692;p20"/>
          <p:cNvSpPr/>
          <p:nvPr/>
        </p:nvSpPr>
        <p:spPr>
          <a:xfrm>
            <a:off x="3884618" y="3929540"/>
            <a:ext cx="1837518" cy="1766844"/>
          </a:xfrm>
          <a:custGeom>
            <a:avLst/>
            <a:gdLst/>
            <a:ahLst/>
            <a:cxnLst/>
            <a:rect l="l" t="t" r="r" b="b"/>
            <a:pathLst>
              <a:path w="2756277" h="2650266" extrusionOk="0">
                <a:moveTo>
                  <a:pt x="0" y="0"/>
                </a:moveTo>
                <a:lnTo>
                  <a:pt x="2756277" y="0"/>
                </a:lnTo>
                <a:lnTo>
                  <a:pt x="2756277" y="2650266"/>
                </a:lnTo>
                <a:lnTo>
                  <a:pt x="0" y="2650266"/>
                </a:lnTo>
                <a:lnTo>
                  <a:pt x="0" y="0"/>
                </a:lnTo>
                <a:close/>
              </a:path>
            </a:pathLst>
          </a:custGeom>
          <a:blipFill rotWithShape="1">
            <a:blip r:embed="rId14">
              <a:alphaModFix/>
            </a:blip>
            <a:stretch>
              <a:fillRect/>
            </a:stretch>
          </a:blipFill>
          <a:ln w="38100" cap="sq" cmpd="sng">
            <a:solidFill>
              <a:srgbClr val="945A02"/>
            </a:solidFill>
            <a:prstDash val="solid"/>
            <a:miter lim="8000"/>
            <a:headEnd type="none" w="sm" len="sm"/>
            <a:tailEnd type="none" w="sm" len="sm"/>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693" name="Google Shape;693;p20"/>
          <p:cNvSpPr/>
          <p:nvPr/>
        </p:nvSpPr>
        <p:spPr>
          <a:xfrm>
            <a:off x="3884618" y="1936482"/>
            <a:ext cx="3229609" cy="1568368"/>
          </a:xfrm>
          <a:custGeom>
            <a:avLst/>
            <a:gdLst/>
            <a:ahLst/>
            <a:cxnLst/>
            <a:rect l="l" t="t" r="r" b="b"/>
            <a:pathLst>
              <a:path w="4844413" h="2352552" extrusionOk="0">
                <a:moveTo>
                  <a:pt x="0" y="0"/>
                </a:moveTo>
                <a:lnTo>
                  <a:pt x="4844413" y="0"/>
                </a:lnTo>
                <a:lnTo>
                  <a:pt x="4844413" y="2352553"/>
                </a:lnTo>
                <a:lnTo>
                  <a:pt x="0" y="2352553"/>
                </a:lnTo>
                <a:lnTo>
                  <a:pt x="0" y="0"/>
                </a:lnTo>
                <a:close/>
              </a:path>
            </a:pathLst>
          </a:custGeom>
          <a:blipFill rotWithShape="1">
            <a:blip r:embed="rId15">
              <a:alphaModFix/>
            </a:blip>
            <a:stretch>
              <a:fillRect l="-12995" r="-5470" b="-28170"/>
            </a:stretch>
          </a:blipFill>
          <a:ln w="38100" cap="sq" cmpd="sng">
            <a:solidFill>
              <a:srgbClr val="945A02"/>
            </a:solidFill>
            <a:prstDash val="solid"/>
            <a:miter lim="8000"/>
            <a:headEnd type="none" w="sm" len="sm"/>
            <a:tailEnd type="none" w="sm" len="sm"/>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694" name="Google Shape;694;p20"/>
          <p:cNvSpPr/>
          <p:nvPr/>
        </p:nvSpPr>
        <p:spPr>
          <a:xfrm>
            <a:off x="9310865" y="3929540"/>
            <a:ext cx="2442803" cy="1760945"/>
          </a:xfrm>
          <a:custGeom>
            <a:avLst/>
            <a:gdLst/>
            <a:ahLst/>
            <a:cxnLst/>
            <a:rect l="l" t="t" r="r" b="b"/>
            <a:pathLst>
              <a:path w="3664205" h="2641418" extrusionOk="0">
                <a:moveTo>
                  <a:pt x="0" y="0"/>
                </a:moveTo>
                <a:lnTo>
                  <a:pt x="3664205" y="0"/>
                </a:lnTo>
                <a:lnTo>
                  <a:pt x="3664205" y="2641418"/>
                </a:lnTo>
                <a:lnTo>
                  <a:pt x="0" y="2641418"/>
                </a:lnTo>
                <a:lnTo>
                  <a:pt x="0" y="0"/>
                </a:lnTo>
                <a:close/>
              </a:path>
            </a:pathLst>
          </a:custGeom>
          <a:blipFill rotWithShape="1">
            <a:blip r:embed="rId16">
              <a:alphaModFix/>
            </a:blip>
            <a:stretch>
              <a:fillRect l="-14076" r="-14076"/>
            </a:stretch>
          </a:blipFill>
          <a:ln w="38100" cap="sq" cmpd="sng">
            <a:solidFill>
              <a:srgbClr val="945A02"/>
            </a:solidFill>
            <a:prstDash val="solid"/>
            <a:miter lim="8000"/>
            <a:headEnd type="none" w="sm" len="sm"/>
            <a:tailEnd type="none" w="sm" len="sm"/>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695" name="Google Shape;695;p20"/>
          <p:cNvSpPr/>
          <p:nvPr/>
        </p:nvSpPr>
        <p:spPr>
          <a:xfrm>
            <a:off x="6024468" y="3929540"/>
            <a:ext cx="3087261" cy="1760945"/>
          </a:xfrm>
          <a:custGeom>
            <a:avLst/>
            <a:gdLst/>
            <a:ahLst/>
            <a:cxnLst/>
            <a:rect l="l" t="t" r="r" b="b"/>
            <a:pathLst>
              <a:path w="4630891" h="2641418" extrusionOk="0">
                <a:moveTo>
                  <a:pt x="0" y="0"/>
                </a:moveTo>
                <a:lnTo>
                  <a:pt x="4630890" y="0"/>
                </a:lnTo>
                <a:lnTo>
                  <a:pt x="4630890" y="2641418"/>
                </a:lnTo>
                <a:lnTo>
                  <a:pt x="0" y="2641418"/>
                </a:lnTo>
                <a:lnTo>
                  <a:pt x="0" y="0"/>
                </a:lnTo>
                <a:close/>
              </a:path>
            </a:pathLst>
          </a:custGeom>
          <a:blipFill rotWithShape="1">
            <a:blip r:embed="rId17">
              <a:alphaModFix/>
            </a:blip>
            <a:stretch>
              <a:fillRect l="-6193" r="-4939" b="-34941"/>
            </a:stretch>
          </a:blipFill>
          <a:ln w="38100" cap="sq" cmpd="sng">
            <a:solidFill>
              <a:srgbClr val="945A02"/>
            </a:solidFill>
            <a:prstDash val="solid"/>
            <a:miter lim="8000"/>
            <a:headEnd type="none" w="sm" len="sm"/>
            <a:tailEnd type="none" w="sm" len="sm"/>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696" name="Google Shape;696;p20"/>
          <p:cNvSpPr txBox="1"/>
          <p:nvPr/>
        </p:nvSpPr>
        <p:spPr>
          <a:xfrm>
            <a:off x="5515673" y="1037526"/>
            <a:ext cx="2258219" cy="746679"/>
          </a:xfrm>
          <a:prstGeom prst="rect">
            <a:avLst/>
          </a:prstGeom>
          <a:noFill/>
          <a:ln>
            <a:noFill/>
          </a:ln>
        </p:spPr>
        <p:txBody>
          <a:bodyPr spcFirstLastPara="1" wrap="square" lIns="0" tIns="0" rIns="0" bIns="0" anchor="t" anchorCtr="0">
            <a:spAutoFit/>
          </a:bodyPr>
          <a:lstStyle/>
          <a:p>
            <a:pPr algn="ctr" defTabSz="609630">
              <a:lnSpc>
                <a:spcPct val="140007"/>
              </a:lnSpc>
              <a:buClr>
                <a:srgbClr val="000000"/>
              </a:buClr>
            </a:pPr>
            <a:r>
              <a:rPr lang="en-US" sz="3466" b="1" kern="0" dirty="0" err="1">
                <a:solidFill>
                  <a:srgbClr val="AB6000"/>
                </a:solidFill>
                <a:latin typeface="Arial"/>
                <a:ea typeface="Arial"/>
                <a:cs typeface="Arial"/>
                <a:sym typeface="Arial"/>
              </a:rPr>
              <a:t>Ejercicio</a:t>
            </a:r>
            <a:r>
              <a:rPr lang="en-US" sz="3466" b="1" kern="0" dirty="0">
                <a:solidFill>
                  <a:srgbClr val="AB6000"/>
                </a:solidFill>
                <a:latin typeface="Arial"/>
                <a:ea typeface="Arial"/>
                <a:cs typeface="Arial"/>
                <a:sym typeface="Arial"/>
              </a:rPr>
              <a:t> 3 </a:t>
            </a:r>
            <a:endParaRPr sz="933" kern="0" dirty="0">
              <a:solidFill>
                <a:srgbClr val="000000"/>
              </a:solidFill>
              <a:latin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701"/>
        <p:cNvGrpSpPr/>
        <p:nvPr/>
      </p:nvGrpSpPr>
      <p:grpSpPr>
        <a:xfrm>
          <a:off x="0" y="0"/>
          <a:ext cx="0" cy="0"/>
          <a:chOff x="0" y="0"/>
          <a:chExt cx="0" cy="0"/>
        </a:xfrm>
      </p:grpSpPr>
      <p:sp>
        <p:nvSpPr>
          <p:cNvPr id="702" name="Google Shape;702;p21"/>
          <p:cNvSpPr/>
          <p:nvPr/>
        </p:nvSpPr>
        <p:spPr>
          <a:xfrm>
            <a:off x="0" y="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3467" t="-11439" r="-5002" b="-17197"/>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703" name="Google Shape;703;p21"/>
          <p:cNvGrpSpPr/>
          <p:nvPr/>
        </p:nvGrpSpPr>
        <p:grpSpPr>
          <a:xfrm rot="1015533">
            <a:off x="7907103" y="-3433439"/>
            <a:ext cx="6883695" cy="4767596"/>
            <a:chOff x="0" y="0"/>
            <a:chExt cx="3429000" cy="2374900"/>
          </a:xfrm>
        </p:grpSpPr>
        <p:sp>
          <p:nvSpPr>
            <p:cNvPr id="704" name="Google Shape;704;p21"/>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50615" b="-50615"/>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705" name="Google Shape;705;p21"/>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nvGrpSpPr>
          <p:cNvPr id="706" name="Google Shape;706;p21"/>
          <p:cNvGrpSpPr/>
          <p:nvPr/>
        </p:nvGrpSpPr>
        <p:grpSpPr>
          <a:xfrm rot="-7713192">
            <a:off x="-618469" y="5121040"/>
            <a:ext cx="6203117" cy="4296233"/>
            <a:chOff x="0" y="0"/>
            <a:chExt cx="3429000" cy="2374900"/>
          </a:xfrm>
        </p:grpSpPr>
        <p:sp>
          <p:nvSpPr>
            <p:cNvPr id="707" name="Google Shape;707;p21"/>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6">
                <a:alphaModFix/>
              </a:blip>
              <a:stretch>
                <a:fillRect t="-60869" b="-6086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708" name="Google Shape;708;p21"/>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nvGrpSpPr>
          <p:cNvPr id="709" name="Google Shape;709;p21"/>
          <p:cNvGrpSpPr/>
          <p:nvPr/>
        </p:nvGrpSpPr>
        <p:grpSpPr>
          <a:xfrm>
            <a:off x="3884618" y="1101027"/>
            <a:ext cx="5520330" cy="121471"/>
            <a:chOff x="0" y="0"/>
            <a:chExt cx="11040660" cy="242943"/>
          </a:xfrm>
        </p:grpSpPr>
        <p:sp>
          <p:nvSpPr>
            <p:cNvPr id="710" name="Google Shape;710;p21"/>
            <p:cNvSpPr/>
            <p:nvPr/>
          </p:nvSpPr>
          <p:spPr>
            <a:xfrm>
              <a:off x="0" y="0"/>
              <a:ext cx="4457166" cy="211034"/>
            </a:xfrm>
            <a:custGeom>
              <a:avLst/>
              <a:gdLst/>
              <a:ahLst/>
              <a:cxnLst/>
              <a:rect l="l" t="t" r="r" b="b"/>
              <a:pathLst>
                <a:path w="4457166" h="211034" extrusionOk="0">
                  <a:moveTo>
                    <a:pt x="0" y="0"/>
                  </a:moveTo>
                  <a:lnTo>
                    <a:pt x="4457166" y="0"/>
                  </a:lnTo>
                  <a:lnTo>
                    <a:pt x="4457166" y="211034"/>
                  </a:lnTo>
                  <a:lnTo>
                    <a:pt x="0" y="211034"/>
                  </a:lnTo>
                  <a:lnTo>
                    <a:pt x="0" y="0"/>
                  </a:lnTo>
                  <a:close/>
                </a:path>
              </a:pathLst>
            </a:custGeom>
            <a:blipFill rotWithShape="1">
              <a:blip r:embed="rId7">
                <a:alphaModFix/>
              </a:blip>
              <a:stretch>
                <a:fillRect l="-5317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711" name="Google Shape;711;p21"/>
            <p:cNvSpPr/>
            <p:nvPr/>
          </p:nvSpPr>
          <p:spPr>
            <a:xfrm>
              <a:off x="4213105" y="31909"/>
              <a:ext cx="6827555" cy="211034"/>
            </a:xfrm>
            <a:custGeom>
              <a:avLst/>
              <a:gdLst/>
              <a:ahLst/>
              <a:cxnLst/>
              <a:rect l="l" t="t" r="r" b="b"/>
              <a:pathLst>
                <a:path w="6827555" h="211034" extrusionOk="0">
                  <a:moveTo>
                    <a:pt x="0" y="0"/>
                  </a:moveTo>
                  <a:lnTo>
                    <a:pt x="6827556" y="0"/>
                  </a:lnTo>
                  <a:lnTo>
                    <a:pt x="6827556" y="211034"/>
                  </a:lnTo>
                  <a:lnTo>
                    <a:pt x="0" y="211034"/>
                  </a:lnTo>
                  <a:lnTo>
                    <a:pt x="0" y="0"/>
                  </a:lnTo>
                  <a:close/>
                </a:path>
              </a:pathLst>
            </a:custGeom>
            <a:blipFill rotWithShape="1">
              <a:blip r:embed="rId7">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712" name="Google Shape;712;p21"/>
          <p:cNvSpPr/>
          <p:nvPr/>
        </p:nvSpPr>
        <p:spPr>
          <a:xfrm rot="-6235443">
            <a:off x="10546344" y="1023201"/>
            <a:ext cx="1908913" cy="1254621"/>
          </a:xfrm>
          <a:custGeom>
            <a:avLst/>
            <a:gdLst/>
            <a:ahLst/>
            <a:cxnLst/>
            <a:rect l="l" t="t" r="r" b="b"/>
            <a:pathLst>
              <a:path w="2863369" h="1881931" extrusionOk="0">
                <a:moveTo>
                  <a:pt x="0" y="0"/>
                </a:moveTo>
                <a:lnTo>
                  <a:pt x="2863368" y="0"/>
                </a:lnTo>
                <a:lnTo>
                  <a:pt x="2863368" y="1881932"/>
                </a:lnTo>
                <a:lnTo>
                  <a:pt x="0" y="1881932"/>
                </a:lnTo>
                <a:lnTo>
                  <a:pt x="0" y="0"/>
                </a:lnTo>
                <a:close/>
              </a:path>
            </a:pathLst>
          </a:custGeom>
          <a:blipFill rotWithShape="1">
            <a:blip r:embed="rId8">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713" name="Google Shape;713;p21"/>
          <p:cNvSpPr/>
          <p:nvPr/>
        </p:nvSpPr>
        <p:spPr>
          <a:xfrm rot="-172039">
            <a:off x="206596" y="4563312"/>
            <a:ext cx="3327748" cy="873534"/>
          </a:xfrm>
          <a:custGeom>
            <a:avLst/>
            <a:gdLst/>
            <a:ahLst/>
            <a:cxnLst/>
            <a:rect l="l" t="t" r="r" b="b"/>
            <a:pathLst>
              <a:path w="4991622" h="1310301" extrusionOk="0">
                <a:moveTo>
                  <a:pt x="0" y="0"/>
                </a:moveTo>
                <a:lnTo>
                  <a:pt x="4991622" y="0"/>
                </a:lnTo>
                <a:lnTo>
                  <a:pt x="4991622" y="1310301"/>
                </a:lnTo>
                <a:lnTo>
                  <a:pt x="0" y="1310301"/>
                </a:lnTo>
                <a:lnTo>
                  <a:pt x="0" y="0"/>
                </a:lnTo>
                <a:close/>
              </a:path>
            </a:pathLst>
          </a:custGeom>
          <a:blipFill rotWithShape="1">
            <a:blip r:embed="rId9">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714" name="Google Shape;714;p21"/>
          <p:cNvSpPr/>
          <p:nvPr/>
        </p:nvSpPr>
        <p:spPr>
          <a:xfrm rot="-6687178">
            <a:off x="7386271" y="-1091912"/>
            <a:ext cx="981925" cy="2542202"/>
          </a:xfrm>
          <a:custGeom>
            <a:avLst/>
            <a:gdLst/>
            <a:ahLst/>
            <a:cxnLst/>
            <a:rect l="l" t="t" r="r" b="b"/>
            <a:pathLst>
              <a:path w="1472888" h="3813303" extrusionOk="0">
                <a:moveTo>
                  <a:pt x="0" y="0"/>
                </a:moveTo>
                <a:lnTo>
                  <a:pt x="1472888" y="0"/>
                </a:lnTo>
                <a:lnTo>
                  <a:pt x="1472888" y="3813303"/>
                </a:lnTo>
                <a:lnTo>
                  <a:pt x="0" y="3813303"/>
                </a:lnTo>
                <a:lnTo>
                  <a:pt x="0" y="0"/>
                </a:lnTo>
                <a:close/>
              </a:path>
            </a:pathLst>
          </a:custGeom>
          <a:blipFill rotWithShape="1">
            <a:blip r:embed="rId10">
              <a:alphaModFix amt="88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715" name="Google Shape;715;p21"/>
          <p:cNvSpPr txBox="1"/>
          <p:nvPr/>
        </p:nvSpPr>
        <p:spPr>
          <a:xfrm>
            <a:off x="3446232" y="496599"/>
            <a:ext cx="7859949" cy="563167"/>
          </a:xfrm>
          <a:prstGeom prst="rect">
            <a:avLst/>
          </a:prstGeom>
          <a:noFill/>
          <a:ln>
            <a:noFill/>
          </a:ln>
        </p:spPr>
        <p:txBody>
          <a:bodyPr spcFirstLastPara="1" wrap="square" lIns="0" tIns="0" rIns="0" bIns="0" anchor="t" anchorCtr="0">
            <a:spAutoFit/>
          </a:bodyPr>
          <a:lstStyle/>
          <a:p>
            <a:pPr defTabSz="609630">
              <a:lnSpc>
                <a:spcPct val="98000"/>
              </a:lnSpc>
              <a:buClr>
                <a:srgbClr val="000000"/>
              </a:buClr>
            </a:pPr>
            <a:r>
              <a:rPr lang="en-US" sz="3734" kern="0" dirty="0">
                <a:solidFill>
                  <a:srgbClr val="402B2B"/>
                </a:solidFill>
                <a:latin typeface="Play"/>
                <a:ea typeface="Play"/>
                <a:cs typeface="Play"/>
                <a:sym typeface="Play"/>
              </a:rPr>
              <a:t>La </a:t>
            </a:r>
            <a:r>
              <a:rPr lang="en-US" sz="3734" kern="0" dirty="0" err="1">
                <a:solidFill>
                  <a:srgbClr val="402B2B"/>
                </a:solidFill>
                <a:latin typeface="Play"/>
                <a:ea typeface="Play"/>
                <a:cs typeface="Play"/>
                <a:sym typeface="Play"/>
              </a:rPr>
              <a:t>estructura</a:t>
            </a:r>
            <a:r>
              <a:rPr lang="en-US" sz="3734" kern="0" dirty="0">
                <a:solidFill>
                  <a:srgbClr val="402B2B"/>
                </a:solidFill>
                <a:latin typeface="Play"/>
                <a:ea typeface="Play"/>
                <a:cs typeface="Play"/>
                <a:sym typeface="Play"/>
              </a:rPr>
              <a:t> </a:t>
            </a:r>
            <a:r>
              <a:rPr lang="en-US" sz="3734" kern="0" dirty="0" err="1">
                <a:solidFill>
                  <a:srgbClr val="402B2B"/>
                </a:solidFill>
                <a:latin typeface="Play"/>
                <a:ea typeface="Play"/>
                <a:cs typeface="Play"/>
                <a:sym typeface="Play"/>
              </a:rPr>
              <a:t>sociopolítica</a:t>
            </a:r>
            <a:r>
              <a:rPr lang="en-US" sz="3734" kern="0" dirty="0">
                <a:solidFill>
                  <a:srgbClr val="402B2B"/>
                </a:solidFill>
                <a:latin typeface="Play"/>
                <a:ea typeface="Play"/>
                <a:cs typeface="Play"/>
                <a:sym typeface="Play"/>
              </a:rPr>
              <a:t> </a:t>
            </a:r>
            <a:r>
              <a:rPr lang="en-US" sz="3734" kern="0" dirty="0" err="1">
                <a:solidFill>
                  <a:srgbClr val="402B2B"/>
                </a:solidFill>
                <a:latin typeface="Play"/>
                <a:ea typeface="Play"/>
                <a:cs typeface="Play"/>
                <a:sym typeface="Play"/>
              </a:rPr>
              <a:t>europea</a:t>
            </a:r>
            <a:endParaRPr sz="933" kern="0" dirty="0">
              <a:solidFill>
                <a:srgbClr val="000000"/>
              </a:solidFill>
              <a:latin typeface="Arial"/>
              <a:cs typeface="Arial"/>
              <a:sym typeface="Arial"/>
            </a:endParaRPr>
          </a:p>
        </p:txBody>
      </p:sp>
      <p:sp>
        <p:nvSpPr>
          <p:cNvPr id="716" name="Google Shape;716;p21"/>
          <p:cNvSpPr/>
          <p:nvPr/>
        </p:nvSpPr>
        <p:spPr>
          <a:xfrm>
            <a:off x="6727947" y="2232923"/>
            <a:ext cx="2092623" cy="1225679"/>
          </a:xfrm>
          <a:custGeom>
            <a:avLst/>
            <a:gdLst/>
            <a:ahLst/>
            <a:cxnLst/>
            <a:rect l="l" t="t" r="r" b="b"/>
            <a:pathLst>
              <a:path w="3138935" h="1838519" extrusionOk="0">
                <a:moveTo>
                  <a:pt x="0" y="0"/>
                </a:moveTo>
                <a:lnTo>
                  <a:pt x="3138936" y="0"/>
                </a:lnTo>
                <a:lnTo>
                  <a:pt x="3138936" y="1838519"/>
                </a:lnTo>
                <a:lnTo>
                  <a:pt x="0" y="1838519"/>
                </a:lnTo>
                <a:lnTo>
                  <a:pt x="0" y="0"/>
                </a:lnTo>
                <a:close/>
              </a:path>
            </a:pathLst>
          </a:custGeom>
          <a:blipFill rotWithShape="1">
            <a:blip r:embed="rId11">
              <a:alphaModFix/>
            </a:blip>
            <a:stretch>
              <a:fillRect/>
            </a:stretch>
          </a:blipFill>
          <a:ln w="38100" cap="sq" cmpd="sng">
            <a:solidFill>
              <a:srgbClr val="AB6000"/>
            </a:solidFill>
            <a:prstDash val="solid"/>
            <a:miter lim="8000"/>
            <a:headEnd type="none" w="sm" len="sm"/>
            <a:tailEnd type="none" w="sm" len="sm"/>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717" name="Google Shape;717;p21"/>
          <p:cNvSpPr/>
          <p:nvPr/>
        </p:nvSpPr>
        <p:spPr>
          <a:xfrm>
            <a:off x="4033973" y="4079597"/>
            <a:ext cx="1682661" cy="1617943"/>
          </a:xfrm>
          <a:custGeom>
            <a:avLst/>
            <a:gdLst/>
            <a:ahLst/>
            <a:cxnLst/>
            <a:rect l="l" t="t" r="r" b="b"/>
            <a:pathLst>
              <a:path w="2523992" h="2426915" extrusionOk="0">
                <a:moveTo>
                  <a:pt x="0" y="0"/>
                </a:moveTo>
                <a:lnTo>
                  <a:pt x="2523992" y="0"/>
                </a:lnTo>
                <a:lnTo>
                  <a:pt x="2523992" y="2426915"/>
                </a:lnTo>
                <a:lnTo>
                  <a:pt x="0" y="2426915"/>
                </a:lnTo>
                <a:lnTo>
                  <a:pt x="0" y="0"/>
                </a:lnTo>
                <a:close/>
              </a:path>
            </a:pathLst>
          </a:custGeom>
          <a:blipFill rotWithShape="1">
            <a:blip r:embed="rId12">
              <a:alphaModFix/>
            </a:blip>
            <a:stretch>
              <a:fillRect/>
            </a:stretch>
          </a:blipFill>
          <a:ln w="38100" cap="sq" cmpd="sng">
            <a:solidFill>
              <a:srgbClr val="945A02"/>
            </a:solidFill>
            <a:prstDash val="solid"/>
            <a:miter lim="8000"/>
            <a:headEnd type="none" w="sm" len="sm"/>
            <a:tailEnd type="none" w="sm" len="sm"/>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718" name="Google Shape;718;p21"/>
          <p:cNvSpPr/>
          <p:nvPr/>
        </p:nvSpPr>
        <p:spPr>
          <a:xfrm>
            <a:off x="4047727" y="2232922"/>
            <a:ext cx="2496373" cy="1212293"/>
          </a:xfrm>
          <a:custGeom>
            <a:avLst/>
            <a:gdLst/>
            <a:ahLst/>
            <a:cxnLst/>
            <a:rect l="l" t="t" r="r" b="b"/>
            <a:pathLst>
              <a:path w="3744559" h="1818439" extrusionOk="0">
                <a:moveTo>
                  <a:pt x="0" y="0"/>
                </a:moveTo>
                <a:lnTo>
                  <a:pt x="3744559" y="0"/>
                </a:lnTo>
                <a:lnTo>
                  <a:pt x="3744559" y="1818439"/>
                </a:lnTo>
                <a:lnTo>
                  <a:pt x="0" y="1818439"/>
                </a:lnTo>
                <a:lnTo>
                  <a:pt x="0" y="0"/>
                </a:lnTo>
                <a:close/>
              </a:path>
            </a:pathLst>
          </a:custGeom>
          <a:blipFill rotWithShape="1">
            <a:blip r:embed="rId13">
              <a:alphaModFix/>
            </a:blip>
            <a:stretch>
              <a:fillRect l="-12995" r="-5470" b="-28170"/>
            </a:stretch>
          </a:blipFill>
          <a:ln w="38100" cap="sq" cmpd="sng">
            <a:solidFill>
              <a:srgbClr val="945A02"/>
            </a:solidFill>
            <a:prstDash val="solid"/>
            <a:miter lim="8000"/>
            <a:headEnd type="none" w="sm" len="sm"/>
            <a:tailEnd type="none" w="sm" len="sm"/>
          </a:ln>
          <a:effectLst>
            <a:outerShdw sx="1000" sy="1000" algn="ctr" rotWithShape="0">
              <a:srgbClr val="000000"/>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719" name="Google Shape;719;p21"/>
          <p:cNvSpPr/>
          <p:nvPr/>
        </p:nvSpPr>
        <p:spPr>
          <a:xfrm>
            <a:off x="9002924" y="4079597"/>
            <a:ext cx="2236937" cy="1612542"/>
          </a:xfrm>
          <a:custGeom>
            <a:avLst/>
            <a:gdLst/>
            <a:ahLst/>
            <a:cxnLst/>
            <a:rect l="l" t="t" r="r" b="b"/>
            <a:pathLst>
              <a:path w="3355405" h="2418813" extrusionOk="0">
                <a:moveTo>
                  <a:pt x="0" y="0"/>
                </a:moveTo>
                <a:lnTo>
                  <a:pt x="3355405" y="0"/>
                </a:lnTo>
                <a:lnTo>
                  <a:pt x="3355405" y="2418812"/>
                </a:lnTo>
                <a:lnTo>
                  <a:pt x="0" y="2418812"/>
                </a:lnTo>
                <a:lnTo>
                  <a:pt x="0" y="0"/>
                </a:lnTo>
                <a:close/>
              </a:path>
            </a:pathLst>
          </a:custGeom>
          <a:blipFill rotWithShape="1">
            <a:blip r:embed="rId14">
              <a:alphaModFix/>
            </a:blip>
            <a:stretch>
              <a:fillRect l="-14076" r="-14076"/>
            </a:stretch>
          </a:blipFill>
          <a:ln w="38100" cap="sq" cmpd="sng">
            <a:solidFill>
              <a:srgbClr val="945A02"/>
            </a:solidFill>
            <a:prstDash val="solid"/>
            <a:miter lim="8000"/>
            <a:headEnd type="none" w="sm" len="sm"/>
            <a:tailEnd type="none" w="sm" len="sm"/>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720" name="Google Shape;720;p21"/>
          <p:cNvSpPr/>
          <p:nvPr/>
        </p:nvSpPr>
        <p:spPr>
          <a:xfrm>
            <a:off x="5993488" y="4079597"/>
            <a:ext cx="2827082" cy="1612542"/>
          </a:xfrm>
          <a:custGeom>
            <a:avLst/>
            <a:gdLst/>
            <a:ahLst/>
            <a:cxnLst/>
            <a:rect l="l" t="t" r="r" b="b"/>
            <a:pathLst>
              <a:path w="4240623" h="2418813" extrusionOk="0">
                <a:moveTo>
                  <a:pt x="0" y="0"/>
                </a:moveTo>
                <a:lnTo>
                  <a:pt x="4240623" y="0"/>
                </a:lnTo>
                <a:lnTo>
                  <a:pt x="4240623" y="2418812"/>
                </a:lnTo>
                <a:lnTo>
                  <a:pt x="0" y="2418812"/>
                </a:lnTo>
                <a:lnTo>
                  <a:pt x="0" y="0"/>
                </a:lnTo>
                <a:close/>
              </a:path>
            </a:pathLst>
          </a:custGeom>
          <a:blipFill rotWithShape="1">
            <a:blip r:embed="rId15">
              <a:alphaModFix/>
            </a:blip>
            <a:stretch>
              <a:fillRect l="-6193" r="-4939" b="-34941"/>
            </a:stretch>
          </a:blipFill>
          <a:ln w="38100" cap="sq" cmpd="sng">
            <a:solidFill>
              <a:srgbClr val="945A02"/>
            </a:solidFill>
            <a:prstDash val="solid"/>
            <a:miter lim="8000"/>
            <a:headEnd type="none" w="sm" len="sm"/>
            <a:tailEnd type="none" w="sm" len="sm"/>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721" name="Google Shape;721;p21"/>
          <p:cNvSpPr txBox="1"/>
          <p:nvPr/>
        </p:nvSpPr>
        <p:spPr>
          <a:xfrm>
            <a:off x="4047727" y="3445510"/>
            <a:ext cx="1836103" cy="301621"/>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n-US" sz="1400" b="1" kern="0" dirty="0" err="1">
                <a:solidFill>
                  <a:srgbClr val="402B2B"/>
                </a:solidFill>
                <a:latin typeface="Arial"/>
                <a:ea typeface="Arial"/>
                <a:cs typeface="Arial"/>
                <a:sym typeface="Arial"/>
              </a:rPr>
              <a:t>Parlamento</a:t>
            </a:r>
            <a:r>
              <a:rPr lang="en-US" sz="1400" b="1" kern="0" dirty="0">
                <a:solidFill>
                  <a:srgbClr val="402B2B"/>
                </a:solidFill>
                <a:latin typeface="Arial"/>
                <a:ea typeface="Arial"/>
                <a:cs typeface="Arial"/>
                <a:sym typeface="Arial"/>
              </a:rPr>
              <a:t> </a:t>
            </a:r>
            <a:r>
              <a:rPr lang="en-US" sz="1400" b="1" kern="0" dirty="0" err="1">
                <a:solidFill>
                  <a:srgbClr val="402B2B"/>
                </a:solidFill>
                <a:latin typeface="Arial"/>
                <a:ea typeface="Arial"/>
                <a:cs typeface="Arial"/>
                <a:sym typeface="Arial"/>
              </a:rPr>
              <a:t>Europeo</a:t>
            </a:r>
            <a:endParaRPr sz="933" kern="0" dirty="0">
              <a:solidFill>
                <a:srgbClr val="000000"/>
              </a:solidFill>
              <a:latin typeface="Arial"/>
              <a:cs typeface="Arial"/>
              <a:sym typeface="Arial"/>
            </a:endParaRPr>
          </a:p>
        </p:txBody>
      </p:sp>
      <p:sp>
        <p:nvSpPr>
          <p:cNvPr id="722" name="Google Shape;722;p21"/>
          <p:cNvSpPr txBox="1"/>
          <p:nvPr/>
        </p:nvSpPr>
        <p:spPr>
          <a:xfrm>
            <a:off x="6730624" y="3479800"/>
            <a:ext cx="1907619" cy="301621"/>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n-US" sz="1400" b="1" kern="0" dirty="0">
                <a:solidFill>
                  <a:srgbClr val="402B2B"/>
                </a:solidFill>
                <a:latin typeface="Arial"/>
                <a:ea typeface="Arial"/>
                <a:cs typeface="Arial"/>
                <a:sym typeface="Arial"/>
              </a:rPr>
              <a:t>El </a:t>
            </a:r>
            <a:r>
              <a:rPr lang="en-US" sz="1400" b="1" kern="0" dirty="0" err="1">
                <a:solidFill>
                  <a:srgbClr val="402B2B"/>
                </a:solidFill>
                <a:latin typeface="Arial"/>
                <a:ea typeface="Arial"/>
                <a:cs typeface="Arial"/>
                <a:sym typeface="Arial"/>
              </a:rPr>
              <a:t>Consejo</a:t>
            </a:r>
            <a:r>
              <a:rPr lang="en-US" sz="1400" b="1" kern="0" dirty="0">
                <a:solidFill>
                  <a:srgbClr val="402B2B"/>
                </a:solidFill>
                <a:latin typeface="Arial"/>
                <a:ea typeface="Arial"/>
                <a:cs typeface="Arial"/>
                <a:sym typeface="Arial"/>
              </a:rPr>
              <a:t> </a:t>
            </a:r>
            <a:r>
              <a:rPr lang="en-US" sz="1400" b="1" kern="0" dirty="0" err="1">
                <a:solidFill>
                  <a:srgbClr val="402B2B"/>
                </a:solidFill>
                <a:latin typeface="Arial"/>
                <a:ea typeface="Arial"/>
                <a:cs typeface="Arial"/>
                <a:sym typeface="Arial"/>
              </a:rPr>
              <a:t>Europeo</a:t>
            </a:r>
            <a:endParaRPr lang="en-US" sz="933" kern="0" dirty="0">
              <a:solidFill>
                <a:srgbClr val="000000"/>
              </a:solidFill>
              <a:latin typeface="Arial"/>
              <a:cs typeface="Arial"/>
              <a:sym typeface="Arial"/>
            </a:endParaRPr>
          </a:p>
        </p:txBody>
      </p:sp>
      <p:sp>
        <p:nvSpPr>
          <p:cNvPr id="723" name="Google Shape;723;p21"/>
          <p:cNvSpPr txBox="1"/>
          <p:nvPr/>
        </p:nvSpPr>
        <p:spPr>
          <a:xfrm>
            <a:off x="4033973" y="5687060"/>
            <a:ext cx="1838990" cy="603242"/>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s-ES" sz="1400" b="1" kern="0" dirty="0">
                <a:solidFill>
                  <a:srgbClr val="402B2B"/>
                </a:solidFill>
                <a:latin typeface="Arial"/>
                <a:ea typeface="Arial"/>
                <a:cs typeface="Arial"/>
                <a:sym typeface="Arial"/>
              </a:rPr>
              <a:t>El Consejo de la Unión Europea</a:t>
            </a:r>
            <a:endParaRPr sz="933" kern="0" dirty="0">
              <a:solidFill>
                <a:srgbClr val="000000"/>
              </a:solidFill>
              <a:latin typeface="Arial"/>
              <a:cs typeface="Arial"/>
              <a:sym typeface="Arial"/>
            </a:endParaRPr>
          </a:p>
        </p:txBody>
      </p:sp>
      <p:sp>
        <p:nvSpPr>
          <p:cNvPr id="724" name="Google Shape;724;p21"/>
          <p:cNvSpPr txBox="1"/>
          <p:nvPr/>
        </p:nvSpPr>
        <p:spPr>
          <a:xfrm>
            <a:off x="6140831" y="5687060"/>
            <a:ext cx="2682416" cy="301621"/>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n-US" sz="1400" b="1" kern="0" dirty="0">
                <a:solidFill>
                  <a:srgbClr val="402B2B"/>
                </a:solidFill>
                <a:latin typeface="Arial"/>
                <a:ea typeface="Arial"/>
                <a:cs typeface="Arial"/>
                <a:sym typeface="Arial"/>
              </a:rPr>
              <a:t>La Comisión </a:t>
            </a:r>
            <a:r>
              <a:rPr lang="en-US" sz="1400" b="1" kern="0" dirty="0" err="1">
                <a:solidFill>
                  <a:srgbClr val="402B2B"/>
                </a:solidFill>
                <a:latin typeface="Arial"/>
                <a:ea typeface="Arial"/>
                <a:cs typeface="Arial"/>
                <a:sym typeface="Arial"/>
              </a:rPr>
              <a:t>Comisión</a:t>
            </a:r>
            <a:r>
              <a:rPr lang="en-US" sz="1400" b="1" kern="0" dirty="0">
                <a:solidFill>
                  <a:srgbClr val="402B2B"/>
                </a:solidFill>
                <a:latin typeface="Arial"/>
                <a:ea typeface="Arial"/>
                <a:cs typeface="Arial"/>
                <a:sym typeface="Arial"/>
              </a:rPr>
              <a:t> Europea</a:t>
            </a:r>
            <a:endParaRPr sz="933" kern="0" dirty="0">
              <a:solidFill>
                <a:srgbClr val="000000"/>
              </a:solidFill>
              <a:latin typeface="Arial"/>
              <a:cs typeface="Arial"/>
              <a:sym typeface="Arial"/>
            </a:endParaRPr>
          </a:p>
        </p:txBody>
      </p:sp>
      <p:sp>
        <p:nvSpPr>
          <p:cNvPr id="725" name="Google Shape;725;p21"/>
          <p:cNvSpPr txBox="1"/>
          <p:nvPr/>
        </p:nvSpPr>
        <p:spPr>
          <a:xfrm>
            <a:off x="9002923" y="5741019"/>
            <a:ext cx="2236938" cy="603242"/>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s-ES" sz="1400" b="1" kern="0" dirty="0">
                <a:solidFill>
                  <a:srgbClr val="402B2B"/>
                </a:solidFill>
                <a:latin typeface="Arial"/>
                <a:ea typeface="Arial"/>
                <a:cs typeface="Arial"/>
                <a:sym typeface="Arial"/>
              </a:rPr>
              <a:t>El Tribunal de Justicia de la Unión Europea</a:t>
            </a:r>
            <a:endParaRPr sz="933" kern="0" dirty="0">
              <a:solidFill>
                <a:srgbClr val="000000"/>
              </a:solidFill>
              <a:latin typeface="Arial"/>
              <a:cs typeface="Arial"/>
              <a:sym typeface="Arial"/>
            </a:endParaRPr>
          </a:p>
        </p:txBody>
      </p:sp>
      <p:grpSp>
        <p:nvGrpSpPr>
          <p:cNvPr id="726" name="Google Shape;726;p21"/>
          <p:cNvGrpSpPr/>
          <p:nvPr/>
        </p:nvGrpSpPr>
        <p:grpSpPr>
          <a:xfrm>
            <a:off x="1" y="311960"/>
            <a:ext cx="3600165" cy="5207571"/>
            <a:chOff x="1" y="0"/>
            <a:chExt cx="7200330" cy="10415143"/>
          </a:xfrm>
        </p:grpSpPr>
        <p:sp>
          <p:nvSpPr>
            <p:cNvPr id="727" name="Google Shape;727;p21"/>
            <p:cNvSpPr/>
            <p:nvPr/>
          </p:nvSpPr>
          <p:spPr>
            <a:xfrm rot="-172039">
              <a:off x="413192" y="8502704"/>
              <a:ext cx="6655496" cy="1747068"/>
            </a:xfrm>
            <a:custGeom>
              <a:avLst/>
              <a:gdLst/>
              <a:ahLst/>
              <a:cxnLst/>
              <a:rect l="l" t="t" r="r" b="b"/>
              <a:pathLst>
                <a:path w="6655496" h="1747068" extrusionOk="0">
                  <a:moveTo>
                    <a:pt x="0" y="0"/>
                  </a:moveTo>
                  <a:lnTo>
                    <a:pt x="6655496" y="0"/>
                  </a:lnTo>
                  <a:lnTo>
                    <a:pt x="6655496" y="1747068"/>
                  </a:lnTo>
                  <a:lnTo>
                    <a:pt x="0" y="1747068"/>
                  </a:lnTo>
                  <a:lnTo>
                    <a:pt x="0" y="0"/>
                  </a:lnTo>
                  <a:close/>
                </a:path>
              </a:pathLst>
            </a:custGeom>
            <a:blipFill rotWithShape="1">
              <a:blip r:embed="rId9">
                <a:alphaModFix/>
              </a:blip>
              <a:stretch>
                <a:fillRect/>
              </a:stretch>
            </a:blip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728" name="Google Shape;728;p21"/>
            <p:cNvGrpSpPr/>
            <p:nvPr/>
          </p:nvGrpSpPr>
          <p:grpSpPr>
            <a:xfrm rot="-173233">
              <a:off x="235311" y="163451"/>
              <a:ext cx="6729710" cy="9512830"/>
              <a:chOff x="0" y="0"/>
              <a:chExt cx="3267456" cy="4618736"/>
            </a:xfrm>
          </p:grpSpPr>
          <p:sp>
            <p:nvSpPr>
              <p:cNvPr id="729" name="Google Shape;729;p21"/>
              <p:cNvSpPr/>
              <p:nvPr/>
            </p:nvSpPr>
            <p:spPr>
              <a:xfrm>
                <a:off x="0" y="0"/>
                <a:ext cx="3267456" cy="4618736"/>
              </a:xfrm>
              <a:custGeom>
                <a:avLst/>
                <a:gdLst/>
                <a:ahLst/>
                <a:cxnLst/>
                <a:rect l="l" t="t" r="r" b="b"/>
                <a:pathLst>
                  <a:path w="3267456" h="4618736" extrusionOk="0">
                    <a:moveTo>
                      <a:pt x="3267456" y="4618736"/>
                    </a:moveTo>
                    <a:lnTo>
                      <a:pt x="0" y="4618736"/>
                    </a:lnTo>
                    <a:lnTo>
                      <a:pt x="0" y="0"/>
                    </a:lnTo>
                    <a:lnTo>
                      <a:pt x="3267456" y="0"/>
                    </a:lnTo>
                    <a:lnTo>
                      <a:pt x="3267456" y="4618736"/>
                    </a:lnTo>
                    <a:close/>
                  </a:path>
                </a:pathLst>
              </a:custGeom>
              <a:blipFill rotWithShape="1">
                <a:blip r:embed="rId16">
                  <a:alphaModFix amt="99000"/>
                </a:blip>
                <a:stretch>
                  <a:fillRect l="-3" r="-2"/>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730" name="Google Shape;730;p21"/>
              <p:cNvSpPr/>
              <p:nvPr/>
            </p:nvSpPr>
            <p:spPr>
              <a:xfrm>
                <a:off x="144163" y="140959"/>
                <a:ext cx="2993427" cy="4317015"/>
              </a:xfrm>
              <a:custGeom>
                <a:avLst/>
                <a:gdLst/>
                <a:ahLst/>
                <a:cxnLst/>
                <a:rect l="l" t="t" r="r" b="b"/>
                <a:pathLst>
                  <a:path w="2993427" h="4317015" extrusionOk="0">
                    <a:moveTo>
                      <a:pt x="2993427" y="12700"/>
                    </a:moveTo>
                    <a:lnTo>
                      <a:pt x="2935892" y="4317015"/>
                    </a:lnTo>
                    <a:lnTo>
                      <a:pt x="0" y="4275547"/>
                    </a:lnTo>
                    <a:lnTo>
                      <a:pt x="0" y="0"/>
                    </a:lnTo>
                    <a:lnTo>
                      <a:pt x="2993427" y="12700"/>
                    </a:lnTo>
                    <a:close/>
                  </a:path>
                </a:pathLst>
              </a:custGeom>
              <a:blipFill rotWithShape="1">
                <a:blip r:embed="rId17">
                  <a:alphaModFix amt="99000"/>
                </a:blip>
                <a:stretch>
                  <a:fillRect l="-23351" r="-54278"/>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sp>
        <p:nvSpPr>
          <p:cNvPr id="731" name="Google Shape;731;p21"/>
          <p:cNvSpPr txBox="1"/>
          <p:nvPr/>
        </p:nvSpPr>
        <p:spPr>
          <a:xfrm>
            <a:off x="5035812" y="1453402"/>
            <a:ext cx="3217942" cy="574581"/>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n-US" sz="2667" b="1" kern="0" dirty="0" err="1">
                <a:solidFill>
                  <a:srgbClr val="AB6000"/>
                </a:solidFill>
                <a:latin typeface="Arial"/>
                <a:ea typeface="Arial"/>
                <a:cs typeface="Arial"/>
                <a:sym typeface="Arial"/>
              </a:rPr>
              <a:t>Solución</a:t>
            </a:r>
            <a:r>
              <a:rPr lang="en-US" sz="2667" b="1" kern="0" dirty="0">
                <a:solidFill>
                  <a:srgbClr val="AB6000"/>
                </a:solidFill>
                <a:latin typeface="Arial"/>
                <a:ea typeface="Arial"/>
                <a:cs typeface="Arial"/>
                <a:sym typeface="Arial"/>
              </a:rPr>
              <a:t> </a:t>
            </a:r>
            <a:r>
              <a:rPr lang="en-US" sz="2667" b="1" kern="0" dirty="0" err="1">
                <a:solidFill>
                  <a:srgbClr val="AB6000"/>
                </a:solidFill>
                <a:latin typeface="Arial"/>
                <a:ea typeface="Arial"/>
                <a:cs typeface="Arial"/>
                <a:sym typeface="Arial"/>
              </a:rPr>
              <a:t>Ejercicio</a:t>
            </a:r>
            <a:r>
              <a:rPr lang="en-US" sz="2667" b="1" kern="0" dirty="0">
                <a:solidFill>
                  <a:srgbClr val="AB6000"/>
                </a:solidFill>
                <a:latin typeface="Arial"/>
                <a:ea typeface="Arial"/>
                <a:cs typeface="Arial"/>
                <a:sym typeface="Arial"/>
              </a:rPr>
              <a:t> 3 </a:t>
            </a:r>
            <a:endParaRPr sz="933" kern="0" dirty="0">
              <a:solidFill>
                <a:srgbClr val="000000"/>
              </a:solidFill>
              <a:latin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36"/>
        <p:cNvGrpSpPr/>
        <p:nvPr/>
      </p:nvGrpSpPr>
      <p:grpSpPr>
        <a:xfrm>
          <a:off x="0" y="0"/>
          <a:ext cx="0" cy="0"/>
          <a:chOff x="0" y="0"/>
          <a:chExt cx="0" cy="0"/>
        </a:xfrm>
      </p:grpSpPr>
      <p:sp>
        <p:nvSpPr>
          <p:cNvPr id="737" name="Google Shape;737;p22"/>
          <p:cNvSpPr/>
          <p:nvPr/>
        </p:nvSpPr>
        <p:spPr>
          <a:xfrm>
            <a:off x="0" y="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738" name="Google Shape;738;p22"/>
          <p:cNvSpPr/>
          <p:nvPr/>
        </p:nvSpPr>
        <p:spPr>
          <a:xfrm rot="1586660">
            <a:off x="10258587" y="4046600"/>
            <a:ext cx="2359155" cy="2376438"/>
          </a:xfrm>
          <a:custGeom>
            <a:avLst/>
            <a:gdLst/>
            <a:ahLst/>
            <a:cxnLst/>
            <a:rect l="l" t="t" r="r" b="b"/>
            <a:pathLst>
              <a:path w="3538732" h="3564657" extrusionOk="0">
                <a:moveTo>
                  <a:pt x="0" y="0"/>
                </a:moveTo>
                <a:lnTo>
                  <a:pt x="3538733" y="0"/>
                </a:lnTo>
                <a:lnTo>
                  <a:pt x="3538733" y="3564657"/>
                </a:lnTo>
                <a:lnTo>
                  <a:pt x="0" y="3564657"/>
                </a:lnTo>
                <a:lnTo>
                  <a:pt x="0" y="0"/>
                </a:lnTo>
                <a:close/>
              </a:path>
            </a:pathLst>
          </a:custGeom>
          <a:blipFill rotWithShape="1">
            <a:blip r:embed="rId4">
              <a:alphaModFix amt="41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739" name="Google Shape;739;p22"/>
          <p:cNvGrpSpPr/>
          <p:nvPr/>
        </p:nvGrpSpPr>
        <p:grpSpPr>
          <a:xfrm rot="-9182015">
            <a:off x="-1416246" y="3954355"/>
            <a:ext cx="5326110" cy="3688825"/>
            <a:chOff x="0" y="0"/>
            <a:chExt cx="3429000" cy="2374900"/>
          </a:xfrm>
        </p:grpSpPr>
        <p:sp>
          <p:nvSpPr>
            <p:cNvPr id="740" name="Google Shape;740;p22"/>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5">
                <a:alphaModFix/>
              </a:blip>
              <a:stretch>
                <a:fillRect t="-61771" b="-6177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741" name="Google Shape;741;p22"/>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6">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nvGrpSpPr>
          <p:cNvPr id="742" name="Google Shape;742;p22"/>
          <p:cNvGrpSpPr/>
          <p:nvPr/>
        </p:nvGrpSpPr>
        <p:grpSpPr>
          <a:xfrm>
            <a:off x="489520" y="257437"/>
            <a:ext cx="11212961" cy="6343126"/>
            <a:chOff x="0" y="0"/>
            <a:chExt cx="22425922" cy="12686252"/>
          </a:xfrm>
        </p:grpSpPr>
        <p:sp>
          <p:nvSpPr>
            <p:cNvPr id="743" name="Google Shape;743;p22"/>
            <p:cNvSpPr/>
            <p:nvPr/>
          </p:nvSpPr>
          <p:spPr>
            <a:xfrm flipH="1">
              <a:off x="18129687" y="63500"/>
              <a:ext cx="4296235" cy="12622752"/>
            </a:xfrm>
            <a:custGeom>
              <a:avLst/>
              <a:gdLst/>
              <a:ahLst/>
              <a:cxnLst/>
              <a:rect l="l" t="t" r="r" b="b"/>
              <a:pathLst>
                <a:path w="4296235" h="12622752" extrusionOk="0">
                  <a:moveTo>
                    <a:pt x="4296234" y="0"/>
                  </a:moveTo>
                  <a:lnTo>
                    <a:pt x="0" y="0"/>
                  </a:lnTo>
                  <a:lnTo>
                    <a:pt x="0" y="12622752"/>
                  </a:lnTo>
                  <a:lnTo>
                    <a:pt x="4296234" y="12622752"/>
                  </a:lnTo>
                  <a:lnTo>
                    <a:pt x="4296234" y="0"/>
                  </a:lnTo>
                  <a:close/>
                </a:path>
              </a:pathLst>
            </a:custGeom>
            <a:blipFill rotWithShape="1">
              <a:blip r:embed="rId7">
                <a:alphaModFix/>
              </a:blip>
              <a:stretch>
                <a:fillRect r="-340412"/>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744" name="Google Shape;744;p22"/>
            <p:cNvSpPr/>
            <p:nvPr/>
          </p:nvSpPr>
          <p:spPr>
            <a:xfrm flipH="1">
              <a:off x="0" y="0"/>
              <a:ext cx="18921873" cy="12622752"/>
            </a:xfrm>
            <a:custGeom>
              <a:avLst/>
              <a:gdLst/>
              <a:ahLst/>
              <a:cxnLst/>
              <a:rect l="l" t="t" r="r" b="b"/>
              <a:pathLst>
                <a:path w="18921873" h="12622752" extrusionOk="0">
                  <a:moveTo>
                    <a:pt x="18921873" y="0"/>
                  </a:moveTo>
                  <a:lnTo>
                    <a:pt x="0" y="0"/>
                  </a:lnTo>
                  <a:lnTo>
                    <a:pt x="0" y="12622752"/>
                  </a:lnTo>
                  <a:lnTo>
                    <a:pt x="18921873" y="12622752"/>
                  </a:lnTo>
                  <a:lnTo>
                    <a:pt x="18921873" y="0"/>
                  </a:lnTo>
                  <a:close/>
                </a:path>
              </a:pathLst>
            </a:custGeom>
            <a:blipFill rotWithShape="1">
              <a:blip r:embed="rId7">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745" name="Google Shape;745;p22"/>
          <p:cNvSpPr/>
          <p:nvPr/>
        </p:nvSpPr>
        <p:spPr>
          <a:xfrm>
            <a:off x="1568788" y="979576"/>
            <a:ext cx="9689881" cy="5192625"/>
          </a:xfrm>
          <a:custGeom>
            <a:avLst/>
            <a:gdLst/>
            <a:ahLst/>
            <a:cxnLst/>
            <a:rect l="l" t="t" r="r" b="b"/>
            <a:pathLst>
              <a:path w="14534822" h="7788937" extrusionOk="0">
                <a:moveTo>
                  <a:pt x="0" y="0"/>
                </a:moveTo>
                <a:lnTo>
                  <a:pt x="14534822" y="0"/>
                </a:lnTo>
                <a:lnTo>
                  <a:pt x="14534822" y="7788937"/>
                </a:lnTo>
                <a:lnTo>
                  <a:pt x="0" y="7788937"/>
                </a:lnTo>
                <a:lnTo>
                  <a:pt x="0" y="0"/>
                </a:lnTo>
                <a:close/>
              </a:path>
            </a:pathLst>
          </a:custGeom>
          <a:blipFill rotWithShape="1">
            <a:blip r:embed="rId8">
              <a:alphaModFix amt="20999"/>
            </a:blip>
            <a:stretch>
              <a:fillRect l="-1477" t="-62632" r="-10185" b="-6672"/>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746" name="Google Shape;746;p22"/>
          <p:cNvSpPr/>
          <p:nvPr/>
        </p:nvSpPr>
        <p:spPr>
          <a:xfrm rot="-68087">
            <a:off x="6101653" y="397570"/>
            <a:ext cx="565653" cy="576461"/>
          </a:xfrm>
          <a:custGeom>
            <a:avLst/>
            <a:gdLst/>
            <a:ahLst/>
            <a:cxnLst/>
            <a:rect l="l" t="t" r="r" b="b"/>
            <a:pathLst>
              <a:path w="848479" h="864692" extrusionOk="0">
                <a:moveTo>
                  <a:pt x="0" y="0"/>
                </a:moveTo>
                <a:lnTo>
                  <a:pt x="848479" y="0"/>
                </a:lnTo>
                <a:lnTo>
                  <a:pt x="848479" y="864692"/>
                </a:lnTo>
                <a:lnTo>
                  <a:pt x="0" y="864692"/>
                </a:lnTo>
                <a:lnTo>
                  <a:pt x="0" y="0"/>
                </a:lnTo>
                <a:close/>
              </a:path>
            </a:pathLst>
          </a:custGeom>
          <a:blipFill rotWithShape="1">
            <a:blip r:embed="rId9">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747" name="Google Shape;747;p22"/>
          <p:cNvSpPr/>
          <p:nvPr/>
        </p:nvSpPr>
        <p:spPr>
          <a:xfrm>
            <a:off x="0" y="7303"/>
            <a:ext cx="2382233" cy="500269"/>
          </a:xfrm>
          <a:custGeom>
            <a:avLst/>
            <a:gdLst/>
            <a:ahLst/>
            <a:cxnLst/>
            <a:rect l="l" t="t" r="r" b="b"/>
            <a:pathLst>
              <a:path w="3573350" h="750403" extrusionOk="0">
                <a:moveTo>
                  <a:pt x="0" y="0"/>
                </a:moveTo>
                <a:lnTo>
                  <a:pt x="3573350" y="0"/>
                </a:lnTo>
                <a:lnTo>
                  <a:pt x="3573350" y="750403"/>
                </a:lnTo>
                <a:lnTo>
                  <a:pt x="0" y="750403"/>
                </a:lnTo>
                <a:lnTo>
                  <a:pt x="0" y="0"/>
                </a:lnTo>
                <a:close/>
              </a:path>
            </a:pathLst>
          </a:custGeom>
          <a:blipFill rotWithShape="1">
            <a:blip r:embed="rId10">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748" name="Google Shape;748;p22"/>
          <p:cNvSpPr/>
          <p:nvPr/>
        </p:nvSpPr>
        <p:spPr>
          <a:xfrm>
            <a:off x="4341511" y="5542118"/>
            <a:ext cx="2825682" cy="106705"/>
          </a:xfrm>
          <a:custGeom>
            <a:avLst/>
            <a:gdLst/>
            <a:ahLst/>
            <a:cxnLst/>
            <a:rect l="l" t="t" r="r" b="b"/>
            <a:pathLst>
              <a:path w="4238523" h="160057" extrusionOk="0">
                <a:moveTo>
                  <a:pt x="0" y="0"/>
                </a:moveTo>
                <a:lnTo>
                  <a:pt x="4238523" y="0"/>
                </a:lnTo>
                <a:lnTo>
                  <a:pt x="4238523" y="160057"/>
                </a:lnTo>
                <a:lnTo>
                  <a:pt x="0" y="160057"/>
                </a:lnTo>
                <a:lnTo>
                  <a:pt x="0" y="0"/>
                </a:lnTo>
                <a:close/>
              </a:path>
            </a:pathLst>
          </a:custGeom>
          <a:blipFill rotWithShape="1">
            <a:blip r:embed="rId11">
              <a:alphaModFix/>
            </a:blip>
            <a:stretch>
              <a:fillRect r="-22170"/>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749" name="Google Shape;749;p22"/>
          <p:cNvSpPr txBox="1"/>
          <p:nvPr/>
        </p:nvSpPr>
        <p:spPr>
          <a:xfrm>
            <a:off x="1781059" y="2240281"/>
            <a:ext cx="8629882" cy="4431983"/>
          </a:xfrm>
          <a:prstGeom prst="rect">
            <a:avLst/>
          </a:prstGeom>
          <a:noFill/>
          <a:ln>
            <a:noFill/>
          </a:ln>
        </p:spPr>
        <p:txBody>
          <a:bodyPr spcFirstLastPara="1" wrap="square" lIns="0" tIns="0" rIns="0" bIns="0" anchor="t" anchorCtr="0">
            <a:spAutoFit/>
          </a:bodyPr>
          <a:lstStyle/>
          <a:p>
            <a:pPr algn="ctr" defTabSz="609630">
              <a:buClr>
                <a:srgbClr val="000000"/>
              </a:buClr>
            </a:pPr>
            <a:r>
              <a:rPr lang="en-US" sz="9600" kern="0" dirty="0">
                <a:solidFill>
                  <a:srgbClr val="945A02"/>
                </a:solidFill>
                <a:latin typeface="Play"/>
                <a:ea typeface="Play"/>
                <a:cs typeface="Play"/>
                <a:sym typeface="Play"/>
              </a:rPr>
              <a:t>3.</a:t>
            </a:r>
            <a:r>
              <a:rPr lang="en-US" sz="9600" kern="0" dirty="0">
                <a:solidFill>
                  <a:srgbClr val="402B2B"/>
                </a:solidFill>
                <a:latin typeface="Play"/>
                <a:ea typeface="Play"/>
                <a:cs typeface="Play"/>
                <a:sym typeface="Play"/>
              </a:rPr>
              <a:t> </a:t>
            </a:r>
            <a:r>
              <a:rPr lang="es-ES" sz="9600" kern="0" dirty="0">
                <a:solidFill>
                  <a:srgbClr val="402B2B"/>
                </a:solidFill>
                <a:latin typeface="Play"/>
                <a:ea typeface="Play"/>
                <a:cs typeface="Play"/>
                <a:sym typeface="Play"/>
              </a:rPr>
              <a:t>Normativa Europea</a:t>
            </a:r>
            <a:endParaRPr sz="933" kern="0" dirty="0">
              <a:solidFill>
                <a:srgbClr val="000000"/>
              </a:solidFill>
              <a:latin typeface="Arial"/>
              <a:cs typeface="Arial"/>
              <a:sym typeface="Arial"/>
            </a:endParaRPr>
          </a:p>
          <a:p>
            <a:pPr algn="ctr" defTabSz="609630">
              <a:buClr>
                <a:srgbClr val="000000"/>
              </a:buClr>
            </a:pPr>
            <a:endParaRPr sz="9600" kern="0" dirty="0">
              <a:solidFill>
                <a:srgbClr val="402B2B"/>
              </a:solidFill>
              <a:latin typeface="Play"/>
              <a:ea typeface="Play"/>
              <a:cs typeface="Play"/>
              <a:sym typeface="Play"/>
            </a:endParaRPr>
          </a:p>
        </p:txBody>
      </p:sp>
      <p:sp>
        <p:nvSpPr>
          <p:cNvPr id="750" name="Google Shape;750;p22"/>
          <p:cNvSpPr/>
          <p:nvPr/>
        </p:nvSpPr>
        <p:spPr>
          <a:xfrm>
            <a:off x="10553704" y="507297"/>
            <a:ext cx="952497" cy="944559"/>
          </a:xfrm>
          <a:custGeom>
            <a:avLst/>
            <a:gdLst/>
            <a:ahLst/>
            <a:cxnLst/>
            <a:rect l="l" t="t" r="r" b="b"/>
            <a:pathLst>
              <a:path w="1428745" h="1416839" extrusionOk="0">
                <a:moveTo>
                  <a:pt x="0" y="0"/>
                </a:moveTo>
                <a:lnTo>
                  <a:pt x="1428745" y="0"/>
                </a:lnTo>
                <a:lnTo>
                  <a:pt x="1428745" y="1416839"/>
                </a:lnTo>
                <a:lnTo>
                  <a:pt x="0" y="1416839"/>
                </a:lnTo>
                <a:lnTo>
                  <a:pt x="0" y="0"/>
                </a:lnTo>
                <a:close/>
              </a:path>
            </a:pathLst>
          </a:custGeom>
          <a:blipFill rotWithShape="1">
            <a:blip r:embed="rId12">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55"/>
        <p:cNvGrpSpPr/>
        <p:nvPr/>
      </p:nvGrpSpPr>
      <p:grpSpPr>
        <a:xfrm>
          <a:off x="0" y="0"/>
          <a:ext cx="0" cy="0"/>
          <a:chOff x="0" y="0"/>
          <a:chExt cx="0" cy="0"/>
        </a:xfrm>
      </p:grpSpPr>
      <p:sp>
        <p:nvSpPr>
          <p:cNvPr id="756" name="Google Shape;756;p23"/>
          <p:cNvSpPr/>
          <p:nvPr/>
        </p:nvSpPr>
        <p:spPr>
          <a:xfrm>
            <a:off x="0" y="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757" name="Google Shape;757;p23"/>
          <p:cNvSpPr/>
          <p:nvPr/>
        </p:nvSpPr>
        <p:spPr>
          <a:xfrm>
            <a:off x="1987264" y="-906809"/>
            <a:ext cx="5058489" cy="2927601"/>
          </a:xfrm>
          <a:custGeom>
            <a:avLst/>
            <a:gdLst/>
            <a:ahLst/>
            <a:cxnLst/>
            <a:rect l="l" t="t" r="r" b="b"/>
            <a:pathLst>
              <a:path w="7587734" h="4391401" extrusionOk="0">
                <a:moveTo>
                  <a:pt x="0" y="0"/>
                </a:moveTo>
                <a:lnTo>
                  <a:pt x="7587734" y="0"/>
                </a:lnTo>
                <a:lnTo>
                  <a:pt x="7587734" y="4391401"/>
                </a:lnTo>
                <a:lnTo>
                  <a:pt x="0" y="4391401"/>
                </a:lnTo>
                <a:lnTo>
                  <a:pt x="0" y="0"/>
                </a:lnTo>
                <a:close/>
              </a:path>
            </a:pathLst>
          </a:custGeom>
          <a:blipFill rotWithShape="1">
            <a:blip r:embed="rId4">
              <a:alphaModFix amt="43999"/>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758" name="Google Shape;758;p23"/>
          <p:cNvGrpSpPr/>
          <p:nvPr/>
        </p:nvGrpSpPr>
        <p:grpSpPr>
          <a:xfrm rot="908934">
            <a:off x="6392308" y="-948663"/>
            <a:ext cx="6725786" cy="4658229"/>
            <a:chOff x="0" y="0"/>
            <a:chExt cx="3429000" cy="2374900"/>
          </a:xfrm>
        </p:grpSpPr>
        <p:sp>
          <p:nvSpPr>
            <p:cNvPr id="759" name="Google Shape;759;p23"/>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5">
                <a:alphaModFix/>
              </a:blip>
              <a:stretch>
                <a:fillRect t="-61771" b="-6177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760" name="Google Shape;760;p23"/>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6">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nvGrpSpPr>
          <p:cNvPr id="761" name="Google Shape;761;p23"/>
          <p:cNvGrpSpPr/>
          <p:nvPr/>
        </p:nvGrpSpPr>
        <p:grpSpPr>
          <a:xfrm rot="-765726">
            <a:off x="7719009" y="-3066111"/>
            <a:ext cx="8854010" cy="6132221"/>
            <a:chOff x="0" y="0"/>
            <a:chExt cx="3429000" cy="2374900"/>
          </a:xfrm>
        </p:grpSpPr>
        <p:sp>
          <p:nvSpPr>
            <p:cNvPr id="762" name="Google Shape;762;p23"/>
            <p:cNvSpPr/>
            <p:nvPr/>
          </p:nvSpPr>
          <p:spPr>
            <a:xfrm flipH="1">
              <a:off x="59944" y="76200"/>
              <a:ext cx="3340100" cy="2235200"/>
            </a:xfrm>
            <a:custGeom>
              <a:avLst/>
              <a:gdLst/>
              <a:ahLst/>
              <a:cxnLst/>
              <a:rect l="l" t="t" r="r" b="b"/>
              <a:pathLst>
                <a:path w="3340100" h="2235200" extrusionOk="0">
                  <a:moveTo>
                    <a:pt x="1168400" y="25400"/>
                  </a:moveTo>
                  <a:lnTo>
                    <a:pt x="939800" y="0"/>
                  </a:lnTo>
                  <a:lnTo>
                    <a:pt x="698500" y="38100"/>
                  </a:lnTo>
                  <a:lnTo>
                    <a:pt x="355600" y="38100"/>
                  </a:lnTo>
                  <a:cubicBezTo>
                    <a:pt x="355600" y="38100"/>
                    <a:pt x="254000" y="12700"/>
                    <a:pt x="241300" y="38100"/>
                  </a:cubicBezTo>
                  <a:cubicBezTo>
                    <a:pt x="228600" y="63500"/>
                    <a:pt x="177800" y="228600"/>
                    <a:pt x="177800" y="228600"/>
                  </a:cubicBezTo>
                  <a:cubicBezTo>
                    <a:pt x="177800" y="228600"/>
                    <a:pt x="127000" y="304800"/>
                    <a:pt x="139700" y="355600"/>
                  </a:cubicBezTo>
                  <a:cubicBezTo>
                    <a:pt x="152400" y="406400"/>
                    <a:pt x="114300" y="520700"/>
                    <a:pt x="114300" y="520700"/>
                  </a:cubicBezTo>
                  <a:cubicBezTo>
                    <a:pt x="114300" y="520700"/>
                    <a:pt x="88900" y="571500"/>
                    <a:pt x="114300" y="622300"/>
                  </a:cubicBezTo>
                  <a:cubicBezTo>
                    <a:pt x="114300" y="622300"/>
                    <a:pt x="127000" y="762000"/>
                    <a:pt x="101600" y="812800"/>
                  </a:cubicBezTo>
                  <a:cubicBezTo>
                    <a:pt x="101600" y="812800"/>
                    <a:pt x="63500" y="838200"/>
                    <a:pt x="88900" y="1003300"/>
                  </a:cubicBezTo>
                  <a:lnTo>
                    <a:pt x="76200" y="1181100"/>
                  </a:lnTo>
                  <a:cubicBezTo>
                    <a:pt x="76200" y="1181100"/>
                    <a:pt x="101600" y="1257300"/>
                    <a:pt x="88900" y="1308100"/>
                  </a:cubicBezTo>
                  <a:lnTo>
                    <a:pt x="63500" y="1562100"/>
                  </a:lnTo>
                  <a:lnTo>
                    <a:pt x="12700" y="1701800"/>
                  </a:lnTo>
                  <a:lnTo>
                    <a:pt x="12700" y="1854200"/>
                  </a:lnTo>
                  <a:lnTo>
                    <a:pt x="0" y="1955800"/>
                  </a:lnTo>
                  <a:cubicBezTo>
                    <a:pt x="0" y="1955800"/>
                    <a:pt x="25400" y="2019300"/>
                    <a:pt x="127000" y="2044700"/>
                  </a:cubicBezTo>
                  <a:cubicBezTo>
                    <a:pt x="127000" y="2044700"/>
                    <a:pt x="190500" y="2044700"/>
                    <a:pt x="241300" y="2082800"/>
                  </a:cubicBezTo>
                  <a:cubicBezTo>
                    <a:pt x="292100" y="2120900"/>
                    <a:pt x="406400" y="2197100"/>
                    <a:pt x="469900" y="2184400"/>
                  </a:cubicBezTo>
                  <a:cubicBezTo>
                    <a:pt x="469900" y="2184400"/>
                    <a:pt x="622300" y="2171700"/>
                    <a:pt x="647700" y="2146300"/>
                  </a:cubicBezTo>
                  <a:cubicBezTo>
                    <a:pt x="647700" y="2146300"/>
                    <a:pt x="749300" y="2133600"/>
                    <a:pt x="774700" y="2133600"/>
                  </a:cubicBezTo>
                  <a:cubicBezTo>
                    <a:pt x="800100" y="2133600"/>
                    <a:pt x="863600" y="2146300"/>
                    <a:pt x="863600" y="2146300"/>
                  </a:cubicBezTo>
                  <a:cubicBezTo>
                    <a:pt x="863600" y="2146300"/>
                    <a:pt x="939800" y="2171700"/>
                    <a:pt x="977900" y="2159000"/>
                  </a:cubicBezTo>
                  <a:cubicBezTo>
                    <a:pt x="1016000" y="2146300"/>
                    <a:pt x="1041400" y="2146300"/>
                    <a:pt x="1117600" y="2159000"/>
                  </a:cubicBezTo>
                  <a:cubicBezTo>
                    <a:pt x="1117600" y="2159000"/>
                    <a:pt x="1143000" y="2184400"/>
                    <a:pt x="1320800" y="2184400"/>
                  </a:cubicBezTo>
                  <a:cubicBezTo>
                    <a:pt x="1320800" y="2184400"/>
                    <a:pt x="1473200" y="2235200"/>
                    <a:pt x="1549400" y="2184400"/>
                  </a:cubicBezTo>
                  <a:cubicBezTo>
                    <a:pt x="1549400" y="2184400"/>
                    <a:pt x="1574800" y="2146300"/>
                    <a:pt x="1790700" y="2159000"/>
                  </a:cubicBezTo>
                  <a:cubicBezTo>
                    <a:pt x="1790700" y="2159000"/>
                    <a:pt x="1943100" y="2171700"/>
                    <a:pt x="1968500" y="2159000"/>
                  </a:cubicBezTo>
                  <a:lnTo>
                    <a:pt x="2273300" y="2197100"/>
                  </a:lnTo>
                  <a:cubicBezTo>
                    <a:pt x="2273300" y="2197100"/>
                    <a:pt x="2616200" y="2184400"/>
                    <a:pt x="2667000" y="2171700"/>
                  </a:cubicBezTo>
                  <a:cubicBezTo>
                    <a:pt x="2717800" y="2159000"/>
                    <a:pt x="2921000" y="2120900"/>
                    <a:pt x="2946400" y="2146300"/>
                  </a:cubicBezTo>
                  <a:cubicBezTo>
                    <a:pt x="2971800" y="2171700"/>
                    <a:pt x="3124200" y="2171700"/>
                    <a:pt x="3149600" y="2159000"/>
                  </a:cubicBezTo>
                  <a:cubicBezTo>
                    <a:pt x="3175000" y="2146300"/>
                    <a:pt x="3213100" y="2044700"/>
                    <a:pt x="3225800" y="1993900"/>
                  </a:cubicBezTo>
                  <a:cubicBezTo>
                    <a:pt x="3238500" y="1943100"/>
                    <a:pt x="3238500" y="1803400"/>
                    <a:pt x="3238500" y="1778000"/>
                  </a:cubicBezTo>
                  <a:cubicBezTo>
                    <a:pt x="3238500" y="1752600"/>
                    <a:pt x="3276600" y="1714500"/>
                    <a:pt x="3276600" y="1714500"/>
                  </a:cubicBezTo>
                  <a:lnTo>
                    <a:pt x="3251200" y="1562100"/>
                  </a:lnTo>
                  <a:cubicBezTo>
                    <a:pt x="3251200" y="1562100"/>
                    <a:pt x="3251200" y="1435100"/>
                    <a:pt x="3276600" y="1397000"/>
                  </a:cubicBezTo>
                  <a:cubicBezTo>
                    <a:pt x="3302000" y="1358900"/>
                    <a:pt x="3276600" y="1206500"/>
                    <a:pt x="3276600" y="1206500"/>
                  </a:cubicBezTo>
                  <a:cubicBezTo>
                    <a:pt x="3276600" y="1206500"/>
                    <a:pt x="3302000" y="1079500"/>
                    <a:pt x="3289300" y="1041400"/>
                  </a:cubicBezTo>
                  <a:cubicBezTo>
                    <a:pt x="3276600" y="1003300"/>
                    <a:pt x="3263900" y="939800"/>
                    <a:pt x="3263900" y="901700"/>
                  </a:cubicBezTo>
                  <a:cubicBezTo>
                    <a:pt x="3263900" y="863600"/>
                    <a:pt x="3289300" y="673100"/>
                    <a:pt x="3289300" y="673100"/>
                  </a:cubicBezTo>
                  <a:lnTo>
                    <a:pt x="3314700" y="571500"/>
                  </a:lnTo>
                  <a:cubicBezTo>
                    <a:pt x="3314700" y="571500"/>
                    <a:pt x="3340100" y="508000"/>
                    <a:pt x="3327400" y="393700"/>
                  </a:cubicBezTo>
                  <a:cubicBezTo>
                    <a:pt x="3314700" y="279400"/>
                    <a:pt x="3327400" y="279400"/>
                    <a:pt x="3327400" y="279400"/>
                  </a:cubicBezTo>
                  <a:lnTo>
                    <a:pt x="3124200" y="190500"/>
                  </a:lnTo>
                  <a:cubicBezTo>
                    <a:pt x="3124200" y="190500"/>
                    <a:pt x="3022600" y="76200"/>
                    <a:pt x="2857500" y="76200"/>
                  </a:cubicBezTo>
                  <a:lnTo>
                    <a:pt x="2730500" y="114300"/>
                  </a:lnTo>
                  <a:cubicBezTo>
                    <a:pt x="2730500" y="114300"/>
                    <a:pt x="2679700" y="139700"/>
                    <a:pt x="2590800" y="127000"/>
                  </a:cubicBezTo>
                  <a:cubicBezTo>
                    <a:pt x="2501900" y="114300"/>
                    <a:pt x="2425700" y="88900"/>
                    <a:pt x="2425700" y="88900"/>
                  </a:cubicBezTo>
                  <a:cubicBezTo>
                    <a:pt x="2425700" y="88900"/>
                    <a:pt x="2336800" y="114300"/>
                    <a:pt x="2273300" y="88900"/>
                  </a:cubicBezTo>
                  <a:lnTo>
                    <a:pt x="2222500" y="76200"/>
                  </a:lnTo>
                  <a:lnTo>
                    <a:pt x="2197100" y="76200"/>
                  </a:lnTo>
                  <a:cubicBezTo>
                    <a:pt x="2197100" y="76200"/>
                    <a:pt x="2159000" y="50800"/>
                    <a:pt x="2133600" y="76200"/>
                  </a:cubicBezTo>
                  <a:cubicBezTo>
                    <a:pt x="2133600" y="76200"/>
                    <a:pt x="2108200" y="50800"/>
                    <a:pt x="2070100" y="63500"/>
                  </a:cubicBezTo>
                  <a:cubicBezTo>
                    <a:pt x="2070100" y="63500"/>
                    <a:pt x="1993900" y="38100"/>
                    <a:pt x="1993900" y="38100"/>
                  </a:cubicBezTo>
                  <a:cubicBezTo>
                    <a:pt x="1993900" y="38100"/>
                    <a:pt x="1905000" y="38100"/>
                    <a:pt x="1905000" y="38100"/>
                  </a:cubicBezTo>
                  <a:lnTo>
                    <a:pt x="1816100" y="63500"/>
                  </a:lnTo>
                  <a:lnTo>
                    <a:pt x="1574800" y="63500"/>
                  </a:lnTo>
                  <a:lnTo>
                    <a:pt x="1447800" y="50800"/>
                  </a:lnTo>
                  <a:lnTo>
                    <a:pt x="1397000" y="76200"/>
                  </a:lnTo>
                  <a:lnTo>
                    <a:pt x="1320800" y="50800"/>
                  </a:lnTo>
                  <a:lnTo>
                    <a:pt x="1168400" y="25400"/>
                  </a:lnTo>
                  <a:close/>
                </a:path>
              </a:pathLst>
            </a:custGeom>
            <a:blipFill rotWithShape="1">
              <a:blip r:embed="rId7">
                <a:alphaModFix/>
              </a:blip>
              <a:stretch>
                <a:fillRect t="-60869" b="-6086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763" name="Google Shape;763;p23"/>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6">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764" name="Google Shape;764;p23"/>
          <p:cNvSpPr/>
          <p:nvPr/>
        </p:nvSpPr>
        <p:spPr>
          <a:xfrm rot="2905838">
            <a:off x="7831061" y="7541304"/>
            <a:ext cx="3327748" cy="873534"/>
          </a:xfrm>
          <a:custGeom>
            <a:avLst/>
            <a:gdLst/>
            <a:ahLst/>
            <a:cxnLst/>
            <a:rect l="l" t="t" r="r" b="b"/>
            <a:pathLst>
              <a:path w="4991622" h="1310301" extrusionOk="0">
                <a:moveTo>
                  <a:pt x="0" y="0"/>
                </a:moveTo>
                <a:lnTo>
                  <a:pt x="4991623" y="0"/>
                </a:lnTo>
                <a:lnTo>
                  <a:pt x="4991623" y="1310301"/>
                </a:lnTo>
                <a:lnTo>
                  <a:pt x="0" y="1310301"/>
                </a:lnTo>
                <a:lnTo>
                  <a:pt x="0" y="0"/>
                </a:lnTo>
                <a:close/>
              </a:path>
            </a:pathLst>
          </a:custGeom>
          <a:blipFill rotWithShape="1">
            <a:blip r:embed="rId8">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765" name="Google Shape;765;p23"/>
          <p:cNvSpPr/>
          <p:nvPr/>
        </p:nvSpPr>
        <p:spPr>
          <a:xfrm>
            <a:off x="685800" y="2282023"/>
            <a:ext cx="4732683" cy="146283"/>
          </a:xfrm>
          <a:custGeom>
            <a:avLst/>
            <a:gdLst/>
            <a:ahLst/>
            <a:cxnLst/>
            <a:rect l="l" t="t" r="r" b="b"/>
            <a:pathLst>
              <a:path w="7099024" h="219424" extrusionOk="0">
                <a:moveTo>
                  <a:pt x="0" y="0"/>
                </a:moveTo>
                <a:lnTo>
                  <a:pt x="7099024" y="0"/>
                </a:lnTo>
                <a:lnTo>
                  <a:pt x="7099024" y="219424"/>
                </a:lnTo>
                <a:lnTo>
                  <a:pt x="0" y="219424"/>
                </a:lnTo>
                <a:lnTo>
                  <a:pt x="0" y="0"/>
                </a:lnTo>
                <a:close/>
              </a:path>
            </a:pathLst>
          </a:custGeom>
          <a:blipFill rotWithShape="1">
            <a:blip r:embed="rId9">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766" name="Google Shape;766;p23"/>
          <p:cNvSpPr/>
          <p:nvPr/>
        </p:nvSpPr>
        <p:spPr>
          <a:xfrm rot="5414970">
            <a:off x="2271409" y="3694045"/>
            <a:ext cx="8290165" cy="5348048"/>
          </a:xfrm>
          <a:custGeom>
            <a:avLst/>
            <a:gdLst/>
            <a:ahLst/>
            <a:cxnLst/>
            <a:rect l="l" t="t" r="r" b="b"/>
            <a:pathLst>
              <a:path w="12435248" h="8022072" extrusionOk="0">
                <a:moveTo>
                  <a:pt x="12435248" y="8022072"/>
                </a:moveTo>
                <a:lnTo>
                  <a:pt x="0" y="8022072"/>
                </a:lnTo>
                <a:lnTo>
                  <a:pt x="0" y="0"/>
                </a:lnTo>
                <a:lnTo>
                  <a:pt x="12435248" y="0"/>
                </a:lnTo>
                <a:lnTo>
                  <a:pt x="12435248" y="8022072"/>
                </a:lnTo>
                <a:close/>
              </a:path>
            </a:pathLst>
          </a:custGeom>
          <a:blipFill rotWithShape="1">
            <a:blip r:embed="rId10">
              <a:alphaModFix/>
            </a:blip>
            <a:stretch>
              <a:fillRect t="-1703" b="-170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767" name="Google Shape;767;p23"/>
          <p:cNvSpPr/>
          <p:nvPr/>
        </p:nvSpPr>
        <p:spPr>
          <a:xfrm rot="-5400000">
            <a:off x="4583919" y="3113385"/>
            <a:ext cx="8267973" cy="6856217"/>
          </a:xfrm>
          <a:custGeom>
            <a:avLst/>
            <a:gdLst/>
            <a:ahLst/>
            <a:cxnLst/>
            <a:rect l="l" t="t" r="r" b="b"/>
            <a:pathLst>
              <a:path w="12401960" h="10284326" extrusionOk="0">
                <a:moveTo>
                  <a:pt x="12401960" y="10284326"/>
                </a:moveTo>
                <a:lnTo>
                  <a:pt x="0" y="10284326"/>
                </a:lnTo>
                <a:lnTo>
                  <a:pt x="0" y="0"/>
                </a:lnTo>
                <a:lnTo>
                  <a:pt x="12401960" y="0"/>
                </a:lnTo>
                <a:lnTo>
                  <a:pt x="12401960" y="10284326"/>
                </a:lnTo>
                <a:close/>
              </a:path>
            </a:pathLst>
          </a:custGeom>
          <a:blipFill rotWithShape="1">
            <a:blip r:embed="rId10">
              <a:alphaModFix/>
            </a:blip>
            <a:stretch>
              <a:fillRect l="-13689" r="-10614"/>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768" name="Google Shape;768;p23"/>
          <p:cNvSpPr/>
          <p:nvPr/>
        </p:nvSpPr>
        <p:spPr>
          <a:xfrm rot="5414970">
            <a:off x="-2021176" y="4899340"/>
            <a:ext cx="8016879" cy="3088182"/>
          </a:xfrm>
          <a:custGeom>
            <a:avLst/>
            <a:gdLst/>
            <a:ahLst/>
            <a:cxnLst/>
            <a:rect l="l" t="t" r="r" b="b"/>
            <a:pathLst>
              <a:path w="12025319" h="4632273" extrusionOk="0">
                <a:moveTo>
                  <a:pt x="12025320" y="4632274"/>
                </a:moveTo>
                <a:lnTo>
                  <a:pt x="0" y="4632274"/>
                </a:lnTo>
                <a:lnTo>
                  <a:pt x="0" y="0"/>
                </a:lnTo>
                <a:lnTo>
                  <a:pt x="12025320" y="0"/>
                </a:lnTo>
                <a:lnTo>
                  <a:pt x="12025320" y="4632274"/>
                </a:lnTo>
                <a:close/>
              </a:path>
            </a:pathLst>
          </a:custGeom>
          <a:blipFill rotWithShape="1">
            <a:blip r:embed="rId10">
              <a:alphaModFix/>
            </a:blip>
            <a:stretch>
              <a:fillRect t="-36585" b="-3658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769" name="Google Shape;769;p23"/>
          <p:cNvSpPr/>
          <p:nvPr/>
        </p:nvSpPr>
        <p:spPr>
          <a:xfrm rot="199622">
            <a:off x="3143835" y="2708993"/>
            <a:ext cx="298257" cy="303955"/>
          </a:xfrm>
          <a:custGeom>
            <a:avLst/>
            <a:gdLst/>
            <a:ahLst/>
            <a:cxnLst/>
            <a:rect l="l" t="t" r="r" b="b"/>
            <a:pathLst>
              <a:path w="447385" h="455933" extrusionOk="0">
                <a:moveTo>
                  <a:pt x="0" y="0"/>
                </a:moveTo>
                <a:lnTo>
                  <a:pt x="447385" y="0"/>
                </a:lnTo>
                <a:lnTo>
                  <a:pt x="447385" y="455934"/>
                </a:lnTo>
                <a:lnTo>
                  <a:pt x="0" y="455934"/>
                </a:lnTo>
                <a:lnTo>
                  <a:pt x="0" y="0"/>
                </a:lnTo>
                <a:close/>
              </a:path>
            </a:pathLst>
          </a:custGeom>
          <a:blipFill rotWithShape="1">
            <a:blip r:embed="rId11">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770" name="Google Shape;770;p23"/>
          <p:cNvSpPr/>
          <p:nvPr/>
        </p:nvSpPr>
        <p:spPr>
          <a:xfrm rot="3557059">
            <a:off x="9230165" y="-484412"/>
            <a:ext cx="2344106" cy="2882458"/>
          </a:xfrm>
          <a:custGeom>
            <a:avLst/>
            <a:gdLst/>
            <a:ahLst/>
            <a:cxnLst/>
            <a:rect l="l" t="t" r="r" b="b"/>
            <a:pathLst>
              <a:path w="3516159" h="4323687" extrusionOk="0">
                <a:moveTo>
                  <a:pt x="0" y="0"/>
                </a:moveTo>
                <a:lnTo>
                  <a:pt x="3516159" y="0"/>
                </a:lnTo>
                <a:lnTo>
                  <a:pt x="3516159" y="4323688"/>
                </a:lnTo>
                <a:lnTo>
                  <a:pt x="0" y="4323688"/>
                </a:lnTo>
                <a:lnTo>
                  <a:pt x="0" y="0"/>
                </a:lnTo>
                <a:close/>
              </a:path>
            </a:pathLst>
          </a:custGeom>
          <a:blipFill rotWithShape="1">
            <a:blip r:embed="rId12">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771" name="Google Shape;771;p23"/>
          <p:cNvSpPr/>
          <p:nvPr/>
        </p:nvSpPr>
        <p:spPr>
          <a:xfrm rot="9815928">
            <a:off x="6184089" y="-373556"/>
            <a:ext cx="718847" cy="1861093"/>
          </a:xfrm>
          <a:custGeom>
            <a:avLst/>
            <a:gdLst/>
            <a:ahLst/>
            <a:cxnLst/>
            <a:rect l="l" t="t" r="r" b="b"/>
            <a:pathLst>
              <a:path w="1078271" h="2791640" extrusionOk="0">
                <a:moveTo>
                  <a:pt x="0" y="0"/>
                </a:moveTo>
                <a:lnTo>
                  <a:pt x="1078271" y="0"/>
                </a:lnTo>
                <a:lnTo>
                  <a:pt x="1078271" y="2791640"/>
                </a:lnTo>
                <a:lnTo>
                  <a:pt x="0" y="2791640"/>
                </a:lnTo>
                <a:lnTo>
                  <a:pt x="0" y="0"/>
                </a:lnTo>
                <a:close/>
              </a:path>
            </a:pathLst>
          </a:custGeom>
          <a:blipFill rotWithShape="1">
            <a:blip r:embed="rId13">
              <a:alphaModFix amt="88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772" name="Google Shape;772;p23"/>
          <p:cNvSpPr/>
          <p:nvPr/>
        </p:nvSpPr>
        <p:spPr>
          <a:xfrm rot="-3265068">
            <a:off x="-441833" y="6311148"/>
            <a:ext cx="1516332" cy="1031117"/>
          </a:xfrm>
          <a:custGeom>
            <a:avLst/>
            <a:gdLst/>
            <a:ahLst/>
            <a:cxnLst/>
            <a:rect l="l" t="t" r="r" b="b"/>
            <a:pathLst>
              <a:path w="2274498" h="1546675" extrusionOk="0">
                <a:moveTo>
                  <a:pt x="0" y="0"/>
                </a:moveTo>
                <a:lnTo>
                  <a:pt x="2274499" y="0"/>
                </a:lnTo>
                <a:lnTo>
                  <a:pt x="2274499" y="1546675"/>
                </a:lnTo>
                <a:lnTo>
                  <a:pt x="0" y="1546675"/>
                </a:lnTo>
                <a:lnTo>
                  <a:pt x="0" y="0"/>
                </a:lnTo>
                <a:close/>
              </a:path>
            </a:pathLst>
          </a:custGeom>
          <a:blipFill rotWithShape="1">
            <a:blip r:embed="rId14">
              <a:alphaModFix amt="70000"/>
            </a:blip>
            <a:stretch>
              <a:fillRect l="-24871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773" name="Google Shape;773;p23"/>
          <p:cNvSpPr/>
          <p:nvPr/>
        </p:nvSpPr>
        <p:spPr>
          <a:xfrm>
            <a:off x="4036894" y="2567749"/>
            <a:ext cx="7777559" cy="4124037"/>
          </a:xfrm>
          <a:custGeom>
            <a:avLst/>
            <a:gdLst/>
            <a:ahLst/>
            <a:cxnLst/>
            <a:rect l="l" t="t" r="r" b="b"/>
            <a:pathLst>
              <a:path w="11666339" h="6186056" extrusionOk="0">
                <a:moveTo>
                  <a:pt x="0" y="0"/>
                </a:moveTo>
                <a:lnTo>
                  <a:pt x="11666339" y="0"/>
                </a:lnTo>
                <a:lnTo>
                  <a:pt x="11666339" y="6186057"/>
                </a:lnTo>
                <a:lnTo>
                  <a:pt x="0" y="6186057"/>
                </a:lnTo>
                <a:lnTo>
                  <a:pt x="0" y="0"/>
                </a:lnTo>
                <a:close/>
              </a:path>
            </a:pathLst>
          </a:custGeom>
          <a:blipFill rotWithShape="1">
            <a:blip r:embed="rId15">
              <a:alphaModFix amt="74000"/>
            </a:blip>
            <a:stretch>
              <a:fillRect l="-1354" r="-135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774" name="Google Shape;774;p23"/>
          <p:cNvSpPr/>
          <p:nvPr/>
        </p:nvSpPr>
        <p:spPr>
          <a:xfrm rot="-68087">
            <a:off x="5903552" y="2285013"/>
            <a:ext cx="304936" cy="310763"/>
          </a:xfrm>
          <a:custGeom>
            <a:avLst/>
            <a:gdLst/>
            <a:ahLst/>
            <a:cxnLst/>
            <a:rect l="l" t="t" r="r" b="b"/>
            <a:pathLst>
              <a:path w="457404" h="466145" extrusionOk="0">
                <a:moveTo>
                  <a:pt x="0" y="0"/>
                </a:moveTo>
                <a:lnTo>
                  <a:pt x="457404" y="0"/>
                </a:lnTo>
                <a:lnTo>
                  <a:pt x="457404" y="466145"/>
                </a:lnTo>
                <a:lnTo>
                  <a:pt x="0" y="466145"/>
                </a:lnTo>
                <a:lnTo>
                  <a:pt x="0" y="0"/>
                </a:lnTo>
                <a:close/>
              </a:path>
            </a:pathLst>
          </a:custGeom>
          <a:blipFill rotWithShape="1">
            <a:blip r:embed="rId11">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775" name="Google Shape;775;p23"/>
          <p:cNvSpPr/>
          <p:nvPr/>
        </p:nvSpPr>
        <p:spPr>
          <a:xfrm>
            <a:off x="7151061" y="3721583"/>
            <a:ext cx="1227277" cy="908185"/>
          </a:xfrm>
          <a:custGeom>
            <a:avLst/>
            <a:gdLst/>
            <a:ahLst/>
            <a:cxnLst/>
            <a:rect l="l" t="t" r="r" b="b"/>
            <a:pathLst>
              <a:path w="1840916" h="1362278" extrusionOk="0">
                <a:moveTo>
                  <a:pt x="0" y="0"/>
                </a:moveTo>
                <a:lnTo>
                  <a:pt x="1840916" y="0"/>
                </a:lnTo>
                <a:lnTo>
                  <a:pt x="1840916" y="1362278"/>
                </a:lnTo>
                <a:lnTo>
                  <a:pt x="0" y="1362278"/>
                </a:lnTo>
                <a:lnTo>
                  <a:pt x="0" y="0"/>
                </a:lnTo>
                <a:close/>
              </a:path>
            </a:pathLst>
          </a:custGeom>
          <a:blipFill rotWithShape="1">
            <a:blip r:embed="rId16">
              <a:alphaModFix amt="64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776" name="Google Shape;776;p23"/>
          <p:cNvSpPr/>
          <p:nvPr/>
        </p:nvSpPr>
        <p:spPr>
          <a:xfrm rot="-9452436">
            <a:off x="9450189" y="5427527"/>
            <a:ext cx="1584221" cy="1172324"/>
          </a:xfrm>
          <a:custGeom>
            <a:avLst/>
            <a:gdLst/>
            <a:ahLst/>
            <a:cxnLst/>
            <a:rect l="l" t="t" r="r" b="b"/>
            <a:pathLst>
              <a:path w="2376332" h="1758486" extrusionOk="0">
                <a:moveTo>
                  <a:pt x="0" y="0"/>
                </a:moveTo>
                <a:lnTo>
                  <a:pt x="2376332" y="0"/>
                </a:lnTo>
                <a:lnTo>
                  <a:pt x="2376332" y="1758486"/>
                </a:lnTo>
                <a:lnTo>
                  <a:pt x="0" y="1758486"/>
                </a:lnTo>
                <a:lnTo>
                  <a:pt x="0" y="0"/>
                </a:lnTo>
                <a:close/>
              </a:path>
            </a:pathLst>
          </a:custGeom>
          <a:blipFill rotWithShape="1">
            <a:blip r:embed="rId17">
              <a:alphaModFix amt="64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777" name="Google Shape;777;p23"/>
          <p:cNvSpPr/>
          <p:nvPr/>
        </p:nvSpPr>
        <p:spPr>
          <a:xfrm rot="3661346">
            <a:off x="9237086" y="2842838"/>
            <a:ext cx="1584221" cy="1172324"/>
          </a:xfrm>
          <a:custGeom>
            <a:avLst/>
            <a:gdLst/>
            <a:ahLst/>
            <a:cxnLst/>
            <a:rect l="l" t="t" r="r" b="b"/>
            <a:pathLst>
              <a:path w="2376332" h="1758486" extrusionOk="0">
                <a:moveTo>
                  <a:pt x="0" y="0"/>
                </a:moveTo>
                <a:lnTo>
                  <a:pt x="2376332" y="0"/>
                </a:lnTo>
                <a:lnTo>
                  <a:pt x="2376332" y="1758486"/>
                </a:lnTo>
                <a:lnTo>
                  <a:pt x="0" y="1758486"/>
                </a:lnTo>
                <a:lnTo>
                  <a:pt x="0" y="0"/>
                </a:lnTo>
                <a:close/>
              </a:path>
            </a:pathLst>
          </a:custGeom>
          <a:blipFill rotWithShape="1">
            <a:blip r:embed="rId18">
              <a:alphaModFix amt="64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778" name="Google Shape;778;p23"/>
          <p:cNvSpPr/>
          <p:nvPr/>
        </p:nvSpPr>
        <p:spPr>
          <a:xfrm>
            <a:off x="8291154" y="4588283"/>
            <a:ext cx="1335727" cy="477522"/>
          </a:xfrm>
          <a:custGeom>
            <a:avLst/>
            <a:gdLst/>
            <a:ahLst/>
            <a:cxnLst/>
            <a:rect l="l" t="t" r="r" b="b"/>
            <a:pathLst>
              <a:path w="2003590" h="716283" extrusionOk="0">
                <a:moveTo>
                  <a:pt x="0" y="0"/>
                </a:moveTo>
                <a:lnTo>
                  <a:pt x="2003590" y="0"/>
                </a:lnTo>
                <a:lnTo>
                  <a:pt x="2003590" y="716284"/>
                </a:lnTo>
                <a:lnTo>
                  <a:pt x="0" y="716284"/>
                </a:lnTo>
                <a:lnTo>
                  <a:pt x="0" y="0"/>
                </a:lnTo>
                <a:close/>
              </a:path>
            </a:pathLst>
          </a:custGeom>
          <a:blipFill rotWithShape="1">
            <a:blip r:embed="rId19">
              <a:alphaModFix amt="51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779" name="Google Shape;779;p23"/>
          <p:cNvSpPr/>
          <p:nvPr/>
        </p:nvSpPr>
        <p:spPr>
          <a:xfrm rot="-8281520">
            <a:off x="-146183" y="4924451"/>
            <a:ext cx="761426" cy="1971330"/>
          </a:xfrm>
          <a:custGeom>
            <a:avLst/>
            <a:gdLst/>
            <a:ahLst/>
            <a:cxnLst/>
            <a:rect l="l" t="t" r="r" b="b"/>
            <a:pathLst>
              <a:path w="1142139" h="2956995" extrusionOk="0">
                <a:moveTo>
                  <a:pt x="0" y="0"/>
                </a:moveTo>
                <a:lnTo>
                  <a:pt x="1142140" y="0"/>
                </a:lnTo>
                <a:lnTo>
                  <a:pt x="1142140" y="2956995"/>
                </a:lnTo>
                <a:lnTo>
                  <a:pt x="0" y="2956995"/>
                </a:lnTo>
                <a:lnTo>
                  <a:pt x="0" y="0"/>
                </a:lnTo>
                <a:close/>
              </a:path>
            </a:pathLst>
          </a:custGeom>
          <a:blipFill rotWithShape="1">
            <a:blip r:embed="rId13">
              <a:alphaModFix amt="88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780" name="Google Shape;780;p23"/>
          <p:cNvSpPr txBox="1"/>
          <p:nvPr/>
        </p:nvSpPr>
        <p:spPr>
          <a:xfrm>
            <a:off x="806036" y="257877"/>
            <a:ext cx="4973854" cy="1865254"/>
          </a:xfrm>
          <a:prstGeom prst="rect">
            <a:avLst/>
          </a:prstGeom>
          <a:noFill/>
          <a:ln>
            <a:noFill/>
          </a:ln>
        </p:spPr>
        <p:txBody>
          <a:bodyPr spcFirstLastPara="1" wrap="square" lIns="0" tIns="0" rIns="0" bIns="0" anchor="t" anchorCtr="0">
            <a:spAutoFit/>
          </a:bodyPr>
          <a:lstStyle/>
          <a:p>
            <a:pPr defTabSz="609630">
              <a:lnSpc>
                <a:spcPct val="96993"/>
              </a:lnSpc>
              <a:buClr>
                <a:srgbClr val="000000"/>
              </a:buClr>
            </a:pPr>
            <a:r>
              <a:rPr lang="en-US" sz="5400" kern="0" dirty="0" err="1">
                <a:solidFill>
                  <a:srgbClr val="FFFBF2"/>
                </a:solidFill>
                <a:latin typeface="Play"/>
                <a:ea typeface="Play"/>
                <a:cs typeface="Play"/>
                <a:sym typeface="Play"/>
              </a:rPr>
              <a:t>Desplazamiento</a:t>
            </a:r>
            <a:r>
              <a:rPr lang="en-US" sz="5400" kern="0" dirty="0">
                <a:solidFill>
                  <a:srgbClr val="FFFBF2"/>
                </a:solidFill>
                <a:latin typeface="Play"/>
                <a:ea typeface="Play"/>
                <a:cs typeface="Play"/>
                <a:sym typeface="Play"/>
              </a:rPr>
              <a:t> de </a:t>
            </a:r>
            <a:r>
              <a:rPr lang="en-US" sz="5400" kern="0" dirty="0" err="1">
                <a:solidFill>
                  <a:srgbClr val="FFFBF2"/>
                </a:solidFill>
                <a:latin typeface="Play"/>
                <a:ea typeface="Play"/>
                <a:cs typeface="Play"/>
                <a:sym typeface="Play"/>
              </a:rPr>
              <a:t>ciudadanos</a:t>
            </a:r>
            <a:r>
              <a:rPr lang="en-US" sz="7096" kern="0" dirty="0">
                <a:solidFill>
                  <a:srgbClr val="FFFBF2"/>
                </a:solidFill>
                <a:latin typeface="Play"/>
                <a:ea typeface="Play"/>
                <a:cs typeface="Play"/>
                <a:sym typeface="Play"/>
              </a:rPr>
              <a:t>:</a:t>
            </a:r>
            <a:endParaRPr sz="933" kern="0" dirty="0">
              <a:solidFill>
                <a:srgbClr val="000000"/>
              </a:solidFill>
              <a:latin typeface="Arial"/>
              <a:cs typeface="Arial"/>
              <a:sym typeface="Arial"/>
            </a:endParaRPr>
          </a:p>
        </p:txBody>
      </p:sp>
      <p:sp>
        <p:nvSpPr>
          <p:cNvPr id="781" name="Google Shape;781;p23"/>
          <p:cNvSpPr txBox="1"/>
          <p:nvPr/>
        </p:nvSpPr>
        <p:spPr>
          <a:xfrm>
            <a:off x="940998" y="3126723"/>
            <a:ext cx="2509662" cy="3619452"/>
          </a:xfrm>
          <a:prstGeom prst="rect">
            <a:avLst/>
          </a:prstGeom>
          <a:noFill/>
          <a:ln>
            <a:noFill/>
          </a:ln>
        </p:spPr>
        <p:txBody>
          <a:bodyPr spcFirstLastPara="1" wrap="square" lIns="0" tIns="0" rIns="0" bIns="0" anchor="t" anchorCtr="0">
            <a:spAutoFit/>
          </a:bodyPr>
          <a:lstStyle/>
          <a:p>
            <a:pPr defTabSz="609630">
              <a:lnSpc>
                <a:spcPct val="140000"/>
              </a:lnSpc>
              <a:buClr>
                <a:srgbClr val="000000"/>
              </a:buClr>
            </a:pPr>
            <a:r>
              <a:rPr lang="es-ES" sz="2400" kern="0" dirty="0">
                <a:solidFill>
                  <a:srgbClr val="000000"/>
                </a:solidFill>
                <a:latin typeface="Atkinson Hyperlegible"/>
                <a:ea typeface="Atkinson Hyperlegible"/>
                <a:cs typeface="Atkinson Hyperlegible"/>
                <a:sym typeface="Atkinson Hyperlegible"/>
              </a:rPr>
              <a:t>Una de las </a:t>
            </a:r>
            <a:r>
              <a:rPr lang="es-ES" sz="2400" b="1" kern="0" dirty="0">
                <a:solidFill>
                  <a:srgbClr val="000000"/>
                </a:solidFill>
                <a:latin typeface="Atkinson Hyperlegible"/>
                <a:ea typeface="Atkinson Hyperlegible"/>
                <a:cs typeface="Atkinson Hyperlegible"/>
                <a:sym typeface="Atkinson Hyperlegible"/>
              </a:rPr>
              <a:t>libertades más fundamentales </a:t>
            </a:r>
            <a:r>
              <a:rPr lang="es-ES" sz="2400" kern="0" dirty="0">
                <a:solidFill>
                  <a:srgbClr val="000000"/>
                </a:solidFill>
                <a:latin typeface="Atkinson Hyperlegible"/>
                <a:ea typeface="Atkinson Hyperlegible"/>
                <a:cs typeface="Atkinson Hyperlegible"/>
                <a:sym typeface="Atkinson Hyperlegible"/>
              </a:rPr>
              <a:t>dentro de la Unión Europea (UE) es la </a:t>
            </a:r>
            <a:r>
              <a:rPr lang="es-ES" sz="2400" b="1" kern="0" dirty="0">
                <a:solidFill>
                  <a:srgbClr val="000000"/>
                </a:solidFill>
                <a:latin typeface="Atkinson Hyperlegible"/>
                <a:ea typeface="Atkinson Hyperlegible"/>
                <a:cs typeface="Atkinson Hyperlegible"/>
                <a:sym typeface="Atkinson Hyperlegible"/>
              </a:rPr>
              <a:t>libertad de circulación. </a:t>
            </a:r>
            <a:endParaRPr sz="933" b="1" kern="0" dirty="0">
              <a:solidFill>
                <a:srgbClr val="000000"/>
              </a:solidFill>
              <a:latin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86"/>
        <p:cNvGrpSpPr/>
        <p:nvPr/>
      </p:nvGrpSpPr>
      <p:grpSpPr>
        <a:xfrm>
          <a:off x="0" y="0"/>
          <a:ext cx="0" cy="0"/>
          <a:chOff x="0" y="0"/>
          <a:chExt cx="0" cy="0"/>
        </a:xfrm>
      </p:grpSpPr>
      <p:sp>
        <p:nvSpPr>
          <p:cNvPr id="787" name="Google Shape;787;p24"/>
          <p:cNvSpPr/>
          <p:nvPr/>
        </p:nvSpPr>
        <p:spPr>
          <a:xfrm>
            <a:off x="0" y="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788" name="Google Shape;788;p24"/>
          <p:cNvGrpSpPr/>
          <p:nvPr/>
        </p:nvGrpSpPr>
        <p:grpSpPr>
          <a:xfrm rot="908934">
            <a:off x="6392308" y="-948663"/>
            <a:ext cx="6725786" cy="4658229"/>
            <a:chOff x="0" y="0"/>
            <a:chExt cx="3429000" cy="2374900"/>
          </a:xfrm>
        </p:grpSpPr>
        <p:sp>
          <p:nvSpPr>
            <p:cNvPr id="789" name="Google Shape;789;p24"/>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790" name="Google Shape;790;p24"/>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nvGrpSpPr>
          <p:cNvPr id="791" name="Google Shape;791;p24"/>
          <p:cNvGrpSpPr/>
          <p:nvPr/>
        </p:nvGrpSpPr>
        <p:grpSpPr>
          <a:xfrm rot="-765726">
            <a:off x="7719009" y="-3066111"/>
            <a:ext cx="8854010" cy="6132221"/>
            <a:chOff x="0" y="0"/>
            <a:chExt cx="3429000" cy="2374900"/>
          </a:xfrm>
        </p:grpSpPr>
        <p:sp>
          <p:nvSpPr>
            <p:cNvPr id="792" name="Google Shape;792;p24"/>
            <p:cNvSpPr/>
            <p:nvPr/>
          </p:nvSpPr>
          <p:spPr>
            <a:xfrm flipH="1">
              <a:off x="59944" y="76200"/>
              <a:ext cx="3340100" cy="2235200"/>
            </a:xfrm>
            <a:custGeom>
              <a:avLst/>
              <a:gdLst/>
              <a:ahLst/>
              <a:cxnLst/>
              <a:rect l="l" t="t" r="r" b="b"/>
              <a:pathLst>
                <a:path w="3340100" h="2235200" extrusionOk="0">
                  <a:moveTo>
                    <a:pt x="1168400" y="25400"/>
                  </a:moveTo>
                  <a:lnTo>
                    <a:pt x="939800" y="0"/>
                  </a:lnTo>
                  <a:lnTo>
                    <a:pt x="698500" y="38100"/>
                  </a:lnTo>
                  <a:lnTo>
                    <a:pt x="355600" y="38100"/>
                  </a:lnTo>
                  <a:cubicBezTo>
                    <a:pt x="355600" y="38100"/>
                    <a:pt x="254000" y="12700"/>
                    <a:pt x="241300" y="38100"/>
                  </a:cubicBezTo>
                  <a:cubicBezTo>
                    <a:pt x="228600" y="63500"/>
                    <a:pt x="177800" y="228600"/>
                    <a:pt x="177800" y="228600"/>
                  </a:cubicBezTo>
                  <a:cubicBezTo>
                    <a:pt x="177800" y="228600"/>
                    <a:pt x="127000" y="304800"/>
                    <a:pt x="139700" y="355600"/>
                  </a:cubicBezTo>
                  <a:cubicBezTo>
                    <a:pt x="152400" y="406400"/>
                    <a:pt x="114300" y="520700"/>
                    <a:pt x="114300" y="520700"/>
                  </a:cubicBezTo>
                  <a:cubicBezTo>
                    <a:pt x="114300" y="520700"/>
                    <a:pt x="88900" y="571500"/>
                    <a:pt x="114300" y="622300"/>
                  </a:cubicBezTo>
                  <a:cubicBezTo>
                    <a:pt x="114300" y="622300"/>
                    <a:pt x="127000" y="762000"/>
                    <a:pt x="101600" y="812800"/>
                  </a:cubicBezTo>
                  <a:cubicBezTo>
                    <a:pt x="101600" y="812800"/>
                    <a:pt x="63500" y="838200"/>
                    <a:pt x="88900" y="1003300"/>
                  </a:cubicBezTo>
                  <a:lnTo>
                    <a:pt x="76200" y="1181100"/>
                  </a:lnTo>
                  <a:cubicBezTo>
                    <a:pt x="76200" y="1181100"/>
                    <a:pt x="101600" y="1257300"/>
                    <a:pt x="88900" y="1308100"/>
                  </a:cubicBezTo>
                  <a:lnTo>
                    <a:pt x="63500" y="1562100"/>
                  </a:lnTo>
                  <a:lnTo>
                    <a:pt x="12700" y="1701800"/>
                  </a:lnTo>
                  <a:lnTo>
                    <a:pt x="12700" y="1854200"/>
                  </a:lnTo>
                  <a:lnTo>
                    <a:pt x="0" y="1955800"/>
                  </a:lnTo>
                  <a:cubicBezTo>
                    <a:pt x="0" y="1955800"/>
                    <a:pt x="25400" y="2019300"/>
                    <a:pt x="127000" y="2044700"/>
                  </a:cubicBezTo>
                  <a:cubicBezTo>
                    <a:pt x="127000" y="2044700"/>
                    <a:pt x="190500" y="2044700"/>
                    <a:pt x="241300" y="2082800"/>
                  </a:cubicBezTo>
                  <a:cubicBezTo>
                    <a:pt x="292100" y="2120900"/>
                    <a:pt x="406400" y="2197100"/>
                    <a:pt x="469900" y="2184400"/>
                  </a:cubicBezTo>
                  <a:cubicBezTo>
                    <a:pt x="469900" y="2184400"/>
                    <a:pt x="622300" y="2171700"/>
                    <a:pt x="647700" y="2146300"/>
                  </a:cubicBezTo>
                  <a:cubicBezTo>
                    <a:pt x="647700" y="2146300"/>
                    <a:pt x="749300" y="2133600"/>
                    <a:pt x="774700" y="2133600"/>
                  </a:cubicBezTo>
                  <a:cubicBezTo>
                    <a:pt x="800100" y="2133600"/>
                    <a:pt x="863600" y="2146300"/>
                    <a:pt x="863600" y="2146300"/>
                  </a:cubicBezTo>
                  <a:cubicBezTo>
                    <a:pt x="863600" y="2146300"/>
                    <a:pt x="939800" y="2171700"/>
                    <a:pt x="977900" y="2159000"/>
                  </a:cubicBezTo>
                  <a:cubicBezTo>
                    <a:pt x="1016000" y="2146300"/>
                    <a:pt x="1041400" y="2146300"/>
                    <a:pt x="1117600" y="2159000"/>
                  </a:cubicBezTo>
                  <a:cubicBezTo>
                    <a:pt x="1117600" y="2159000"/>
                    <a:pt x="1143000" y="2184400"/>
                    <a:pt x="1320800" y="2184400"/>
                  </a:cubicBezTo>
                  <a:cubicBezTo>
                    <a:pt x="1320800" y="2184400"/>
                    <a:pt x="1473200" y="2235200"/>
                    <a:pt x="1549400" y="2184400"/>
                  </a:cubicBezTo>
                  <a:cubicBezTo>
                    <a:pt x="1549400" y="2184400"/>
                    <a:pt x="1574800" y="2146300"/>
                    <a:pt x="1790700" y="2159000"/>
                  </a:cubicBezTo>
                  <a:cubicBezTo>
                    <a:pt x="1790700" y="2159000"/>
                    <a:pt x="1943100" y="2171700"/>
                    <a:pt x="1968500" y="2159000"/>
                  </a:cubicBezTo>
                  <a:lnTo>
                    <a:pt x="2273300" y="2197100"/>
                  </a:lnTo>
                  <a:cubicBezTo>
                    <a:pt x="2273300" y="2197100"/>
                    <a:pt x="2616200" y="2184400"/>
                    <a:pt x="2667000" y="2171700"/>
                  </a:cubicBezTo>
                  <a:cubicBezTo>
                    <a:pt x="2717800" y="2159000"/>
                    <a:pt x="2921000" y="2120900"/>
                    <a:pt x="2946400" y="2146300"/>
                  </a:cubicBezTo>
                  <a:cubicBezTo>
                    <a:pt x="2971800" y="2171700"/>
                    <a:pt x="3124200" y="2171700"/>
                    <a:pt x="3149600" y="2159000"/>
                  </a:cubicBezTo>
                  <a:cubicBezTo>
                    <a:pt x="3175000" y="2146300"/>
                    <a:pt x="3213100" y="2044700"/>
                    <a:pt x="3225800" y="1993900"/>
                  </a:cubicBezTo>
                  <a:cubicBezTo>
                    <a:pt x="3238500" y="1943100"/>
                    <a:pt x="3238500" y="1803400"/>
                    <a:pt x="3238500" y="1778000"/>
                  </a:cubicBezTo>
                  <a:cubicBezTo>
                    <a:pt x="3238500" y="1752600"/>
                    <a:pt x="3276600" y="1714500"/>
                    <a:pt x="3276600" y="1714500"/>
                  </a:cubicBezTo>
                  <a:lnTo>
                    <a:pt x="3251200" y="1562100"/>
                  </a:lnTo>
                  <a:cubicBezTo>
                    <a:pt x="3251200" y="1562100"/>
                    <a:pt x="3251200" y="1435100"/>
                    <a:pt x="3276600" y="1397000"/>
                  </a:cubicBezTo>
                  <a:cubicBezTo>
                    <a:pt x="3302000" y="1358900"/>
                    <a:pt x="3276600" y="1206500"/>
                    <a:pt x="3276600" y="1206500"/>
                  </a:cubicBezTo>
                  <a:cubicBezTo>
                    <a:pt x="3276600" y="1206500"/>
                    <a:pt x="3302000" y="1079500"/>
                    <a:pt x="3289300" y="1041400"/>
                  </a:cubicBezTo>
                  <a:cubicBezTo>
                    <a:pt x="3276600" y="1003300"/>
                    <a:pt x="3263900" y="939800"/>
                    <a:pt x="3263900" y="901700"/>
                  </a:cubicBezTo>
                  <a:cubicBezTo>
                    <a:pt x="3263900" y="863600"/>
                    <a:pt x="3289300" y="673100"/>
                    <a:pt x="3289300" y="673100"/>
                  </a:cubicBezTo>
                  <a:lnTo>
                    <a:pt x="3314700" y="571500"/>
                  </a:lnTo>
                  <a:cubicBezTo>
                    <a:pt x="3314700" y="571500"/>
                    <a:pt x="3340100" y="508000"/>
                    <a:pt x="3327400" y="393700"/>
                  </a:cubicBezTo>
                  <a:cubicBezTo>
                    <a:pt x="3314700" y="279400"/>
                    <a:pt x="3327400" y="279400"/>
                    <a:pt x="3327400" y="279400"/>
                  </a:cubicBezTo>
                  <a:lnTo>
                    <a:pt x="3124200" y="190500"/>
                  </a:lnTo>
                  <a:cubicBezTo>
                    <a:pt x="3124200" y="190500"/>
                    <a:pt x="3022600" y="76200"/>
                    <a:pt x="2857500" y="76200"/>
                  </a:cubicBezTo>
                  <a:lnTo>
                    <a:pt x="2730500" y="114300"/>
                  </a:lnTo>
                  <a:cubicBezTo>
                    <a:pt x="2730500" y="114300"/>
                    <a:pt x="2679700" y="139700"/>
                    <a:pt x="2590800" y="127000"/>
                  </a:cubicBezTo>
                  <a:cubicBezTo>
                    <a:pt x="2501900" y="114300"/>
                    <a:pt x="2425700" y="88900"/>
                    <a:pt x="2425700" y="88900"/>
                  </a:cubicBezTo>
                  <a:cubicBezTo>
                    <a:pt x="2425700" y="88900"/>
                    <a:pt x="2336800" y="114300"/>
                    <a:pt x="2273300" y="88900"/>
                  </a:cubicBezTo>
                  <a:lnTo>
                    <a:pt x="2222500" y="76200"/>
                  </a:lnTo>
                  <a:lnTo>
                    <a:pt x="2197100" y="76200"/>
                  </a:lnTo>
                  <a:cubicBezTo>
                    <a:pt x="2197100" y="76200"/>
                    <a:pt x="2159000" y="50800"/>
                    <a:pt x="2133600" y="76200"/>
                  </a:cubicBezTo>
                  <a:cubicBezTo>
                    <a:pt x="2133600" y="76200"/>
                    <a:pt x="2108200" y="50800"/>
                    <a:pt x="2070100" y="63500"/>
                  </a:cubicBezTo>
                  <a:cubicBezTo>
                    <a:pt x="2070100" y="63500"/>
                    <a:pt x="1993900" y="38100"/>
                    <a:pt x="1993900" y="38100"/>
                  </a:cubicBezTo>
                  <a:cubicBezTo>
                    <a:pt x="1993900" y="38100"/>
                    <a:pt x="1905000" y="38100"/>
                    <a:pt x="1905000" y="38100"/>
                  </a:cubicBezTo>
                  <a:lnTo>
                    <a:pt x="1816100" y="63500"/>
                  </a:lnTo>
                  <a:lnTo>
                    <a:pt x="1574800" y="63500"/>
                  </a:lnTo>
                  <a:lnTo>
                    <a:pt x="1447800" y="50800"/>
                  </a:lnTo>
                  <a:lnTo>
                    <a:pt x="1397000" y="76200"/>
                  </a:lnTo>
                  <a:lnTo>
                    <a:pt x="1320800" y="50800"/>
                  </a:lnTo>
                  <a:lnTo>
                    <a:pt x="1168400" y="25400"/>
                  </a:lnTo>
                  <a:close/>
                </a:path>
              </a:pathLst>
            </a:custGeom>
            <a:blipFill rotWithShape="1">
              <a:blip r:embed="rId6">
                <a:alphaModFix/>
              </a:blip>
              <a:stretch>
                <a:fillRect t="-60869" b="-6086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793" name="Google Shape;793;p24"/>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794" name="Google Shape;794;p24"/>
          <p:cNvSpPr/>
          <p:nvPr/>
        </p:nvSpPr>
        <p:spPr>
          <a:xfrm rot="2905838">
            <a:off x="7831061" y="7541304"/>
            <a:ext cx="3327748" cy="873534"/>
          </a:xfrm>
          <a:custGeom>
            <a:avLst/>
            <a:gdLst/>
            <a:ahLst/>
            <a:cxnLst/>
            <a:rect l="l" t="t" r="r" b="b"/>
            <a:pathLst>
              <a:path w="4991622" h="1310301" extrusionOk="0">
                <a:moveTo>
                  <a:pt x="0" y="0"/>
                </a:moveTo>
                <a:lnTo>
                  <a:pt x="4991623" y="0"/>
                </a:lnTo>
                <a:lnTo>
                  <a:pt x="4991623" y="1310301"/>
                </a:lnTo>
                <a:lnTo>
                  <a:pt x="0" y="1310301"/>
                </a:lnTo>
                <a:lnTo>
                  <a:pt x="0" y="0"/>
                </a:lnTo>
                <a:close/>
              </a:path>
            </a:pathLst>
          </a:custGeom>
          <a:blipFill rotWithShape="1">
            <a:blip r:embed="rId7">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795" name="Google Shape;795;p24"/>
          <p:cNvSpPr/>
          <p:nvPr/>
        </p:nvSpPr>
        <p:spPr>
          <a:xfrm rot="5414970">
            <a:off x="-859454" y="4152681"/>
            <a:ext cx="8016879" cy="5348048"/>
          </a:xfrm>
          <a:custGeom>
            <a:avLst/>
            <a:gdLst/>
            <a:ahLst/>
            <a:cxnLst/>
            <a:rect l="l" t="t" r="r" b="b"/>
            <a:pathLst>
              <a:path w="12025319" h="8022072" extrusionOk="0">
                <a:moveTo>
                  <a:pt x="12025319" y="8022072"/>
                </a:moveTo>
                <a:lnTo>
                  <a:pt x="0" y="8022072"/>
                </a:lnTo>
                <a:lnTo>
                  <a:pt x="0" y="0"/>
                </a:lnTo>
                <a:lnTo>
                  <a:pt x="12025319" y="0"/>
                </a:lnTo>
                <a:lnTo>
                  <a:pt x="12025319" y="8022072"/>
                </a:lnTo>
                <a:close/>
              </a:path>
            </a:pathLst>
          </a:custGeom>
          <a:blipFill rotWithShape="1">
            <a:blip r:embed="rId8">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796" name="Google Shape;796;p24"/>
          <p:cNvSpPr/>
          <p:nvPr/>
        </p:nvSpPr>
        <p:spPr>
          <a:xfrm rot="-5400000">
            <a:off x="4761585" y="4164288"/>
            <a:ext cx="8016879" cy="5348048"/>
          </a:xfrm>
          <a:custGeom>
            <a:avLst/>
            <a:gdLst/>
            <a:ahLst/>
            <a:cxnLst/>
            <a:rect l="l" t="t" r="r" b="b"/>
            <a:pathLst>
              <a:path w="12025319" h="8022072" extrusionOk="0">
                <a:moveTo>
                  <a:pt x="12025320" y="8022072"/>
                </a:moveTo>
                <a:lnTo>
                  <a:pt x="0" y="8022072"/>
                </a:lnTo>
                <a:lnTo>
                  <a:pt x="0" y="0"/>
                </a:lnTo>
                <a:lnTo>
                  <a:pt x="12025320" y="0"/>
                </a:lnTo>
                <a:lnTo>
                  <a:pt x="12025320" y="8022072"/>
                </a:lnTo>
                <a:close/>
              </a:path>
            </a:pathLst>
          </a:custGeom>
          <a:blipFill rotWithShape="1">
            <a:blip r:embed="rId8">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797" name="Google Shape;797;p24"/>
          <p:cNvSpPr/>
          <p:nvPr/>
        </p:nvSpPr>
        <p:spPr>
          <a:xfrm rot="199622">
            <a:off x="5089983" y="3237077"/>
            <a:ext cx="298257" cy="303955"/>
          </a:xfrm>
          <a:custGeom>
            <a:avLst/>
            <a:gdLst/>
            <a:ahLst/>
            <a:cxnLst/>
            <a:rect l="l" t="t" r="r" b="b"/>
            <a:pathLst>
              <a:path w="447385" h="455933" extrusionOk="0">
                <a:moveTo>
                  <a:pt x="0" y="0"/>
                </a:moveTo>
                <a:lnTo>
                  <a:pt x="447385" y="0"/>
                </a:lnTo>
                <a:lnTo>
                  <a:pt x="447385" y="455934"/>
                </a:lnTo>
                <a:lnTo>
                  <a:pt x="0" y="455934"/>
                </a:lnTo>
                <a:lnTo>
                  <a:pt x="0" y="0"/>
                </a:lnTo>
                <a:close/>
              </a:path>
            </a:pathLst>
          </a:custGeom>
          <a:blipFill rotWithShape="1">
            <a:blip r:embed="rId9">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801" name="Google Shape;801;p24"/>
          <p:cNvSpPr/>
          <p:nvPr/>
        </p:nvSpPr>
        <p:spPr>
          <a:xfrm rot="-68087">
            <a:off x="10473125" y="2988046"/>
            <a:ext cx="304936" cy="310763"/>
          </a:xfrm>
          <a:custGeom>
            <a:avLst/>
            <a:gdLst/>
            <a:ahLst/>
            <a:cxnLst/>
            <a:rect l="l" t="t" r="r" b="b"/>
            <a:pathLst>
              <a:path w="457404" h="466145" extrusionOk="0">
                <a:moveTo>
                  <a:pt x="0" y="0"/>
                </a:moveTo>
                <a:lnTo>
                  <a:pt x="457405" y="0"/>
                </a:lnTo>
                <a:lnTo>
                  <a:pt x="457405" y="466145"/>
                </a:lnTo>
                <a:lnTo>
                  <a:pt x="0" y="466145"/>
                </a:lnTo>
                <a:lnTo>
                  <a:pt x="0" y="0"/>
                </a:lnTo>
                <a:close/>
              </a:path>
            </a:pathLst>
          </a:custGeom>
          <a:blipFill rotWithShape="1">
            <a:blip r:embed="rId9">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802" name="Google Shape;802;p24"/>
          <p:cNvSpPr/>
          <p:nvPr/>
        </p:nvSpPr>
        <p:spPr>
          <a:xfrm>
            <a:off x="768925" y="2533378"/>
            <a:ext cx="4732683" cy="146283"/>
          </a:xfrm>
          <a:custGeom>
            <a:avLst/>
            <a:gdLst/>
            <a:ahLst/>
            <a:cxnLst/>
            <a:rect l="l" t="t" r="r" b="b"/>
            <a:pathLst>
              <a:path w="7099024" h="219424" extrusionOk="0">
                <a:moveTo>
                  <a:pt x="0" y="0"/>
                </a:moveTo>
                <a:lnTo>
                  <a:pt x="7099024" y="0"/>
                </a:lnTo>
                <a:lnTo>
                  <a:pt x="7099024" y="219424"/>
                </a:lnTo>
                <a:lnTo>
                  <a:pt x="0" y="219424"/>
                </a:lnTo>
                <a:lnTo>
                  <a:pt x="0" y="0"/>
                </a:lnTo>
                <a:close/>
              </a:path>
            </a:pathLst>
          </a:custGeom>
          <a:blipFill rotWithShape="1">
            <a:blip r:embed="rId10">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803" name="Google Shape;803;p24"/>
          <p:cNvSpPr/>
          <p:nvPr/>
        </p:nvSpPr>
        <p:spPr>
          <a:xfrm rot="3557059">
            <a:off x="9082334" y="-459735"/>
            <a:ext cx="2535303" cy="3117566"/>
          </a:xfrm>
          <a:custGeom>
            <a:avLst/>
            <a:gdLst/>
            <a:ahLst/>
            <a:cxnLst/>
            <a:rect l="l" t="t" r="r" b="b"/>
            <a:pathLst>
              <a:path w="3802955" h="4676349" extrusionOk="0">
                <a:moveTo>
                  <a:pt x="0" y="0"/>
                </a:moveTo>
                <a:lnTo>
                  <a:pt x="3802955" y="0"/>
                </a:lnTo>
                <a:lnTo>
                  <a:pt x="3802955" y="4676350"/>
                </a:lnTo>
                <a:lnTo>
                  <a:pt x="0" y="4676350"/>
                </a:lnTo>
                <a:lnTo>
                  <a:pt x="0" y="0"/>
                </a:lnTo>
                <a:close/>
              </a:path>
            </a:pathLst>
          </a:custGeom>
          <a:blipFill rotWithShape="1">
            <a:blip r:embed="rId11">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804" name="Google Shape;804;p24"/>
          <p:cNvSpPr txBox="1"/>
          <p:nvPr/>
        </p:nvSpPr>
        <p:spPr>
          <a:xfrm>
            <a:off x="832954" y="719573"/>
            <a:ext cx="4973854" cy="1775679"/>
          </a:xfrm>
          <a:prstGeom prst="rect">
            <a:avLst/>
          </a:prstGeom>
          <a:noFill/>
          <a:ln>
            <a:noFill/>
          </a:ln>
        </p:spPr>
        <p:txBody>
          <a:bodyPr spcFirstLastPara="1" wrap="square" lIns="0" tIns="0" rIns="0" bIns="0" anchor="t" anchorCtr="0">
            <a:spAutoFit/>
          </a:bodyPr>
          <a:lstStyle/>
          <a:p>
            <a:pPr defTabSz="609630">
              <a:lnSpc>
                <a:spcPct val="96993"/>
              </a:lnSpc>
              <a:buClr>
                <a:srgbClr val="000000"/>
              </a:buClr>
            </a:pPr>
            <a:r>
              <a:rPr lang="en-US" sz="4800" kern="0" dirty="0" err="1">
                <a:solidFill>
                  <a:srgbClr val="FFFBF2"/>
                </a:solidFill>
                <a:latin typeface="Play"/>
                <a:ea typeface="Play"/>
                <a:cs typeface="Play"/>
                <a:sym typeface="Play"/>
              </a:rPr>
              <a:t>Desplazamiento</a:t>
            </a:r>
            <a:r>
              <a:rPr lang="en-US" sz="4800" kern="0" dirty="0">
                <a:solidFill>
                  <a:srgbClr val="FFFBF2"/>
                </a:solidFill>
                <a:latin typeface="Play"/>
                <a:ea typeface="Play"/>
                <a:cs typeface="Play"/>
                <a:sym typeface="Play"/>
              </a:rPr>
              <a:t> de </a:t>
            </a:r>
            <a:r>
              <a:rPr lang="en-US" sz="4800" kern="0" dirty="0" err="1">
                <a:solidFill>
                  <a:srgbClr val="FFFBF2"/>
                </a:solidFill>
                <a:latin typeface="Play"/>
                <a:ea typeface="Play"/>
                <a:cs typeface="Play"/>
                <a:sym typeface="Play"/>
              </a:rPr>
              <a:t>ciudadanos</a:t>
            </a:r>
            <a:r>
              <a:rPr lang="en-US" sz="7096" kern="0" dirty="0">
                <a:solidFill>
                  <a:srgbClr val="FFFBF2"/>
                </a:solidFill>
                <a:latin typeface="Play"/>
                <a:ea typeface="Play"/>
                <a:cs typeface="Play"/>
                <a:sym typeface="Play"/>
              </a:rPr>
              <a:t>:</a:t>
            </a:r>
            <a:endParaRPr sz="933" kern="0" dirty="0">
              <a:solidFill>
                <a:srgbClr val="000000"/>
              </a:solidFill>
              <a:latin typeface="Arial"/>
              <a:cs typeface="Arial"/>
              <a:sym typeface="Arial"/>
            </a:endParaRPr>
          </a:p>
        </p:txBody>
      </p:sp>
      <p:sp>
        <p:nvSpPr>
          <p:cNvPr id="805" name="Google Shape;805;p24"/>
          <p:cNvSpPr txBox="1"/>
          <p:nvPr/>
        </p:nvSpPr>
        <p:spPr>
          <a:xfrm>
            <a:off x="1105100" y="3077626"/>
            <a:ext cx="4208649" cy="3619452"/>
          </a:xfrm>
          <a:prstGeom prst="rect">
            <a:avLst/>
          </a:prstGeom>
          <a:noFill/>
          <a:ln>
            <a:noFill/>
          </a:ln>
        </p:spPr>
        <p:txBody>
          <a:bodyPr spcFirstLastPara="1" wrap="square" lIns="0" tIns="0" rIns="0" bIns="0" anchor="t" anchorCtr="0">
            <a:spAutoFit/>
          </a:bodyPr>
          <a:lstStyle/>
          <a:p>
            <a:pPr defTabSz="609630">
              <a:lnSpc>
                <a:spcPct val="140000"/>
              </a:lnSpc>
              <a:buClr>
                <a:srgbClr val="000000"/>
              </a:buClr>
            </a:pPr>
            <a:r>
              <a:rPr lang="en-US" sz="2400" kern="0" dirty="0">
                <a:solidFill>
                  <a:srgbClr val="000000"/>
                </a:solidFill>
                <a:latin typeface="Atkinson Hyperlegible"/>
                <a:ea typeface="Atkinson Hyperlegible"/>
                <a:cs typeface="Atkinson Hyperlegible"/>
                <a:sym typeface="Atkinson Hyperlegible"/>
              </a:rPr>
              <a:t>La Unión Europea </a:t>
            </a:r>
            <a:r>
              <a:rPr lang="en-US" sz="2400" kern="0" dirty="0" err="1">
                <a:solidFill>
                  <a:srgbClr val="000000"/>
                </a:solidFill>
                <a:latin typeface="Atkinson Hyperlegible"/>
                <a:ea typeface="Atkinson Hyperlegible"/>
                <a:cs typeface="Atkinson Hyperlegible"/>
                <a:sym typeface="Atkinson Hyperlegible"/>
              </a:rPr>
              <a:t>permite</a:t>
            </a:r>
            <a:r>
              <a:rPr lang="en-US" sz="2400" kern="0" dirty="0">
                <a:solidFill>
                  <a:srgbClr val="000000"/>
                </a:solidFill>
                <a:latin typeface="Atkinson Hyperlegible"/>
                <a:ea typeface="Atkinson Hyperlegible"/>
                <a:cs typeface="Atkinson Hyperlegible"/>
                <a:sym typeface="Atkinson Hyperlegible"/>
              </a:rPr>
              <a:t> a la </a:t>
            </a:r>
            <a:r>
              <a:rPr lang="en-US" sz="2400" kern="0" dirty="0" err="1">
                <a:solidFill>
                  <a:srgbClr val="000000"/>
                </a:solidFill>
                <a:latin typeface="Atkinson Hyperlegible"/>
                <a:ea typeface="Atkinson Hyperlegible"/>
                <a:cs typeface="Atkinson Hyperlegible"/>
                <a:sym typeface="Atkinson Hyperlegible"/>
              </a:rPr>
              <a:t>gente</a:t>
            </a:r>
            <a:r>
              <a:rPr lang="en-US" sz="2400" kern="0" dirty="0">
                <a:solidFill>
                  <a:srgbClr val="000000"/>
                </a:solidFill>
                <a:latin typeface="Atkinson Hyperlegible"/>
                <a:ea typeface="Atkinson Hyperlegible"/>
                <a:cs typeface="Atkinson Hyperlegible"/>
                <a:sym typeface="Atkinson Hyperlegible"/>
              </a:rPr>
              <a:t> </a:t>
            </a:r>
            <a:r>
              <a:rPr lang="en-US" sz="2400" kern="0" dirty="0" err="1">
                <a:solidFill>
                  <a:srgbClr val="000000"/>
                </a:solidFill>
                <a:latin typeface="Atkinson Hyperlegible"/>
                <a:ea typeface="Atkinson Hyperlegible"/>
                <a:cs typeface="Atkinson Hyperlegible"/>
                <a:sym typeface="Atkinson Hyperlegible"/>
              </a:rPr>
              <a:t>moverse</a:t>
            </a:r>
            <a:r>
              <a:rPr lang="en-US" sz="2400" kern="0" dirty="0">
                <a:solidFill>
                  <a:srgbClr val="000000"/>
                </a:solidFill>
                <a:latin typeface="Atkinson Hyperlegible"/>
                <a:ea typeface="Atkinson Hyperlegible"/>
                <a:cs typeface="Atkinson Hyperlegible"/>
                <a:sym typeface="Atkinson Hyperlegible"/>
              </a:rPr>
              <a:t> </a:t>
            </a:r>
            <a:r>
              <a:rPr lang="en-US" sz="2400" kern="0" dirty="0" err="1">
                <a:solidFill>
                  <a:srgbClr val="000000"/>
                </a:solidFill>
                <a:latin typeface="Atkinson Hyperlegible"/>
                <a:ea typeface="Atkinson Hyperlegible"/>
                <a:cs typeface="Atkinson Hyperlegible"/>
                <a:sym typeface="Atkinson Hyperlegible"/>
              </a:rPr>
              <a:t>libremente</a:t>
            </a:r>
            <a:r>
              <a:rPr lang="en-US" sz="2400" kern="0" dirty="0">
                <a:solidFill>
                  <a:srgbClr val="000000"/>
                </a:solidFill>
                <a:latin typeface="Atkinson Hyperlegible"/>
                <a:ea typeface="Atkinson Hyperlegible"/>
                <a:cs typeface="Atkinson Hyperlegible"/>
                <a:sym typeface="Atkinson Hyperlegible"/>
              </a:rPr>
              <a:t> entre sus </a:t>
            </a:r>
            <a:r>
              <a:rPr lang="en-US" sz="2400" kern="0" dirty="0" err="1">
                <a:solidFill>
                  <a:srgbClr val="000000"/>
                </a:solidFill>
                <a:latin typeface="Atkinson Hyperlegible"/>
                <a:ea typeface="Atkinson Hyperlegible"/>
                <a:cs typeface="Atkinson Hyperlegible"/>
                <a:sym typeface="Atkinson Hyperlegible"/>
              </a:rPr>
              <a:t>países</a:t>
            </a:r>
            <a:r>
              <a:rPr lang="en-US" sz="2400" kern="0" dirty="0">
                <a:solidFill>
                  <a:srgbClr val="000000"/>
                </a:solidFill>
                <a:latin typeface="Atkinson Hyperlegible"/>
                <a:ea typeface="Atkinson Hyperlegible"/>
                <a:cs typeface="Atkinson Hyperlegible"/>
                <a:sym typeface="Atkinson Hyperlegible"/>
              </a:rPr>
              <a:t>. </a:t>
            </a:r>
            <a:endParaRPr sz="933" kern="0" dirty="0">
              <a:solidFill>
                <a:srgbClr val="000000"/>
              </a:solidFill>
              <a:latin typeface="Arial"/>
              <a:cs typeface="Arial"/>
              <a:sym typeface="Arial"/>
            </a:endParaRPr>
          </a:p>
          <a:p>
            <a:pPr defTabSz="609630">
              <a:lnSpc>
                <a:spcPct val="140000"/>
              </a:lnSpc>
              <a:buClr>
                <a:srgbClr val="000000"/>
              </a:buClr>
            </a:pPr>
            <a:r>
              <a:rPr lang="es-ES" sz="2400" kern="0" dirty="0">
                <a:solidFill>
                  <a:srgbClr val="000000"/>
                </a:solidFill>
                <a:latin typeface="Atkinson Hyperlegible"/>
                <a:ea typeface="Atkinson Hyperlegible"/>
                <a:cs typeface="Atkinson Hyperlegible"/>
                <a:sym typeface="Atkinson Hyperlegible"/>
              </a:rPr>
              <a:t>Esto significa que los ciudadanos de la UE </a:t>
            </a:r>
            <a:r>
              <a:rPr lang="es-ES" sz="2400" b="1" kern="0" dirty="0">
                <a:solidFill>
                  <a:srgbClr val="000000"/>
                </a:solidFill>
                <a:latin typeface="Atkinson Hyperlegible"/>
                <a:ea typeface="Atkinson Hyperlegible"/>
                <a:cs typeface="Atkinson Hyperlegible"/>
                <a:sym typeface="Atkinson Hyperlegible"/>
              </a:rPr>
              <a:t>pueden vivir, trabajar, y viajar en cualquier otro país.</a:t>
            </a:r>
            <a:endParaRPr sz="2400" b="1" kern="0" dirty="0">
              <a:solidFill>
                <a:srgbClr val="000000"/>
              </a:solidFill>
              <a:latin typeface="Atkinson Hyperlegible"/>
              <a:ea typeface="Atkinson Hyperlegible"/>
              <a:cs typeface="Atkinson Hyperlegible"/>
              <a:sym typeface="Atkinson Hyperlegible"/>
            </a:endParaRPr>
          </a:p>
        </p:txBody>
      </p:sp>
      <p:sp>
        <p:nvSpPr>
          <p:cNvPr id="806" name="Google Shape;806;p24"/>
          <p:cNvSpPr txBox="1"/>
          <p:nvPr/>
        </p:nvSpPr>
        <p:spPr>
          <a:xfrm>
            <a:off x="6611203" y="3178725"/>
            <a:ext cx="4614236" cy="3619452"/>
          </a:xfrm>
          <a:prstGeom prst="rect">
            <a:avLst/>
          </a:prstGeom>
          <a:noFill/>
          <a:ln>
            <a:noFill/>
          </a:ln>
        </p:spPr>
        <p:txBody>
          <a:bodyPr spcFirstLastPara="1" wrap="square" lIns="0" tIns="0" rIns="0" bIns="0" anchor="t" anchorCtr="0">
            <a:spAutoFit/>
          </a:bodyPr>
          <a:lstStyle/>
          <a:p>
            <a:pPr defTabSz="609630">
              <a:lnSpc>
                <a:spcPct val="140000"/>
              </a:lnSpc>
              <a:buClr>
                <a:srgbClr val="000000"/>
              </a:buClr>
            </a:pPr>
            <a:r>
              <a:rPr lang="en-US" sz="2400" kern="0" dirty="0">
                <a:solidFill>
                  <a:srgbClr val="000000"/>
                </a:solidFill>
                <a:latin typeface="Atkinson Hyperlegible"/>
                <a:ea typeface="Atkinson Hyperlegible"/>
                <a:cs typeface="Atkinson Hyperlegible"/>
                <a:sym typeface="Atkinson Hyperlegible"/>
              </a:rPr>
              <a:t> </a:t>
            </a:r>
            <a:r>
              <a:rPr lang="es-ES" sz="2400" kern="0" dirty="0">
                <a:solidFill>
                  <a:srgbClr val="000000"/>
                </a:solidFill>
                <a:latin typeface="Atkinson Hyperlegible"/>
                <a:ea typeface="Atkinson Hyperlegible"/>
                <a:cs typeface="Atkinson Hyperlegible"/>
                <a:sym typeface="Atkinson Hyperlegible"/>
              </a:rPr>
              <a:t>Una norma especial denominada </a:t>
            </a:r>
            <a:r>
              <a:rPr lang="es-ES" sz="2400" b="1" kern="0" dirty="0">
                <a:solidFill>
                  <a:srgbClr val="000000"/>
                </a:solidFill>
                <a:latin typeface="Atkinson Hyperlegible"/>
                <a:ea typeface="Atkinson Hyperlegible"/>
                <a:cs typeface="Atkinson Hyperlegible"/>
                <a:sym typeface="Atkinson Hyperlegible"/>
              </a:rPr>
              <a:t>Directiva sobre libre circulación</a:t>
            </a:r>
            <a:r>
              <a:rPr lang="es-ES" sz="2400" kern="0" dirty="0">
                <a:solidFill>
                  <a:srgbClr val="000000"/>
                </a:solidFill>
                <a:latin typeface="Atkinson Hyperlegible"/>
                <a:ea typeface="Atkinson Hyperlegible"/>
                <a:cs typeface="Atkinson Hyperlegible"/>
                <a:sym typeface="Atkinson Hyperlegible"/>
              </a:rPr>
              <a:t> garantiza a los ciudadanos de la UE y sus familias el derecho a permanecer en cualquier país de la UE si cumplen determinadas normas.</a:t>
            </a:r>
            <a:endParaRPr sz="933" kern="0" dirty="0">
              <a:solidFill>
                <a:srgbClr val="000000"/>
              </a:solidFill>
              <a:latin typeface="Arial"/>
              <a:cs typeface="Arial"/>
              <a:sym typeface="Arial"/>
            </a:endParaRPr>
          </a:p>
        </p:txBody>
      </p:sp>
      <p:sp>
        <p:nvSpPr>
          <p:cNvPr id="807" name="Google Shape;807;p24"/>
          <p:cNvSpPr/>
          <p:nvPr/>
        </p:nvSpPr>
        <p:spPr>
          <a:xfrm rot="-8281520">
            <a:off x="-146183" y="4924451"/>
            <a:ext cx="761426" cy="1971330"/>
          </a:xfrm>
          <a:custGeom>
            <a:avLst/>
            <a:gdLst/>
            <a:ahLst/>
            <a:cxnLst/>
            <a:rect l="l" t="t" r="r" b="b"/>
            <a:pathLst>
              <a:path w="1142139" h="2956995" extrusionOk="0">
                <a:moveTo>
                  <a:pt x="0" y="0"/>
                </a:moveTo>
                <a:lnTo>
                  <a:pt x="1142140" y="0"/>
                </a:lnTo>
                <a:lnTo>
                  <a:pt x="1142140" y="2956995"/>
                </a:lnTo>
                <a:lnTo>
                  <a:pt x="0" y="2956995"/>
                </a:lnTo>
                <a:lnTo>
                  <a:pt x="0" y="0"/>
                </a:lnTo>
                <a:close/>
              </a:path>
            </a:pathLst>
          </a:custGeom>
          <a:blipFill rotWithShape="1">
            <a:blip r:embed="rId12">
              <a:alphaModFix amt="88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808" name="Google Shape;808;p24"/>
          <p:cNvSpPr/>
          <p:nvPr/>
        </p:nvSpPr>
        <p:spPr>
          <a:xfrm rot="9815928">
            <a:off x="6184089" y="-373556"/>
            <a:ext cx="718847" cy="1861093"/>
          </a:xfrm>
          <a:custGeom>
            <a:avLst/>
            <a:gdLst/>
            <a:ahLst/>
            <a:cxnLst/>
            <a:rect l="l" t="t" r="r" b="b"/>
            <a:pathLst>
              <a:path w="1078271" h="2791640" extrusionOk="0">
                <a:moveTo>
                  <a:pt x="0" y="0"/>
                </a:moveTo>
                <a:lnTo>
                  <a:pt x="1078271" y="0"/>
                </a:lnTo>
                <a:lnTo>
                  <a:pt x="1078271" y="2791640"/>
                </a:lnTo>
                <a:lnTo>
                  <a:pt x="0" y="2791640"/>
                </a:lnTo>
                <a:lnTo>
                  <a:pt x="0" y="0"/>
                </a:lnTo>
                <a:close/>
              </a:path>
            </a:pathLst>
          </a:custGeom>
          <a:blipFill rotWithShape="1">
            <a:blip r:embed="rId12">
              <a:alphaModFix amt="88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809" name="Google Shape;809;p24"/>
          <p:cNvSpPr/>
          <p:nvPr/>
        </p:nvSpPr>
        <p:spPr>
          <a:xfrm rot="-3265068">
            <a:off x="-441833" y="6311148"/>
            <a:ext cx="1516332" cy="1031117"/>
          </a:xfrm>
          <a:custGeom>
            <a:avLst/>
            <a:gdLst/>
            <a:ahLst/>
            <a:cxnLst/>
            <a:rect l="l" t="t" r="r" b="b"/>
            <a:pathLst>
              <a:path w="2274498" h="1546675" extrusionOk="0">
                <a:moveTo>
                  <a:pt x="0" y="0"/>
                </a:moveTo>
                <a:lnTo>
                  <a:pt x="2274499" y="0"/>
                </a:lnTo>
                <a:lnTo>
                  <a:pt x="2274499" y="1546675"/>
                </a:lnTo>
                <a:lnTo>
                  <a:pt x="0" y="1546675"/>
                </a:lnTo>
                <a:lnTo>
                  <a:pt x="0" y="0"/>
                </a:lnTo>
                <a:close/>
              </a:path>
            </a:pathLst>
          </a:custGeom>
          <a:blipFill rotWithShape="1">
            <a:blip r:embed="rId13">
              <a:alphaModFix amt="70000"/>
            </a:blip>
            <a:stretch>
              <a:fillRect l="-24871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815"/>
        <p:cNvGrpSpPr/>
        <p:nvPr/>
      </p:nvGrpSpPr>
      <p:grpSpPr>
        <a:xfrm>
          <a:off x="0" y="0"/>
          <a:ext cx="0" cy="0"/>
          <a:chOff x="0" y="0"/>
          <a:chExt cx="0" cy="0"/>
        </a:xfrm>
      </p:grpSpPr>
      <p:sp>
        <p:nvSpPr>
          <p:cNvPr id="816" name="Google Shape;816;p25"/>
          <p:cNvSpPr/>
          <p:nvPr/>
        </p:nvSpPr>
        <p:spPr>
          <a:xfrm>
            <a:off x="0" y="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817" name="Google Shape;817;p25"/>
          <p:cNvGrpSpPr/>
          <p:nvPr/>
        </p:nvGrpSpPr>
        <p:grpSpPr>
          <a:xfrm rot="-9182015">
            <a:off x="-1416246" y="3954355"/>
            <a:ext cx="5326110" cy="3688825"/>
            <a:chOff x="0" y="0"/>
            <a:chExt cx="3429000" cy="2374900"/>
          </a:xfrm>
        </p:grpSpPr>
        <p:sp>
          <p:nvSpPr>
            <p:cNvPr id="818" name="Google Shape;818;p25"/>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819" name="Google Shape;819;p25"/>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nvGrpSpPr>
          <p:cNvPr id="820" name="Google Shape;820;p25"/>
          <p:cNvGrpSpPr/>
          <p:nvPr/>
        </p:nvGrpSpPr>
        <p:grpSpPr>
          <a:xfrm>
            <a:off x="489520" y="257437"/>
            <a:ext cx="11212961" cy="6343126"/>
            <a:chOff x="0" y="0"/>
            <a:chExt cx="22425922" cy="12686252"/>
          </a:xfrm>
        </p:grpSpPr>
        <p:sp>
          <p:nvSpPr>
            <p:cNvPr id="821" name="Google Shape;821;p25"/>
            <p:cNvSpPr/>
            <p:nvPr/>
          </p:nvSpPr>
          <p:spPr>
            <a:xfrm flipH="1">
              <a:off x="18129687" y="63500"/>
              <a:ext cx="4296235" cy="12622752"/>
            </a:xfrm>
            <a:custGeom>
              <a:avLst/>
              <a:gdLst/>
              <a:ahLst/>
              <a:cxnLst/>
              <a:rect l="l" t="t" r="r" b="b"/>
              <a:pathLst>
                <a:path w="4296235" h="12622752" extrusionOk="0">
                  <a:moveTo>
                    <a:pt x="4296234" y="0"/>
                  </a:moveTo>
                  <a:lnTo>
                    <a:pt x="0" y="0"/>
                  </a:lnTo>
                  <a:lnTo>
                    <a:pt x="0" y="12622752"/>
                  </a:lnTo>
                  <a:lnTo>
                    <a:pt x="4296234" y="12622752"/>
                  </a:lnTo>
                  <a:lnTo>
                    <a:pt x="4296234" y="0"/>
                  </a:lnTo>
                  <a:close/>
                </a:path>
              </a:pathLst>
            </a:custGeom>
            <a:blipFill rotWithShape="1">
              <a:blip r:embed="rId6">
                <a:alphaModFix/>
              </a:blip>
              <a:stretch>
                <a:fillRect r="-340412"/>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822" name="Google Shape;822;p25"/>
            <p:cNvSpPr/>
            <p:nvPr/>
          </p:nvSpPr>
          <p:spPr>
            <a:xfrm flipH="1">
              <a:off x="0" y="0"/>
              <a:ext cx="18921873" cy="12622752"/>
            </a:xfrm>
            <a:custGeom>
              <a:avLst/>
              <a:gdLst/>
              <a:ahLst/>
              <a:cxnLst/>
              <a:rect l="l" t="t" r="r" b="b"/>
              <a:pathLst>
                <a:path w="18921873" h="12622752" extrusionOk="0">
                  <a:moveTo>
                    <a:pt x="18921873" y="0"/>
                  </a:moveTo>
                  <a:lnTo>
                    <a:pt x="0" y="0"/>
                  </a:lnTo>
                  <a:lnTo>
                    <a:pt x="0" y="12622752"/>
                  </a:lnTo>
                  <a:lnTo>
                    <a:pt x="18921873" y="12622752"/>
                  </a:lnTo>
                  <a:lnTo>
                    <a:pt x="18921873" y="0"/>
                  </a:lnTo>
                  <a:close/>
                </a:path>
              </a:pathLst>
            </a:custGeom>
            <a:blipFill rotWithShape="1">
              <a:blip r:embed="rId6">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823" name="Google Shape;823;p25"/>
          <p:cNvSpPr/>
          <p:nvPr/>
        </p:nvSpPr>
        <p:spPr>
          <a:xfrm>
            <a:off x="1568788" y="979576"/>
            <a:ext cx="9689881" cy="5192625"/>
          </a:xfrm>
          <a:custGeom>
            <a:avLst/>
            <a:gdLst/>
            <a:ahLst/>
            <a:cxnLst/>
            <a:rect l="l" t="t" r="r" b="b"/>
            <a:pathLst>
              <a:path w="14534822" h="7788937" extrusionOk="0">
                <a:moveTo>
                  <a:pt x="0" y="0"/>
                </a:moveTo>
                <a:lnTo>
                  <a:pt x="14534822" y="0"/>
                </a:lnTo>
                <a:lnTo>
                  <a:pt x="14534822" y="7788937"/>
                </a:lnTo>
                <a:lnTo>
                  <a:pt x="0" y="7788937"/>
                </a:lnTo>
                <a:lnTo>
                  <a:pt x="0" y="0"/>
                </a:lnTo>
                <a:close/>
              </a:path>
            </a:pathLst>
          </a:custGeom>
          <a:blipFill rotWithShape="1">
            <a:blip r:embed="rId7">
              <a:alphaModFix amt="20999"/>
            </a:blip>
            <a:stretch>
              <a:fillRect l="-1477" t="-62632" r="-10185" b="-6672"/>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824" name="Google Shape;824;p25"/>
          <p:cNvSpPr/>
          <p:nvPr/>
        </p:nvSpPr>
        <p:spPr>
          <a:xfrm>
            <a:off x="0" y="7303"/>
            <a:ext cx="2382233" cy="500269"/>
          </a:xfrm>
          <a:custGeom>
            <a:avLst/>
            <a:gdLst/>
            <a:ahLst/>
            <a:cxnLst/>
            <a:rect l="l" t="t" r="r" b="b"/>
            <a:pathLst>
              <a:path w="3573350" h="750403" extrusionOk="0">
                <a:moveTo>
                  <a:pt x="0" y="0"/>
                </a:moveTo>
                <a:lnTo>
                  <a:pt x="3573350" y="0"/>
                </a:lnTo>
                <a:lnTo>
                  <a:pt x="3573350" y="750403"/>
                </a:lnTo>
                <a:lnTo>
                  <a:pt x="0" y="750403"/>
                </a:lnTo>
                <a:lnTo>
                  <a:pt x="0" y="0"/>
                </a:lnTo>
                <a:close/>
              </a:path>
            </a:pathLst>
          </a:custGeom>
          <a:blipFill rotWithShape="1">
            <a:blip r:embed="rId8">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825" name="Google Shape;825;p25"/>
          <p:cNvSpPr/>
          <p:nvPr/>
        </p:nvSpPr>
        <p:spPr>
          <a:xfrm>
            <a:off x="3598343" y="5768255"/>
            <a:ext cx="3633672" cy="137216"/>
          </a:xfrm>
          <a:custGeom>
            <a:avLst/>
            <a:gdLst/>
            <a:ahLst/>
            <a:cxnLst/>
            <a:rect l="l" t="t" r="r" b="b"/>
            <a:pathLst>
              <a:path w="5450508" h="205824" extrusionOk="0">
                <a:moveTo>
                  <a:pt x="0" y="0"/>
                </a:moveTo>
                <a:lnTo>
                  <a:pt x="5450509" y="0"/>
                </a:lnTo>
                <a:lnTo>
                  <a:pt x="5450509" y="205824"/>
                </a:lnTo>
                <a:lnTo>
                  <a:pt x="0" y="205824"/>
                </a:lnTo>
                <a:lnTo>
                  <a:pt x="0" y="0"/>
                </a:lnTo>
                <a:close/>
              </a:path>
            </a:pathLst>
          </a:custGeom>
          <a:blipFill rotWithShape="1">
            <a:blip r:embed="rId9">
              <a:alphaModFix/>
            </a:blip>
            <a:stretch>
              <a:fillRect r="-22170"/>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826" name="Google Shape;826;p25"/>
          <p:cNvSpPr txBox="1"/>
          <p:nvPr/>
        </p:nvSpPr>
        <p:spPr>
          <a:xfrm>
            <a:off x="1923822" y="2428613"/>
            <a:ext cx="8629882" cy="2183290"/>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s-ES" sz="5067" kern="0" dirty="0">
                <a:solidFill>
                  <a:srgbClr val="402B2B"/>
                </a:solidFill>
                <a:latin typeface="Play"/>
                <a:ea typeface="Play"/>
                <a:cs typeface="Play"/>
                <a:sym typeface="Play"/>
              </a:rPr>
              <a:t>Viajando por los países europeos</a:t>
            </a:r>
            <a:endParaRPr sz="933" kern="0" dirty="0">
              <a:solidFill>
                <a:srgbClr val="000000"/>
              </a:solidFill>
              <a:latin typeface="Arial"/>
              <a:cs typeface="Arial"/>
              <a:sym typeface="Arial"/>
            </a:endParaRPr>
          </a:p>
        </p:txBody>
      </p:sp>
      <p:sp>
        <p:nvSpPr>
          <p:cNvPr id="827" name="Google Shape;827;p25"/>
          <p:cNvSpPr/>
          <p:nvPr/>
        </p:nvSpPr>
        <p:spPr>
          <a:xfrm>
            <a:off x="10553704" y="507297"/>
            <a:ext cx="952497" cy="944559"/>
          </a:xfrm>
          <a:custGeom>
            <a:avLst/>
            <a:gdLst/>
            <a:ahLst/>
            <a:cxnLst/>
            <a:rect l="l" t="t" r="r" b="b"/>
            <a:pathLst>
              <a:path w="1428745" h="1416839" extrusionOk="0">
                <a:moveTo>
                  <a:pt x="0" y="0"/>
                </a:moveTo>
                <a:lnTo>
                  <a:pt x="1428745" y="0"/>
                </a:lnTo>
                <a:lnTo>
                  <a:pt x="1428745" y="1416839"/>
                </a:lnTo>
                <a:lnTo>
                  <a:pt x="0" y="1416839"/>
                </a:lnTo>
                <a:lnTo>
                  <a:pt x="0" y="0"/>
                </a:lnTo>
                <a:close/>
              </a:path>
            </a:pathLst>
          </a:custGeom>
          <a:blipFill rotWithShape="1">
            <a:blip r:embed="rId10">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828" name="Google Shape;828;p25"/>
          <p:cNvSpPr/>
          <p:nvPr/>
        </p:nvSpPr>
        <p:spPr>
          <a:xfrm>
            <a:off x="413908" y="585784"/>
            <a:ext cx="1852033" cy="2215892"/>
          </a:xfrm>
          <a:custGeom>
            <a:avLst/>
            <a:gdLst/>
            <a:ahLst/>
            <a:cxnLst/>
            <a:rect l="l" t="t" r="r" b="b"/>
            <a:pathLst>
              <a:path w="2778049" h="3323838" extrusionOk="0">
                <a:moveTo>
                  <a:pt x="0" y="0"/>
                </a:moveTo>
                <a:lnTo>
                  <a:pt x="2778049" y="0"/>
                </a:lnTo>
                <a:lnTo>
                  <a:pt x="2778049" y="3323838"/>
                </a:lnTo>
                <a:lnTo>
                  <a:pt x="0" y="3323838"/>
                </a:lnTo>
                <a:lnTo>
                  <a:pt x="0" y="0"/>
                </a:lnTo>
                <a:close/>
              </a:path>
            </a:pathLst>
          </a:custGeom>
          <a:blipFill rotWithShape="1">
            <a:blip r:embed="rId11">
              <a:alphaModFix/>
            </a:blip>
            <a:stretch>
              <a:fillRect b="-16015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829" name="Google Shape;829;p25"/>
          <p:cNvSpPr/>
          <p:nvPr/>
        </p:nvSpPr>
        <p:spPr>
          <a:xfrm rot="1586660">
            <a:off x="9150931" y="4046600"/>
            <a:ext cx="2359155" cy="2376438"/>
          </a:xfrm>
          <a:custGeom>
            <a:avLst/>
            <a:gdLst/>
            <a:ahLst/>
            <a:cxnLst/>
            <a:rect l="l" t="t" r="r" b="b"/>
            <a:pathLst>
              <a:path w="3538732" h="3564657" extrusionOk="0">
                <a:moveTo>
                  <a:pt x="0" y="0"/>
                </a:moveTo>
                <a:lnTo>
                  <a:pt x="3538732" y="0"/>
                </a:lnTo>
                <a:lnTo>
                  <a:pt x="3538732" y="3564657"/>
                </a:lnTo>
                <a:lnTo>
                  <a:pt x="0" y="3564657"/>
                </a:lnTo>
                <a:lnTo>
                  <a:pt x="0" y="0"/>
                </a:lnTo>
                <a:close/>
              </a:path>
            </a:pathLst>
          </a:custGeom>
          <a:blipFill rotWithShape="1">
            <a:blip r:embed="rId12">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830" name="Google Shape;830;p25"/>
          <p:cNvSpPr txBox="1"/>
          <p:nvPr/>
        </p:nvSpPr>
        <p:spPr>
          <a:xfrm>
            <a:off x="4959985" y="1124407"/>
            <a:ext cx="2272030" cy="746679"/>
          </a:xfrm>
          <a:prstGeom prst="rect">
            <a:avLst/>
          </a:prstGeom>
          <a:noFill/>
          <a:ln>
            <a:noFill/>
          </a:ln>
        </p:spPr>
        <p:txBody>
          <a:bodyPr spcFirstLastPara="1" wrap="square" lIns="0" tIns="0" rIns="0" bIns="0" anchor="t" anchorCtr="0">
            <a:spAutoFit/>
          </a:bodyPr>
          <a:lstStyle/>
          <a:p>
            <a:pPr algn="ctr" defTabSz="609630">
              <a:lnSpc>
                <a:spcPct val="140007"/>
              </a:lnSpc>
              <a:buClr>
                <a:srgbClr val="000000"/>
              </a:buClr>
            </a:pPr>
            <a:r>
              <a:rPr lang="en-US" sz="3466" b="1" kern="0" dirty="0" err="1">
                <a:solidFill>
                  <a:srgbClr val="AB6000"/>
                </a:solidFill>
                <a:latin typeface="Arial"/>
                <a:ea typeface="Arial"/>
                <a:cs typeface="Arial"/>
                <a:sym typeface="Arial"/>
              </a:rPr>
              <a:t>Ejercicio</a:t>
            </a:r>
            <a:r>
              <a:rPr lang="en-US" sz="3466" b="1" kern="0" dirty="0">
                <a:solidFill>
                  <a:srgbClr val="AB6000"/>
                </a:solidFill>
                <a:latin typeface="Arial"/>
                <a:ea typeface="Arial"/>
                <a:cs typeface="Arial"/>
                <a:sym typeface="Arial"/>
              </a:rPr>
              <a:t> 4 </a:t>
            </a:r>
            <a:endParaRPr sz="933" kern="0" dirty="0">
              <a:solidFill>
                <a:srgbClr val="000000"/>
              </a:solidFill>
              <a:latin typeface="Arial"/>
              <a:cs typeface="Arial"/>
              <a:sym typeface="Arial"/>
            </a:endParaRPr>
          </a:p>
        </p:txBody>
      </p:sp>
      <p:sp>
        <p:nvSpPr>
          <p:cNvPr id="831" name="Google Shape;831;p25"/>
          <p:cNvSpPr/>
          <p:nvPr/>
        </p:nvSpPr>
        <p:spPr>
          <a:xfrm rot="-68087">
            <a:off x="908290" y="5548633"/>
            <a:ext cx="565653" cy="576461"/>
          </a:xfrm>
          <a:custGeom>
            <a:avLst/>
            <a:gdLst/>
            <a:ahLst/>
            <a:cxnLst/>
            <a:rect l="l" t="t" r="r" b="b"/>
            <a:pathLst>
              <a:path w="848479" h="864692" extrusionOk="0">
                <a:moveTo>
                  <a:pt x="0" y="0"/>
                </a:moveTo>
                <a:lnTo>
                  <a:pt x="848479" y="0"/>
                </a:lnTo>
                <a:lnTo>
                  <a:pt x="848479" y="864692"/>
                </a:lnTo>
                <a:lnTo>
                  <a:pt x="0" y="864692"/>
                </a:lnTo>
                <a:lnTo>
                  <a:pt x="0" y="0"/>
                </a:lnTo>
                <a:close/>
              </a:path>
            </a:pathLst>
          </a:custGeom>
          <a:blipFill rotWithShape="1">
            <a:blip r:embed="rId13">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836"/>
        <p:cNvGrpSpPr/>
        <p:nvPr/>
      </p:nvGrpSpPr>
      <p:grpSpPr>
        <a:xfrm>
          <a:off x="0" y="0"/>
          <a:ext cx="0" cy="0"/>
          <a:chOff x="0" y="0"/>
          <a:chExt cx="0" cy="0"/>
        </a:xfrm>
      </p:grpSpPr>
      <p:sp>
        <p:nvSpPr>
          <p:cNvPr id="837" name="Google Shape;837;p26"/>
          <p:cNvSpPr/>
          <p:nvPr/>
        </p:nvSpPr>
        <p:spPr>
          <a:xfrm>
            <a:off x="0" y="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838" name="Google Shape;838;p26"/>
          <p:cNvSpPr/>
          <p:nvPr/>
        </p:nvSpPr>
        <p:spPr>
          <a:xfrm>
            <a:off x="24568" y="-253340"/>
            <a:ext cx="7796618" cy="7111340"/>
          </a:xfrm>
          <a:custGeom>
            <a:avLst/>
            <a:gdLst/>
            <a:ahLst/>
            <a:cxnLst/>
            <a:rect l="l" t="t" r="r" b="b"/>
            <a:pathLst>
              <a:path w="11694927" h="10667010" extrusionOk="0">
                <a:moveTo>
                  <a:pt x="0" y="0"/>
                </a:moveTo>
                <a:lnTo>
                  <a:pt x="11694927" y="0"/>
                </a:lnTo>
                <a:lnTo>
                  <a:pt x="11694927" y="10667010"/>
                </a:lnTo>
                <a:lnTo>
                  <a:pt x="0" y="10667010"/>
                </a:lnTo>
                <a:lnTo>
                  <a:pt x="0" y="0"/>
                </a:lnTo>
                <a:close/>
              </a:path>
            </a:pathLst>
          </a:custGeom>
          <a:blipFill rotWithShape="1">
            <a:blip r:embed="rId4">
              <a:alphaModFix amt="30000"/>
            </a:blip>
            <a:stretch>
              <a:fillRect l="-10883" r="-1088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839" name="Google Shape;839;p26"/>
          <p:cNvSpPr/>
          <p:nvPr/>
        </p:nvSpPr>
        <p:spPr>
          <a:xfrm rot="5255018">
            <a:off x="-309406" y="1637473"/>
            <a:ext cx="4791345" cy="3196299"/>
          </a:xfrm>
          <a:custGeom>
            <a:avLst/>
            <a:gdLst/>
            <a:ahLst/>
            <a:cxnLst/>
            <a:rect l="l" t="t" r="r" b="b"/>
            <a:pathLst>
              <a:path w="7187018" h="4794449" extrusionOk="0">
                <a:moveTo>
                  <a:pt x="7187018" y="4794449"/>
                </a:moveTo>
                <a:lnTo>
                  <a:pt x="0" y="4794449"/>
                </a:lnTo>
                <a:lnTo>
                  <a:pt x="0" y="0"/>
                </a:lnTo>
                <a:lnTo>
                  <a:pt x="7187018" y="0"/>
                </a:lnTo>
                <a:lnTo>
                  <a:pt x="7187018" y="4794449"/>
                </a:lnTo>
                <a:close/>
              </a:path>
            </a:pathLst>
          </a:custGeom>
          <a:blipFill rotWithShape="1">
            <a:blip r:embed="rId5">
              <a:alphaModFix/>
            </a:blip>
            <a:stretch>
              <a:fillRect/>
            </a:stretch>
          </a:blip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840" name="Google Shape;840;p26"/>
          <p:cNvSpPr/>
          <p:nvPr/>
        </p:nvSpPr>
        <p:spPr>
          <a:xfrm rot="-213070">
            <a:off x="1820502" y="794669"/>
            <a:ext cx="341591" cy="348119"/>
          </a:xfrm>
          <a:custGeom>
            <a:avLst/>
            <a:gdLst/>
            <a:ahLst/>
            <a:cxnLst/>
            <a:rect l="l" t="t" r="r" b="b"/>
            <a:pathLst>
              <a:path w="512387" h="522178" extrusionOk="0">
                <a:moveTo>
                  <a:pt x="0" y="0"/>
                </a:moveTo>
                <a:lnTo>
                  <a:pt x="512387" y="0"/>
                </a:lnTo>
                <a:lnTo>
                  <a:pt x="512387" y="522178"/>
                </a:lnTo>
                <a:lnTo>
                  <a:pt x="0" y="522178"/>
                </a:lnTo>
                <a:lnTo>
                  <a:pt x="0" y="0"/>
                </a:lnTo>
                <a:close/>
              </a:path>
            </a:pathLst>
          </a:custGeom>
          <a:blipFill rotWithShape="1">
            <a:blip r:embed="rId6">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841" name="Google Shape;841;p26"/>
          <p:cNvSpPr/>
          <p:nvPr/>
        </p:nvSpPr>
        <p:spPr>
          <a:xfrm rot="-5400000" flipH="1">
            <a:off x="5529241" y="234022"/>
            <a:ext cx="10129410" cy="6757313"/>
          </a:xfrm>
          <a:custGeom>
            <a:avLst/>
            <a:gdLst/>
            <a:ahLst/>
            <a:cxnLst/>
            <a:rect l="l" t="t" r="r" b="b"/>
            <a:pathLst>
              <a:path w="15194115" h="10135970" extrusionOk="0">
                <a:moveTo>
                  <a:pt x="0" y="10135970"/>
                </a:moveTo>
                <a:lnTo>
                  <a:pt x="15194114" y="10135970"/>
                </a:lnTo>
                <a:lnTo>
                  <a:pt x="15194114" y="0"/>
                </a:lnTo>
                <a:lnTo>
                  <a:pt x="0" y="0"/>
                </a:lnTo>
                <a:lnTo>
                  <a:pt x="0" y="10135970"/>
                </a:lnTo>
                <a:close/>
              </a:path>
            </a:pathLst>
          </a:custGeom>
          <a:blipFill rotWithShape="1">
            <a:blip r:embed="rId5">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842" name="Google Shape;842;p26"/>
          <p:cNvSpPr/>
          <p:nvPr/>
        </p:nvSpPr>
        <p:spPr>
          <a:xfrm rot="-181145">
            <a:off x="936133" y="1260485"/>
            <a:ext cx="2342856" cy="3955175"/>
          </a:xfrm>
          <a:custGeom>
            <a:avLst/>
            <a:gdLst/>
            <a:ahLst/>
            <a:cxnLst/>
            <a:rect l="l" t="t" r="r" b="b"/>
            <a:pathLst>
              <a:path w="3514284" h="5932762" extrusionOk="0">
                <a:moveTo>
                  <a:pt x="0" y="0"/>
                </a:moveTo>
                <a:lnTo>
                  <a:pt x="3514285" y="0"/>
                </a:lnTo>
                <a:lnTo>
                  <a:pt x="3514285" y="5932762"/>
                </a:lnTo>
                <a:lnTo>
                  <a:pt x="0" y="5932762"/>
                </a:lnTo>
                <a:lnTo>
                  <a:pt x="0" y="0"/>
                </a:lnTo>
                <a:close/>
              </a:path>
            </a:pathLst>
          </a:custGeom>
          <a:blipFill rotWithShape="1">
            <a:blip r:embed="rId7">
              <a:alphaModFix/>
            </a:blip>
            <a:stretch>
              <a:fillRect l="-34408" r="-34408"/>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843" name="Google Shape;843;p26"/>
          <p:cNvSpPr/>
          <p:nvPr/>
        </p:nvSpPr>
        <p:spPr>
          <a:xfrm>
            <a:off x="7749172" y="1786360"/>
            <a:ext cx="3555420" cy="109895"/>
          </a:xfrm>
          <a:custGeom>
            <a:avLst/>
            <a:gdLst/>
            <a:ahLst/>
            <a:cxnLst/>
            <a:rect l="l" t="t" r="r" b="b"/>
            <a:pathLst>
              <a:path w="5333130" h="164842" extrusionOk="0">
                <a:moveTo>
                  <a:pt x="0" y="0"/>
                </a:moveTo>
                <a:lnTo>
                  <a:pt x="5333130" y="0"/>
                </a:lnTo>
                <a:lnTo>
                  <a:pt x="5333130" y="164842"/>
                </a:lnTo>
                <a:lnTo>
                  <a:pt x="0" y="164842"/>
                </a:lnTo>
                <a:lnTo>
                  <a:pt x="0" y="0"/>
                </a:lnTo>
                <a:close/>
              </a:path>
            </a:pathLst>
          </a:custGeom>
          <a:blipFill rotWithShape="1">
            <a:blip r:embed="rId8">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844" name="Google Shape;844;p26"/>
          <p:cNvGrpSpPr/>
          <p:nvPr/>
        </p:nvGrpSpPr>
        <p:grpSpPr>
          <a:xfrm rot="-202858">
            <a:off x="325347" y="4768767"/>
            <a:ext cx="1016511" cy="1145863"/>
            <a:chOff x="0" y="0"/>
            <a:chExt cx="2033023" cy="2291725"/>
          </a:xfrm>
        </p:grpSpPr>
        <p:sp>
          <p:nvSpPr>
            <p:cNvPr id="845" name="Google Shape;845;p26"/>
            <p:cNvSpPr/>
            <p:nvPr/>
          </p:nvSpPr>
          <p:spPr>
            <a:xfrm rot="10800000">
              <a:off x="0" y="1598721"/>
              <a:ext cx="2033023" cy="693004"/>
            </a:xfrm>
            <a:custGeom>
              <a:avLst/>
              <a:gdLst/>
              <a:ahLst/>
              <a:cxnLst/>
              <a:rect l="l" t="t" r="r" b="b"/>
              <a:pathLst>
                <a:path w="2033023" h="693004" extrusionOk="0">
                  <a:moveTo>
                    <a:pt x="0" y="0"/>
                  </a:moveTo>
                  <a:lnTo>
                    <a:pt x="2033023" y="0"/>
                  </a:lnTo>
                  <a:lnTo>
                    <a:pt x="2033023" y="693004"/>
                  </a:lnTo>
                  <a:lnTo>
                    <a:pt x="0" y="693004"/>
                  </a:lnTo>
                  <a:lnTo>
                    <a:pt x="0" y="0"/>
                  </a:lnTo>
                  <a:close/>
                </a:path>
              </a:pathLst>
            </a:custGeom>
            <a:blipFill rotWithShape="1">
              <a:blip r:embed="rId9">
                <a:alphaModFix amt="70000"/>
              </a:blip>
              <a:stretch>
                <a:fillRect r="-74806"/>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846" name="Google Shape;846;p26"/>
            <p:cNvSpPr/>
            <p:nvPr/>
          </p:nvSpPr>
          <p:spPr>
            <a:xfrm rot="-5485466">
              <a:off x="-393427" y="579453"/>
              <a:ext cx="1835250" cy="693004"/>
            </a:xfrm>
            <a:custGeom>
              <a:avLst/>
              <a:gdLst/>
              <a:ahLst/>
              <a:cxnLst/>
              <a:rect l="l" t="t" r="r" b="b"/>
              <a:pathLst>
                <a:path w="1835250" h="693004" extrusionOk="0">
                  <a:moveTo>
                    <a:pt x="0" y="0"/>
                  </a:moveTo>
                  <a:lnTo>
                    <a:pt x="1835250" y="0"/>
                  </a:lnTo>
                  <a:lnTo>
                    <a:pt x="1835250" y="693004"/>
                  </a:lnTo>
                  <a:lnTo>
                    <a:pt x="0" y="693004"/>
                  </a:lnTo>
                  <a:lnTo>
                    <a:pt x="0" y="0"/>
                  </a:lnTo>
                  <a:close/>
                </a:path>
              </a:pathLst>
            </a:custGeom>
            <a:blipFill rotWithShape="1">
              <a:blip r:embed="rId9">
                <a:alphaModFix amt="70000"/>
              </a:blip>
              <a:stretch>
                <a:fillRect l="-93640"/>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847" name="Google Shape;847;p26"/>
          <p:cNvSpPr/>
          <p:nvPr/>
        </p:nvSpPr>
        <p:spPr>
          <a:xfrm rot="5912487">
            <a:off x="6441984" y="-302992"/>
            <a:ext cx="1984780" cy="749468"/>
          </a:xfrm>
          <a:custGeom>
            <a:avLst/>
            <a:gdLst/>
            <a:ahLst/>
            <a:cxnLst/>
            <a:rect l="l" t="t" r="r" b="b"/>
            <a:pathLst>
              <a:path w="2977170" h="1124202" extrusionOk="0">
                <a:moveTo>
                  <a:pt x="0" y="0"/>
                </a:moveTo>
                <a:lnTo>
                  <a:pt x="2977170" y="0"/>
                </a:lnTo>
                <a:lnTo>
                  <a:pt x="2977170" y="1124202"/>
                </a:lnTo>
                <a:lnTo>
                  <a:pt x="0" y="1124202"/>
                </a:lnTo>
                <a:lnTo>
                  <a:pt x="0" y="0"/>
                </a:lnTo>
                <a:close/>
              </a:path>
            </a:pathLst>
          </a:custGeom>
          <a:blipFill rotWithShape="1">
            <a:blip r:embed="rId9">
              <a:alphaModFix amt="70000"/>
            </a:blip>
            <a:stretch>
              <a:fillRect l="-93640"/>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848" name="Google Shape;848;p26"/>
          <p:cNvSpPr/>
          <p:nvPr/>
        </p:nvSpPr>
        <p:spPr>
          <a:xfrm>
            <a:off x="10800164" y="-1362825"/>
            <a:ext cx="2783673" cy="2564357"/>
          </a:xfrm>
          <a:custGeom>
            <a:avLst/>
            <a:gdLst/>
            <a:ahLst/>
            <a:cxnLst/>
            <a:rect l="l" t="t" r="r" b="b"/>
            <a:pathLst>
              <a:path w="4175509" h="3846535" extrusionOk="0">
                <a:moveTo>
                  <a:pt x="0" y="0"/>
                </a:moveTo>
                <a:lnTo>
                  <a:pt x="4175508" y="0"/>
                </a:lnTo>
                <a:lnTo>
                  <a:pt x="4175508" y="3846535"/>
                </a:lnTo>
                <a:lnTo>
                  <a:pt x="0" y="3846535"/>
                </a:lnTo>
                <a:lnTo>
                  <a:pt x="0" y="0"/>
                </a:lnTo>
                <a:close/>
              </a:path>
            </a:pathLst>
          </a:custGeom>
          <a:blipFill rotWithShape="1">
            <a:blip r:embed="rId10">
              <a:alphaModFix amt="79000"/>
            </a:blip>
            <a:stretch>
              <a:fillRect t="-237894"/>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849" name="Google Shape;849;p26"/>
          <p:cNvGrpSpPr/>
          <p:nvPr/>
        </p:nvGrpSpPr>
        <p:grpSpPr>
          <a:xfrm rot="-9182015">
            <a:off x="4331175" y="6087252"/>
            <a:ext cx="5725272" cy="3965281"/>
            <a:chOff x="0" y="0"/>
            <a:chExt cx="3429000" cy="2374900"/>
          </a:xfrm>
        </p:grpSpPr>
        <p:sp>
          <p:nvSpPr>
            <p:cNvPr id="850" name="Google Shape;850;p26"/>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11">
                <a:alphaModFix/>
              </a:blip>
              <a:stretch>
                <a:fillRect t="-61771" b="-6177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851" name="Google Shape;851;p26"/>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12">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852" name="Google Shape;852;p26"/>
          <p:cNvSpPr/>
          <p:nvPr/>
        </p:nvSpPr>
        <p:spPr>
          <a:xfrm rot="-5270522" flipH="1">
            <a:off x="3102342" y="2675106"/>
            <a:ext cx="4335285" cy="2892061"/>
          </a:xfrm>
          <a:custGeom>
            <a:avLst/>
            <a:gdLst/>
            <a:ahLst/>
            <a:cxnLst/>
            <a:rect l="l" t="t" r="r" b="b"/>
            <a:pathLst>
              <a:path w="6502927" h="4338092" extrusionOk="0">
                <a:moveTo>
                  <a:pt x="6502927" y="0"/>
                </a:moveTo>
                <a:lnTo>
                  <a:pt x="0" y="0"/>
                </a:lnTo>
                <a:lnTo>
                  <a:pt x="0" y="4338092"/>
                </a:lnTo>
                <a:lnTo>
                  <a:pt x="6502927" y="4338092"/>
                </a:lnTo>
                <a:lnTo>
                  <a:pt x="6502927" y="0"/>
                </a:lnTo>
                <a:close/>
              </a:path>
            </a:pathLst>
          </a:custGeom>
          <a:blipFill rotWithShape="1">
            <a:blip r:embed="rId5">
              <a:alphaModFix/>
            </a:blip>
            <a:stretch>
              <a:fillRect/>
            </a:stretch>
          </a:blip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853" name="Google Shape;853;p26"/>
          <p:cNvSpPr/>
          <p:nvPr/>
        </p:nvSpPr>
        <p:spPr>
          <a:xfrm rot="61389">
            <a:off x="5193372" y="1912204"/>
            <a:ext cx="309077" cy="314983"/>
          </a:xfrm>
          <a:custGeom>
            <a:avLst/>
            <a:gdLst/>
            <a:ahLst/>
            <a:cxnLst/>
            <a:rect l="l" t="t" r="r" b="b"/>
            <a:pathLst>
              <a:path w="463616" h="472475" extrusionOk="0">
                <a:moveTo>
                  <a:pt x="0" y="0"/>
                </a:moveTo>
                <a:lnTo>
                  <a:pt x="463616" y="0"/>
                </a:lnTo>
                <a:lnTo>
                  <a:pt x="463616" y="472475"/>
                </a:lnTo>
                <a:lnTo>
                  <a:pt x="0" y="472475"/>
                </a:lnTo>
                <a:lnTo>
                  <a:pt x="0" y="0"/>
                </a:lnTo>
                <a:close/>
              </a:path>
            </a:pathLst>
          </a:custGeom>
          <a:blipFill rotWithShape="1">
            <a:blip r:embed="rId6">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854" name="Google Shape;854;p26"/>
          <p:cNvSpPr/>
          <p:nvPr/>
        </p:nvSpPr>
        <p:spPr>
          <a:xfrm rot="128385">
            <a:off x="4132696" y="2364380"/>
            <a:ext cx="2264560" cy="3449253"/>
          </a:xfrm>
          <a:custGeom>
            <a:avLst/>
            <a:gdLst/>
            <a:ahLst/>
            <a:cxnLst/>
            <a:rect l="l" t="t" r="r" b="b"/>
            <a:pathLst>
              <a:path w="3396840" h="5173880" extrusionOk="0">
                <a:moveTo>
                  <a:pt x="0" y="0"/>
                </a:moveTo>
                <a:lnTo>
                  <a:pt x="3396840" y="0"/>
                </a:lnTo>
                <a:lnTo>
                  <a:pt x="3396840" y="5173880"/>
                </a:lnTo>
                <a:lnTo>
                  <a:pt x="0" y="5173880"/>
                </a:lnTo>
                <a:lnTo>
                  <a:pt x="0" y="0"/>
                </a:lnTo>
                <a:close/>
              </a:path>
            </a:pathLst>
          </a:custGeom>
          <a:blipFill rotWithShape="1">
            <a:blip r:embed="rId13">
              <a:alphaModFix/>
            </a:blip>
            <a:stretch>
              <a:fillRect l="-45847" r="-45847"/>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855" name="Google Shape;855;p26"/>
          <p:cNvSpPr/>
          <p:nvPr/>
        </p:nvSpPr>
        <p:spPr>
          <a:xfrm rot="-6687178">
            <a:off x="-714557" y="-991278"/>
            <a:ext cx="981925" cy="2542202"/>
          </a:xfrm>
          <a:custGeom>
            <a:avLst/>
            <a:gdLst/>
            <a:ahLst/>
            <a:cxnLst/>
            <a:rect l="l" t="t" r="r" b="b"/>
            <a:pathLst>
              <a:path w="1472888" h="3813303" extrusionOk="0">
                <a:moveTo>
                  <a:pt x="0" y="0"/>
                </a:moveTo>
                <a:lnTo>
                  <a:pt x="1472889" y="0"/>
                </a:lnTo>
                <a:lnTo>
                  <a:pt x="1472889" y="3813303"/>
                </a:lnTo>
                <a:lnTo>
                  <a:pt x="0" y="3813303"/>
                </a:lnTo>
                <a:lnTo>
                  <a:pt x="0" y="0"/>
                </a:lnTo>
                <a:close/>
              </a:path>
            </a:pathLst>
          </a:custGeom>
          <a:blipFill rotWithShape="1">
            <a:blip r:embed="rId14">
              <a:alphaModFix amt="88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856" name="Google Shape;856;p26"/>
          <p:cNvSpPr txBox="1"/>
          <p:nvPr/>
        </p:nvSpPr>
        <p:spPr>
          <a:xfrm>
            <a:off x="7821186" y="285803"/>
            <a:ext cx="3900875" cy="1447832"/>
          </a:xfrm>
          <a:prstGeom prst="rect">
            <a:avLst/>
          </a:prstGeom>
          <a:noFill/>
          <a:ln>
            <a:noFill/>
          </a:ln>
        </p:spPr>
        <p:txBody>
          <a:bodyPr spcFirstLastPara="1" wrap="square" lIns="0" tIns="0" rIns="0" bIns="0" anchor="t" anchorCtr="0">
            <a:spAutoFit/>
          </a:bodyPr>
          <a:lstStyle/>
          <a:p>
            <a:pPr defTabSz="609630">
              <a:lnSpc>
                <a:spcPct val="97998"/>
              </a:lnSpc>
              <a:buClr>
                <a:srgbClr val="000000"/>
              </a:buClr>
            </a:pPr>
            <a:r>
              <a:rPr lang="en-US" sz="4800" kern="0" dirty="0" err="1">
                <a:solidFill>
                  <a:srgbClr val="3D2007"/>
                </a:solidFill>
                <a:latin typeface="Play"/>
                <a:ea typeface="Play"/>
                <a:cs typeface="Play"/>
                <a:sym typeface="Play"/>
              </a:rPr>
              <a:t>Protección</a:t>
            </a:r>
            <a:r>
              <a:rPr lang="en-US" sz="4800" kern="0" dirty="0">
                <a:solidFill>
                  <a:srgbClr val="3D2007"/>
                </a:solidFill>
                <a:latin typeface="Play"/>
                <a:ea typeface="Play"/>
                <a:cs typeface="Play"/>
                <a:sym typeface="Play"/>
              </a:rPr>
              <a:t> de la </a:t>
            </a:r>
            <a:r>
              <a:rPr lang="en-US" sz="4800" kern="0" dirty="0" err="1">
                <a:solidFill>
                  <a:srgbClr val="3D2007"/>
                </a:solidFill>
                <a:latin typeface="Play"/>
                <a:ea typeface="Play"/>
                <a:cs typeface="Play"/>
                <a:sym typeface="Play"/>
              </a:rPr>
              <a:t>privacidad</a:t>
            </a:r>
            <a:r>
              <a:rPr lang="en-US" sz="4800" kern="0" dirty="0">
                <a:solidFill>
                  <a:srgbClr val="3D2007"/>
                </a:solidFill>
                <a:latin typeface="Play"/>
                <a:ea typeface="Play"/>
                <a:cs typeface="Play"/>
                <a:sym typeface="Play"/>
              </a:rPr>
              <a:t>:</a:t>
            </a:r>
            <a:endParaRPr lang="en-US" sz="600" kern="0" dirty="0">
              <a:solidFill>
                <a:srgbClr val="000000"/>
              </a:solidFill>
              <a:latin typeface="Arial"/>
              <a:cs typeface="Arial"/>
              <a:sym typeface="Arial"/>
            </a:endParaRPr>
          </a:p>
        </p:txBody>
      </p:sp>
      <p:sp>
        <p:nvSpPr>
          <p:cNvPr id="857" name="Google Shape;857;p26"/>
          <p:cNvSpPr txBox="1"/>
          <p:nvPr/>
        </p:nvSpPr>
        <p:spPr>
          <a:xfrm>
            <a:off x="7743394" y="2042053"/>
            <a:ext cx="4810443" cy="3583032"/>
          </a:xfrm>
          <a:prstGeom prst="rect">
            <a:avLst/>
          </a:prstGeom>
          <a:noFill/>
          <a:ln>
            <a:noFill/>
          </a:ln>
        </p:spPr>
        <p:txBody>
          <a:bodyPr spcFirstLastPara="1" wrap="square" lIns="0" tIns="0" rIns="0" bIns="0" anchor="t" anchorCtr="0">
            <a:spAutoFit/>
          </a:bodyPr>
          <a:lstStyle/>
          <a:p>
            <a:pPr defTabSz="609630">
              <a:lnSpc>
                <a:spcPct val="126010"/>
              </a:lnSpc>
              <a:buClr>
                <a:srgbClr val="000000"/>
              </a:buClr>
            </a:pPr>
            <a:r>
              <a:rPr lang="es-ES" sz="1848" kern="0" dirty="0">
                <a:solidFill>
                  <a:srgbClr val="3D2007"/>
                </a:solidFill>
                <a:latin typeface="Atkinson Hyperlegible"/>
                <a:ea typeface="Atkinson Hyperlegible"/>
                <a:cs typeface="Atkinson Hyperlegible"/>
                <a:sym typeface="Atkinson Hyperlegible"/>
              </a:rPr>
              <a:t>La UE tiene normas estrictas para proteger la información personal y la privacidad de las personas. Estas normas forman parte de una ley denominada Reglamento General de Protección de Datos (RGPD).</a:t>
            </a:r>
          </a:p>
          <a:p>
            <a:pPr defTabSz="609630">
              <a:lnSpc>
                <a:spcPct val="126010"/>
              </a:lnSpc>
              <a:buClr>
                <a:srgbClr val="000000"/>
              </a:buClr>
            </a:pPr>
            <a:endParaRPr lang="es-ES" sz="1848" kern="0" dirty="0">
              <a:solidFill>
                <a:srgbClr val="3D2007"/>
              </a:solidFill>
              <a:latin typeface="Atkinson Hyperlegible"/>
              <a:ea typeface="Atkinson Hyperlegible"/>
              <a:cs typeface="Atkinson Hyperlegible"/>
              <a:sym typeface="Atkinson Hyperlegible"/>
            </a:endParaRPr>
          </a:p>
          <a:p>
            <a:pPr defTabSz="609630">
              <a:lnSpc>
                <a:spcPct val="126010"/>
              </a:lnSpc>
              <a:buClr>
                <a:srgbClr val="000000"/>
              </a:buClr>
            </a:pPr>
            <a:r>
              <a:rPr lang="es-ES" sz="1848" kern="0" dirty="0">
                <a:solidFill>
                  <a:srgbClr val="3D2007"/>
                </a:solidFill>
                <a:latin typeface="Atkinson Hyperlegible"/>
                <a:ea typeface="Atkinson Hyperlegible"/>
                <a:cs typeface="Atkinson Hyperlegible"/>
                <a:sym typeface="Atkinson Hyperlegible"/>
              </a:rPr>
              <a:t>Garantiza que las empresas y organizaciones deben pedir permiso antes de recopilar y utilizar sus datos personales, como su nombre, dirección o número de teléfono.</a:t>
            </a:r>
            <a:endParaRPr lang="es-ES" sz="933" kern="0" dirty="0">
              <a:solidFill>
                <a:srgbClr val="000000"/>
              </a:solidFill>
              <a:latin typeface="Arial"/>
              <a:cs typeface="Arial"/>
              <a:sym typeface="Arial"/>
            </a:endParaRPr>
          </a:p>
        </p:txBody>
      </p:sp>
      <p:sp>
        <p:nvSpPr>
          <p:cNvPr id="858" name="Google Shape;858;p26"/>
          <p:cNvSpPr/>
          <p:nvPr/>
        </p:nvSpPr>
        <p:spPr>
          <a:xfrm>
            <a:off x="11025595" y="-794487"/>
            <a:ext cx="1959699" cy="1947519"/>
          </a:xfrm>
          <a:custGeom>
            <a:avLst/>
            <a:gdLst/>
            <a:ahLst/>
            <a:cxnLst/>
            <a:rect l="l" t="t" r="r" b="b"/>
            <a:pathLst>
              <a:path w="2939549" h="2921278" extrusionOk="0">
                <a:moveTo>
                  <a:pt x="0" y="0"/>
                </a:moveTo>
                <a:lnTo>
                  <a:pt x="2939550" y="0"/>
                </a:lnTo>
                <a:lnTo>
                  <a:pt x="2939550" y="2921278"/>
                </a:lnTo>
                <a:lnTo>
                  <a:pt x="0" y="2921278"/>
                </a:lnTo>
                <a:lnTo>
                  <a:pt x="0" y="0"/>
                </a:lnTo>
                <a:close/>
              </a:path>
            </a:pathLst>
          </a:custGeom>
          <a:blipFill rotWithShape="1">
            <a:blip r:embed="rId15">
              <a:alphaModFix amt="46000"/>
            </a:blip>
            <a:stretch>
              <a:fillRect t="-11679" r="-11180" b="-194"/>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863"/>
        <p:cNvGrpSpPr/>
        <p:nvPr/>
      </p:nvGrpSpPr>
      <p:grpSpPr>
        <a:xfrm>
          <a:off x="0" y="0"/>
          <a:ext cx="0" cy="0"/>
          <a:chOff x="0" y="0"/>
          <a:chExt cx="0" cy="0"/>
        </a:xfrm>
      </p:grpSpPr>
      <p:sp>
        <p:nvSpPr>
          <p:cNvPr id="864" name="Google Shape;864;p27"/>
          <p:cNvSpPr/>
          <p:nvPr/>
        </p:nvSpPr>
        <p:spPr>
          <a:xfrm>
            <a:off x="0" y="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865" name="Google Shape;865;p27"/>
          <p:cNvSpPr/>
          <p:nvPr/>
        </p:nvSpPr>
        <p:spPr>
          <a:xfrm rot="-1273080">
            <a:off x="2519018" y="-154443"/>
            <a:ext cx="5124793" cy="3654537"/>
          </a:xfrm>
          <a:custGeom>
            <a:avLst/>
            <a:gdLst/>
            <a:ahLst/>
            <a:cxnLst/>
            <a:rect l="l" t="t" r="r" b="b"/>
            <a:pathLst>
              <a:path w="7687190" h="5481806" extrusionOk="0">
                <a:moveTo>
                  <a:pt x="0" y="0"/>
                </a:moveTo>
                <a:lnTo>
                  <a:pt x="7687190" y="0"/>
                </a:lnTo>
                <a:lnTo>
                  <a:pt x="7687190" y="5481806"/>
                </a:lnTo>
                <a:lnTo>
                  <a:pt x="0" y="5481806"/>
                </a:lnTo>
                <a:lnTo>
                  <a:pt x="0" y="0"/>
                </a:lnTo>
                <a:close/>
              </a:path>
            </a:pathLst>
          </a:custGeom>
          <a:blipFill rotWithShape="1">
            <a:blip r:embed="rId4">
              <a:alphaModFix amt="26000"/>
            </a:blip>
            <a:stretch>
              <a:fillRect l="-16837" t="-3135" r="-16435" b="-899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866" name="Google Shape;866;p27"/>
          <p:cNvGrpSpPr/>
          <p:nvPr/>
        </p:nvGrpSpPr>
        <p:grpSpPr>
          <a:xfrm rot="908934">
            <a:off x="6392308" y="-948663"/>
            <a:ext cx="6725786" cy="4658229"/>
            <a:chOff x="0" y="0"/>
            <a:chExt cx="3429000" cy="2374900"/>
          </a:xfrm>
        </p:grpSpPr>
        <p:sp>
          <p:nvSpPr>
            <p:cNvPr id="867" name="Google Shape;867;p27"/>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5">
                <a:alphaModFix/>
              </a:blip>
              <a:stretch>
                <a:fillRect t="-61771" b="-6177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868" name="Google Shape;868;p27"/>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6">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nvGrpSpPr>
          <p:cNvPr id="869" name="Google Shape;869;p27"/>
          <p:cNvGrpSpPr/>
          <p:nvPr/>
        </p:nvGrpSpPr>
        <p:grpSpPr>
          <a:xfrm rot="-765726">
            <a:off x="7719009" y="-3066111"/>
            <a:ext cx="8854010" cy="6132221"/>
            <a:chOff x="0" y="0"/>
            <a:chExt cx="3429000" cy="2374900"/>
          </a:xfrm>
        </p:grpSpPr>
        <p:sp>
          <p:nvSpPr>
            <p:cNvPr id="870" name="Google Shape;870;p27"/>
            <p:cNvSpPr/>
            <p:nvPr/>
          </p:nvSpPr>
          <p:spPr>
            <a:xfrm flipH="1">
              <a:off x="59944" y="76200"/>
              <a:ext cx="3340100" cy="2235200"/>
            </a:xfrm>
            <a:custGeom>
              <a:avLst/>
              <a:gdLst/>
              <a:ahLst/>
              <a:cxnLst/>
              <a:rect l="l" t="t" r="r" b="b"/>
              <a:pathLst>
                <a:path w="3340100" h="2235200" extrusionOk="0">
                  <a:moveTo>
                    <a:pt x="1168400" y="25400"/>
                  </a:moveTo>
                  <a:lnTo>
                    <a:pt x="939800" y="0"/>
                  </a:lnTo>
                  <a:lnTo>
                    <a:pt x="698500" y="38100"/>
                  </a:lnTo>
                  <a:lnTo>
                    <a:pt x="355600" y="38100"/>
                  </a:lnTo>
                  <a:cubicBezTo>
                    <a:pt x="355600" y="38100"/>
                    <a:pt x="254000" y="12700"/>
                    <a:pt x="241300" y="38100"/>
                  </a:cubicBezTo>
                  <a:cubicBezTo>
                    <a:pt x="228600" y="63500"/>
                    <a:pt x="177800" y="228600"/>
                    <a:pt x="177800" y="228600"/>
                  </a:cubicBezTo>
                  <a:cubicBezTo>
                    <a:pt x="177800" y="228600"/>
                    <a:pt x="127000" y="304800"/>
                    <a:pt x="139700" y="355600"/>
                  </a:cubicBezTo>
                  <a:cubicBezTo>
                    <a:pt x="152400" y="406400"/>
                    <a:pt x="114300" y="520700"/>
                    <a:pt x="114300" y="520700"/>
                  </a:cubicBezTo>
                  <a:cubicBezTo>
                    <a:pt x="114300" y="520700"/>
                    <a:pt x="88900" y="571500"/>
                    <a:pt x="114300" y="622300"/>
                  </a:cubicBezTo>
                  <a:cubicBezTo>
                    <a:pt x="114300" y="622300"/>
                    <a:pt x="127000" y="762000"/>
                    <a:pt x="101600" y="812800"/>
                  </a:cubicBezTo>
                  <a:cubicBezTo>
                    <a:pt x="101600" y="812800"/>
                    <a:pt x="63500" y="838200"/>
                    <a:pt x="88900" y="1003300"/>
                  </a:cubicBezTo>
                  <a:lnTo>
                    <a:pt x="76200" y="1181100"/>
                  </a:lnTo>
                  <a:cubicBezTo>
                    <a:pt x="76200" y="1181100"/>
                    <a:pt x="101600" y="1257300"/>
                    <a:pt x="88900" y="1308100"/>
                  </a:cubicBezTo>
                  <a:lnTo>
                    <a:pt x="63500" y="1562100"/>
                  </a:lnTo>
                  <a:lnTo>
                    <a:pt x="12700" y="1701800"/>
                  </a:lnTo>
                  <a:lnTo>
                    <a:pt x="12700" y="1854200"/>
                  </a:lnTo>
                  <a:lnTo>
                    <a:pt x="0" y="1955800"/>
                  </a:lnTo>
                  <a:cubicBezTo>
                    <a:pt x="0" y="1955800"/>
                    <a:pt x="25400" y="2019300"/>
                    <a:pt x="127000" y="2044700"/>
                  </a:cubicBezTo>
                  <a:cubicBezTo>
                    <a:pt x="127000" y="2044700"/>
                    <a:pt x="190500" y="2044700"/>
                    <a:pt x="241300" y="2082800"/>
                  </a:cubicBezTo>
                  <a:cubicBezTo>
                    <a:pt x="292100" y="2120900"/>
                    <a:pt x="406400" y="2197100"/>
                    <a:pt x="469900" y="2184400"/>
                  </a:cubicBezTo>
                  <a:cubicBezTo>
                    <a:pt x="469900" y="2184400"/>
                    <a:pt x="622300" y="2171700"/>
                    <a:pt x="647700" y="2146300"/>
                  </a:cubicBezTo>
                  <a:cubicBezTo>
                    <a:pt x="647700" y="2146300"/>
                    <a:pt x="749300" y="2133600"/>
                    <a:pt x="774700" y="2133600"/>
                  </a:cubicBezTo>
                  <a:cubicBezTo>
                    <a:pt x="800100" y="2133600"/>
                    <a:pt x="863600" y="2146300"/>
                    <a:pt x="863600" y="2146300"/>
                  </a:cubicBezTo>
                  <a:cubicBezTo>
                    <a:pt x="863600" y="2146300"/>
                    <a:pt x="939800" y="2171700"/>
                    <a:pt x="977900" y="2159000"/>
                  </a:cubicBezTo>
                  <a:cubicBezTo>
                    <a:pt x="1016000" y="2146300"/>
                    <a:pt x="1041400" y="2146300"/>
                    <a:pt x="1117600" y="2159000"/>
                  </a:cubicBezTo>
                  <a:cubicBezTo>
                    <a:pt x="1117600" y="2159000"/>
                    <a:pt x="1143000" y="2184400"/>
                    <a:pt x="1320800" y="2184400"/>
                  </a:cubicBezTo>
                  <a:cubicBezTo>
                    <a:pt x="1320800" y="2184400"/>
                    <a:pt x="1473200" y="2235200"/>
                    <a:pt x="1549400" y="2184400"/>
                  </a:cubicBezTo>
                  <a:cubicBezTo>
                    <a:pt x="1549400" y="2184400"/>
                    <a:pt x="1574800" y="2146300"/>
                    <a:pt x="1790700" y="2159000"/>
                  </a:cubicBezTo>
                  <a:cubicBezTo>
                    <a:pt x="1790700" y="2159000"/>
                    <a:pt x="1943100" y="2171700"/>
                    <a:pt x="1968500" y="2159000"/>
                  </a:cubicBezTo>
                  <a:lnTo>
                    <a:pt x="2273300" y="2197100"/>
                  </a:lnTo>
                  <a:cubicBezTo>
                    <a:pt x="2273300" y="2197100"/>
                    <a:pt x="2616200" y="2184400"/>
                    <a:pt x="2667000" y="2171700"/>
                  </a:cubicBezTo>
                  <a:cubicBezTo>
                    <a:pt x="2717800" y="2159000"/>
                    <a:pt x="2921000" y="2120900"/>
                    <a:pt x="2946400" y="2146300"/>
                  </a:cubicBezTo>
                  <a:cubicBezTo>
                    <a:pt x="2971800" y="2171700"/>
                    <a:pt x="3124200" y="2171700"/>
                    <a:pt x="3149600" y="2159000"/>
                  </a:cubicBezTo>
                  <a:cubicBezTo>
                    <a:pt x="3175000" y="2146300"/>
                    <a:pt x="3213100" y="2044700"/>
                    <a:pt x="3225800" y="1993900"/>
                  </a:cubicBezTo>
                  <a:cubicBezTo>
                    <a:pt x="3238500" y="1943100"/>
                    <a:pt x="3238500" y="1803400"/>
                    <a:pt x="3238500" y="1778000"/>
                  </a:cubicBezTo>
                  <a:cubicBezTo>
                    <a:pt x="3238500" y="1752600"/>
                    <a:pt x="3276600" y="1714500"/>
                    <a:pt x="3276600" y="1714500"/>
                  </a:cubicBezTo>
                  <a:lnTo>
                    <a:pt x="3251200" y="1562100"/>
                  </a:lnTo>
                  <a:cubicBezTo>
                    <a:pt x="3251200" y="1562100"/>
                    <a:pt x="3251200" y="1435100"/>
                    <a:pt x="3276600" y="1397000"/>
                  </a:cubicBezTo>
                  <a:cubicBezTo>
                    <a:pt x="3302000" y="1358900"/>
                    <a:pt x="3276600" y="1206500"/>
                    <a:pt x="3276600" y="1206500"/>
                  </a:cubicBezTo>
                  <a:cubicBezTo>
                    <a:pt x="3276600" y="1206500"/>
                    <a:pt x="3302000" y="1079500"/>
                    <a:pt x="3289300" y="1041400"/>
                  </a:cubicBezTo>
                  <a:cubicBezTo>
                    <a:pt x="3276600" y="1003300"/>
                    <a:pt x="3263900" y="939800"/>
                    <a:pt x="3263900" y="901700"/>
                  </a:cubicBezTo>
                  <a:cubicBezTo>
                    <a:pt x="3263900" y="863600"/>
                    <a:pt x="3289300" y="673100"/>
                    <a:pt x="3289300" y="673100"/>
                  </a:cubicBezTo>
                  <a:lnTo>
                    <a:pt x="3314700" y="571500"/>
                  </a:lnTo>
                  <a:cubicBezTo>
                    <a:pt x="3314700" y="571500"/>
                    <a:pt x="3340100" y="508000"/>
                    <a:pt x="3327400" y="393700"/>
                  </a:cubicBezTo>
                  <a:cubicBezTo>
                    <a:pt x="3314700" y="279400"/>
                    <a:pt x="3327400" y="279400"/>
                    <a:pt x="3327400" y="279400"/>
                  </a:cubicBezTo>
                  <a:lnTo>
                    <a:pt x="3124200" y="190500"/>
                  </a:lnTo>
                  <a:cubicBezTo>
                    <a:pt x="3124200" y="190500"/>
                    <a:pt x="3022600" y="76200"/>
                    <a:pt x="2857500" y="76200"/>
                  </a:cubicBezTo>
                  <a:lnTo>
                    <a:pt x="2730500" y="114300"/>
                  </a:lnTo>
                  <a:cubicBezTo>
                    <a:pt x="2730500" y="114300"/>
                    <a:pt x="2679700" y="139700"/>
                    <a:pt x="2590800" y="127000"/>
                  </a:cubicBezTo>
                  <a:cubicBezTo>
                    <a:pt x="2501900" y="114300"/>
                    <a:pt x="2425700" y="88900"/>
                    <a:pt x="2425700" y="88900"/>
                  </a:cubicBezTo>
                  <a:cubicBezTo>
                    <a:pt x="2425700" y="88900"/>
                    <a:pt x="2336800" y="114300"/>
                    <a:pt x="2273300" y="88900"/>
                  </a:cubicBezTo>
                  <a:lnTo>
                    <a:pt x="2222500" y="76200"/>
                  </a:lnTo>
                  <a:lnTo>
                    <a:pt x="2197100" y="76200"/>
                  </a:lnTo>
                  <a:cubicBezTo>
                    <a:pt x="2197100" y="76200"/>
                    <a:pt x="2159000" y="50800"/>
                    <a:pt x="2133600" y="76200"/>
                  </a:cubicBezTo>
                  <a:cubicBezTo>
                    <a:pt x="2133600" y="76200"/>
                    <a:pt x="2108200" y="50800"/>
                    <a:pt x="2070100" y="63500"/>
                  </a:cubicBezTo>
                  <a:cubicBezTo>
                    <a:pt x="2070100" y="63500"/>
                    <a:pt x="1993900" y="38100"/>
                    <a:pt x="1993900" y="38100"/>
                  </a:cubicBezTo>
                  <a:cubicBezTo>
                    <a:pt x="1993900" y="38100"/>
                    <a:pt x="1905000" y="38100"/>
                    <a:pt x="1905000" y="38100"/>
                  </a:cubicBezTo>
                  <a:lnTo>
                    <a:pt x="1816100" y="63500"/>
                  </a:lnTo>
                  <a:lnTo>
                    <a:pt x="1574800" y="63500"/>
                  </a:lnTo>
                  <a:lnTo>
                    <a:pt x="1447800" y="50800"/>
                  </a:lnTo>
                  <a:lnTo>
                    <a:pt x="1397000" y="76200"/>
                  </a:lnTo>
                  <a:lnTo>
                    <a:pt x="1320800" y="50800"/>
                  </a:lnTo>
                  <a:lnTo>
                    <a:pt x="1168400" y="25400"/>
                  </a:lnTo>
                  <a:close/>
                </a:path>
              </a:pathLst>
            </a:custGeom>
            <a:blipFill rotWithShape="1">
              <a:blip r:embed="rId7">
                <a:alphaModFix/>
              </a:blip>
              <a:stretch>
                <a:fillRect t="-60869" b="-6086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871" name="Google Shape;871;p27"/>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6">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872" name="Google Shape;872;p27"/>
          <p:cNvSpPr/>
          <p:nvPr/>
        </p:nvSpPr>
        <p:spPr>
          <a:xfrm rot="-928889">
            <a:off x="8295312" y="-718366"/>
            <a:ext cx="4482085" cy="3614748"/>
          </a:xfrm>
          <a:custGeom>
            <a:avLst/>
            <a:gdLst/>
            <a:ahLst/>
            <a:cxnLst/>
            <a:rect l="l" t="t" r="r" b="b"/>
            <a:pathLst>
              <a:path w="6723128" h="5422122" extrusionOk="0">
                <a:moveTo>
                  <a:pt x="0" y="0"/>
                </a:moveTo>
                <a:lnTo>
                  <a:pt x="6723128" y="0"/>
                </a:lnTo>
                <a:lnTo>
                  <a:pt x="6723128" y="5422122"/>
                </a:lnTo>
                <a:lnTo>
                  <a:pt x="0" y="5422122"/>
                </a:lnTo>
                <a:lnTo>
                  <a:pt x="0" y="0"/>
                </a:lnTo>
                <a:close/>
              </a:path>
            </a:pathLst>
          </a:custGeom>
          <a:blipFill rotWithShape="1">
            <a:blip r:embed="rId8">
              <a:alphaModFix amt="25000"/>
            </a:blip>
            <a:stretch>
              <a:fillRect l="-10523" r="-10522"/>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873" name="Google Shape;873;p27"/>
          <p:cNvSpPr/>
          <p:nvPr/>
        </p:nvSpPr>
        <p:spPr>
          <a:xfrm rot="2905838">
            <a:off x="7831061" y="7541304"/>
            <a:ext cx="3327748" cy="873534"/>
          </a:xfrm>
          <a:custGeom>
            <a:avLst/>
            <a:gdLst/>
            <a:ahLst/>
            <a:cxnLst/>
            <a:rect l="l" t="t" r="r" b="b"/>
            <a:pathLst>
              <a:path w="4991622" h="1310301" extrusionOk="0">
                <a:moveTo>
                  <a:pt x="0" y="0"/>
                </a:moveTo>
                <a:lnTo>
                  <a:pt x="4991623" y="0"/>
                </a:lnTo>
                <a:lnTo>
                  <a:pt x="4991623" y="1310301"/>
                </a:lnTo>
                <a:lnTo>
                  <a:pt x="0" y="1310301"/>
                </a:lnTo>
                <a:lnTo>
                  <a:pt x="0" y="0"/>
                </a:lnTo>
                <a:close/>
              </a:path>
            </a:pathLst>
          </a:custGeom>
          <a:blipFill rotWithShape="1">
            <a:blip r:embed="rId9">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874" name="Google Shape;874;p27"/>
          <p:cNvSpPr/>
          <p:nvPr/>
        </p:nvSpPr>
        <p:spPr>
          <a:xfrm rot="5414970">
            <a:off x="-837803" y="3157439"/>
            <a:ext cx="8016879" cy="5348048"/>
          </a:xfrm>
          <a:custGeom>
            <a:avLst/>
            <a:gdLst/>
            <a:ahLst/>
            <a:cxnLst/>
            <a:rect l="l" t="t" r="r" b="b"/>
            <a:pathLst>
              <a:path w="12025319" h="8022072" extrusionOk="0">
                <a:moveTo>
                  <a:pt x="12025319" y="8022072"/>
                </a:moveTo>
                <a:lnTo>
                  <a:pt x="0" y="8022072"/>
                </a:lnTo>
                <a:lnTo>
                  <a:pt x="0" y="0"/>
                </a:lnTo>
                <a:lnTo>
                  <a:pt x="12025319" y="0"/>
                </a:lnTo>
                <a:lnTo>
                  <a:pt x="12025319" y="8022072"/>
                </a:lnTo>
                <a:close/>
              </a:path>
            </a:pathLst>
          </a:custGeom>
          <a:blipFill rotWithShape="1">
            <a:blip r:embed="rId10">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875" name="Google Shape;875;p27"/>
          <p:cNvSpPr/>
          <p:nvPr/>
        </p:nvSpPr>
        <p:spPr>
          <a:xfrm rot="-5400000">
            <a:off x="4841232" y="3675879"/>
            <a:ext cx="8016879" cy="5348048"/>
          </a:xfrm>
          <a:custGeom>
            <a:avLst/>
            <a:gdLst/>
            <a:ahLst/>
            <a:cxnLst/>
            <a:rect l="l" t="t" r="r" b="b"/>
            <a:pathLst>
              <a:path w="12025319" h="8022072" extrusionOk="0">
                <a:moveTo>
                  <a:pt x="12025320" y="8022072"/>
                </a:moveTo>
                <a:lnTo>
                  <a:pt x="0" y="8022072"/>
                </a:lnTo>
                <a:lnTo>
                  <a:pt x="0" y="0"/>
                </a:lnTo>
                <a:lnTo>
                  <a:pt x="12025320" y="0"/>
                </a:lnTo>
                <a:lnTo>
                  <a:pt x="12025320" y="8022072"/>
                </a:lnTo>
                <a:close/>
              </a:path>
            </a:pathLst>
          </a:custGeom>
          <a:blipFill rotWithShape="1">
            <a:blip r:embed="rId10">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882" name="Google Shape;882;p27"/>
          <p:cNvSpPr txBox="1"/>
          <p:nvPr/>
        </p:nvSpPr>
        <p:spPr>
          <a:xfrm>
            <a:off x="316333" y="331082"/>
            <a:ext cx="6413464" cy="1612108"/>
          </a:xfrm>
          <a:prstGeom prst="rect">
            <a:avLst/>
          </a:prstGeom>
          <a:noFill/>
          <a:ln>
            <a:noFill/>
          </a:ln>
        </p:spPr>
        <p:txBody>
          <a:bodyPr spcFirstLastPara="1" wrap="square" lIns="0" tIns="0" rIns="0" bIns="0" anchor="t" anchorCtr="0">
            <a:spAutoFit/>
          </a:bodyPr>
          <a:lstStyle/>
          <a:p>
            <a:pPr defTabSz="609630">
              <a:lnSpc>
                <a:spcPct val="96999"/>
              </a:lnSpc>
              <a:buClr>
                <a:srgbClr val="000000"/>
              </a:buClr>
            </a:pPr>
            <a:r>
              <a:rPr lang="es-ES" sz="5400" kern="0" dirty="0">
                <a:solidFill>
                  <a:srgbClr val="FFFBF2"/>
                </a:solidFill>
                <a:latin typeface="Play"/>
                <a:ea typeface="Play"/>
                <a:cs typeface="Play"/>
                <a:sym typeface="Play"/>
              </a:rPr>
              <a:t>Normativa Europea Anticorrupción</a:t>
            </a:r>
            <a:r>
              <a:rPr lang="en-US" sz="5400" kern="0" dirty="0">
                <a:solidFill>
                  <a:srgbClr val="FFFBF2"/>
                </a:solidFill>
                <a:latin typeface="Play"/>
                <a:ea typeface="Play"/>
                <a:cs typeface="Play"/>
                <a:sym typeface="Play"/>
              </a:rPr>
              <a:t>:</a:t>
            </a:r>
            <a:endParaRPr sz="900" kern="0" dirty="0">
              <a:solidFill>
                <a:srgbClr val="000000"/>
              </a:solidFill>
              <a:latin typeface="Arial"/>
              <a:cs typeface="Arial"/>
              <a:sym typeface="Arial"/>
            </a:endParaRPr>
          </a:p>
        </p:txBody>
      </p:sp>
      <p:sp>
        <p:nvSpPr>
          <p:cNvPr id="883" name="Google Shape;883;p27"/>
          <p:cNvSpPr/>
          <p:nvPr/>
        </p:nvSpPr>
        <p:spPr>
          <a:xfrm rot="-8281520">
            <a:off x="-146183" y="4924451"/>
            <a:ext cx="761426" cy="1971330"/>
          </a:xfrm>
          <a:custGeom>
            <a:avLst/>
            <a:gdLst/>
            <a:ahLst/>
            <a:cxnLst/>
            <a:rect l="l" t="t" r="r" b="b"/>
            <a:pathLst>
              <a:path w="1142139" h="2956995" extrusionOk="0">
                <a:moveTo>
                  <a:pt x="0" y="0"/>
                </a:moveTo>
                <a:lnTo>
                  <a:pt x="1142140" y="0"/>
                </a:lnTo>
                <a:lnTo>
                  <a:pt x="1142140" y="2956995"/>
                </a:lnTo>
                <a:lnTo>
                  <a:pt x="0" y="2956995"/>
                </a:lnTo>
                <a:lnTo>
                  <a:pt x="0" y="0"/>
                </a:lnTo>
                <a:close/>
              </a:path>
            </a:pathLst>
          </a:custGeom>
          <a:blipFill rotWithShape="1">
            <a:blip r:embed="rId11">
              <a:alphaModFix amt="88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884" name="Google Shape;884;p27"/>
          <p:cNvSpPr/>
          <p:nvPr/>
        </p:nvSpPr>
        <p:spPr>
          <a:xfrm rot="9815928">
            <a:off x="6184089" y="-373556"/>
            <a:ext cx="718847" cy="1861093"/>
          </a:xfrm>
          <a:custGeom>
            <a:avLst/>
            <a:gdLst/>
            <a:ahLst/>
            <a:cxnLst/>
            <a:rect l="l" t="t" r="r" b="b"/>
            <a:pathLst>
              <a:path w="1078271" h="2791640" extrusionOk="0">
                <a:moveTo>
                  <a:pt x="0" y="0"/>
                </a:moveTo>
                <a:lnTo>
                  <a:pt x="1078271" y="0"/>
                </a:lnTo>
                <a:lnTo>
                  <a:pt x="1078271" y="2791640"/>
                </a:lnTo>
                <a:lnTo>
                  <a:pt x="0" y="2791640"/>
                </a:lnTo>
                <a:lnTo>
                  <a:pt x="0" y="0"/>
                </a:lnTo>
                <a:close/>
              </a:path>
            </a:pathLst>
          </a:custGeom>
          <a:blipFill rotWithShape="1">
            <a:blip r:embed="rId11">
              <a:alphaModFix amt="88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885" name="Google Shape;885;p27"/>
          <p:cNvSpPr/>
          <p:nvPr/>
        </p:nvSpPr>
        <p:spPr>
          <a:xfrm rot="-3265068">
            <a:off x="-441833" y="6311148"/>
            <a:ext cx="1516332" cy="1031117"/>
          </a:xfrm>
          <a:custGeom>
            <a:avLst/>
            <a:gdLst/>
            <a:ahLst/>
            <a:cxnLst/>
            <a:rect l="l" t="t" r="r" b="b"/>
            <a:pathLst>
              <a:path w="2274498" h="1546675" extrusionOk="0">
                <a:moveTo>
                  <a:pt x="0" y="0"/>
                </a:moveTo>
                <a:lnTo>
                  <a:pt x="2274499" y="0"/>
                </a:lnTo>
                <a:lnTo>
                  <a:pt x="2274499" y="1546675"/>
                </a:lnTo>
                <a:lnTo>
                  <a:pt x="0" y="1546675"/>
                </a:lnTo>
                <a:lnTo>
                  <a:pt x="0" y="0"/>
                </a:lnTo>
                <a:close/>
              </a:path>
            </a:pathLst>
          </a:custGeom>
          <a:blipFill rotWithShape="1">
            <a:blip r:embed="rId12">
              <a:alphaModFix amt="70000"/>
            </a:blip>
            <a:stretch>
              <a:fillRect l="-24871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887" name="Google Shape;887;p27"/>
          <p:cNvSpPr txBox="1"/>
          <p:nvPr/>
        </p:nvSpPr>
        <p:spPr>
          <a:xfrm>
            <a:off x="1114888" y="2525740"/>
            <a:ext cx="4053845" cy="3619452"/>
          </a:xfrm>
          <a:prstGeom prst="rect">
            <a:avLst/>
          </a:prstGeom>
          <a:noFill/>
          <a:ln>
            <a:noFill/>
          </a:ln>
        </p:spPr>
        <p:txBody>
          <a:bodyPr spcFirstLastPara="1" wrap="square" lIns="0" tIns="0" rIns="0" bIns="0" anchor="t" anchorCtr="0">
            <a:spAutoFit/>
          </a:bodyPr>
          <a:lstStyle/>
          <a:p>
            <a:pPr defTabSz="609630">
              <a:lnSpc>
                <a:spcPct val="140000"/>
              </a:lnSpc>
              <a:buClr>
                <a:srgbClr val="000000"/>
              </a:buClr>
            </a:pPr>
            <a:r>
              <a:rPr lang="es-ES" sz="2400" kern="0" dirty="0">
                <a:solidFill>
                  <a:srgbClr val="000000"/>
                </a:solidFill>
                <a:latin typeface="Atkinson Hyperlegible"/>
                <a:ea typeface="Atkinson Hyperlegible"/>
                <a:cs typeface="Atkinson Hyperlegible"/>
                <a:sym typeface="Atkinson Hyperlegible"/>
              </a:rPr>
              <a:t>La UE también tiene normas estrictas contra la corrupción. La corrupción es cuando las personas en el poder </a:t>
            </a:r>
            <a:r>
              <a:rPr lang="es-ES" sz="2400" b="1" kern="0" dirty="0">
                <a:solidFill>
                  <a:srgbClr val="000000"/>
                </a:solidFill>
                <a:latin typeface="Atkinson Hyperlegible"/>
                <a:ea typeface="Atkinson Hyperlegible"/>
                <a:cs typeface="Atkinson Hyperlegible"/>
                <a:sym typeface="Atkinson Hyperlegible"/>
              </a:rPr>
              <a:t>utilizan su posición para obtener dinero o favores especiales de forma desleal. </a:t>
            </a:r>
            <a:endParaRPr sz="933" b="1" kern="0" dirty="0">
              <a:solidFill>
                <a:srgbClr val="000000"/>
              </a:solidFill>
              <a:latin typeface="Arial"/>
              <a:cs typeface="Arial"/>
              <a:sym typeface="Arial"/>
            </a:endParaRPr>
          </a:p>
        </p:txBody>
      </p:sp>
      <p:sp>
        <p:nvSpPr>
          <p:cNvPr id="888" name="Google Shape;888;p27"/>
          <p:cNvSpPr txBox="1"/>
          <p:nvPr/>
        </p:nvSpPr>
        <p:spPr>
          <a:xfrm>
            <a:off x="6871836" y="3039323"/>
            <a:ext cx="4157363" cy="3317831"/>
          </a:xfrm>
          <a:prstGeom prst="rect">
            <a:avLst/>
          </a:prstGeom>
          <a:noFill/>
          <a:ln>
            <a:noFill/>
          </a:ln>
        </p:spPr>
        <p:txBody>
          <a:bodyPr spcFirstLastPara="1" wrap="square" lIns="0" tIns="0" rIns="0" bIns="0" anchor="t" anchorCtr="0">
            <a:spAutoFit/>
          </a:bodyPr>
          <a:lstStyle/>
          <a:p>
            <a:pPr defTabSz="609630">
              <a:lnSpc>
                <a:spcPct val="140000"/>
              </a:lnSpc>
              <a:buClr>
                <a:srgbClr val="000000"/>
              </a:buClr>
            </a:pPr>
            <a:r>
              <a:rPr lang="es-ES" sz="2200" kern="0" dirty="0">
                <a:solidFill>
                  <a:srgbClr val="000000"/>
                </a:solidFill>
                <a:latin typeface="Atkinson Hyperlegible"/>
                <a:ea typeface="Atkinson Hyperlegible"/>
                <a:cs typeface="Atkinson Hyperlegible"/>
                <a:sym typeface="Atkinson Hyperlegible"/>
              </a:rPr>
              <a:t>La UE legisla para garantizar que los gobiernos y las empresas sean honrados y justos. Estas normas protegen a los ciudadanos de las prácticas desleales y contribuyen a la transparencia.</a:t>
            </a:r>
            <a:endParaRPr sz="2200" kern="0" dirty="0">
              <a:solidFill>
                <a:srgbClr val="000000"/>
              </a:solidFill>
              <a:latin typeface="Arial"/>
              <a:cs typeface="Arial"/>
              <a:sym typeface="Arial"/>
            </a:endParaRPr>
          </a:p>
        </p:txBody>
      </p:sp>
      <p:sp>
        <p:nvSpPr>
          <p:cNvPr id="889" name="Google Shape;889;p27"/>
          <p:cNvSpPr txBox="1"/>
          <p:nvPr/>
        </p:nvSpPr>
        <p:spPr>
          <a:xfrm rot="-799883">
            <a:off x="8486886" y="-269046"/>
            <a:ext cx="3128133" cy="2412968"/>
          </a:xfrm>
          <a:prstGeom prst="rect">
            <a:avLst/>
          </a:prstGeom>
          <a:noFill/>
          <a:ln>
            <a:noFill/>
          </a:ln>
        </p:spPr>
        <p:txBody>
          <a:bodyPr spcFirstLastPara="1" wrap="square" lIns="0" tIns="0" rIns="0" bIns="0" anchor="t" anchorCtr="0">
            <a:spAutoFit/>
          </a:bodyPr>
          <a:lstStyle/>
          <a:p>
            <a:pPr algn="ctr" defTabSz="609630">
              <a:lnSpc>
                <a:spcPct val="140007"/>
              </a:lnSpc>
              <a:buClr>
                <a:srgbClr val="000000"/>
              </a:buClr>
            </a:pPr>
            <a:r>
              <a:rPr lang="es-ES" sz="2800" kern="0" dirty="0">
                <a:solidFill>
                  <a:srgbClr val="3D2007"/>
                </a:solidFill>
                <a:latin typeface="Pirata One"/>
                <a:ea typeface="Pirata One"/>
                <a:cs typeface="Pirata One"/>
                <a:sym typeface="Pirata One"/>
              </a:rPr>
              <a:t>Nadie puede obtener una ventaja injusta infringiendo la ley.</a:t>
            </a:r>
            <a:endParaRPr sz="800" kern="0" dirty="0">
              <a:solidFill>
                <a:srgbClr val="000000"/>
              </a:solidFill>
              <a:latin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894"/>
        <p:cNvGrpSpPr/>
        <p:nvPr/>
      </p:nvGrpSpPr>
      <p:grpSpPr>
        <a:xfrm>
          <a:off x="0" y="0"/>
          <a:ext cx="0" cy="0"/>
          <a:chOff x="0" y="0"/>
          <a:chExt cx="0" cy="0"/>
        </a:xfrm>
      </p:grpSpPr>
      <p:sp>
        <p:nvSpPr>
          <p:cNvPr id="895" name="Google Shape;895;p28"/>
          <p:cNvSpPr/>
          <p:nvPr/>
        </p:nvSpPr>
        <p:spPr>
          <a:xfrm>
            <a:off x="0" y="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896" name="Google Shape;896;p28"/>
          <p:cNvSpPr/>
          <p:nvPr/>
        </p:nvSpPr>
        <p:spPr>
          <a:xfrm rot="-1273080">
            <a:off x="2519018" y="-154443"/>
            <a:ext cx="5124793" cy="3654537"/>
          </a:xfrm>
          <a:custGeom>
            <a:avLst/>
            <a:gdLst/>
            <a:ahLst/>
            <a:cxnLst/>
            <a:rect l="l" t="t" r="r" b="b"/>
            <a:pathLst>
              <a:path w="7687190" h="5481806" extrusionOk="0">
                <a:moveTo>
                  <a:pt x="0" y="0"/>
                </a:moveTo>
                <a:lnTo>
                  <a:pt x="7687190" y="0"/>
                </a:lnTo>
                <a:lnTo>
                  <a:pt x="7687190" y="5481806"/>
                </a:lnTo>
                <a:lnTo>
                  <a:pt x="0" y="5481806"/>
                </a:lnTo>
                <a:lnTo>
                  <a:pt x="0" y="0"/>
                </a:lnTo>
                <a:close/>
              </a:path>
            </a:pathLst>
          </a:custGeom>
          <a:blipFill rotWithShape="1">
            <a:blip r:embed="rId4">
              <a:alphaModFix amt="26000"/>
            </a:blip>
            <a:stretch>
              <a:fillRect l="-16837" t="-3135" r="-16435" b="-899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897" name="Google Shape;897;p28"/>
          <p:cNvGrpSpPr/>
          <p:nvPr/>
        </p:nvGrpSpPr>
        <p:grpSpPr>
          <a:xfrm rot="908934">
            <a:off x="6392308" y="-948663"/>
            <a:ext cx="6725786" cy="4658229"/>
            <a:chOff x="0" y="0"/>
            <a:chExt cx="3429000" cy="2374900"/>
          </a:xfrm>
        </p:grpSpPr>
        <p:sp>
          <p:nvSpPr>
            <p:cNvPr id="898" name="Google Shape;898;p28"/>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5">
                <a:alphaModFix/>
              </a:blip>
              <a:stretch>
                <a:fillRect t="-61771" b="-6177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899" name="Google Shape;899;p28"/>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6">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nvGrpSpPr>
          <p:cNvPr id="900" name="Google Shape;900;p28"/>
          <p:cNvGrpSpPr/>
          <p:nvPr/>
        </p:nvGrpSpPr>
        <p:grpSpPr>
          <a:xfrm rot="-765726">
            <a:off x="7719009" y="-3066111"/>
            <a:ext cx="8854010" cy="6132221"/>
            <a:chOff x="0" y="0"/>
            <a:chExt cx="3429000" cy="2374900"/>
          </a:xfrm>
        </p:grpSpPr>
        <p:sp>
          <p:nvSpPr>
            <p:cNvPr id="901" name="Google Shape;901;p28"/>
            <p:cNvSpPr/>
            <p:nvPr/>
          </p:nvSpPr>
          <p:spPr>
            <a:xfrm flipH="1">
              <a:off x="59944" y="76200"/>
              <a:ext cx="3340100" cy="2235200"/>
            </a:xfrm>
            <a:custGeom>
              <a:avLst/>
              <a:gdLst/>
              <a:ahLst/>
              <a:cxnLst/>
              <a:rect l="l" t="t" r="r" b="b"/>
              <a:pathLst>
                <a:path w="3340100" h="2235200" extrusionOk="0">
                  <a:moveTo>
                    <a:pt x="1168400" y="25400"/>
                  </a:moveTo>
                  <a:lnTo>
                    <a:pt x="939800" y="0"/>
                  </a:lnTo>
                  <a:lnTo>
                    <a:pt x="698500" y="38100"/>
                  </a:lnTo>
                  <a:lnTo>
                    <a:pt x="355600" y="38100"/>
                  </a:lnTo>
                  <a:cubicBezTo>
                    <a:pt x="355600" y="38100"/>
                    <a:pt x="254000" y="12700"/>
                    <a:pt x="241300" y="38100"/>
                  </a:cubicBezTo>
                  <a:cubicBezTo>
                    <a:pt x="228600" y="63500"/>
                    <a:pt x="177800" y="228600"/>
                    <a:pt x="177800" y="228600"/>
                  </a:cubicBezTo>
                  <a:cubicBezTo>
                    <a:pt x="177800" y="228600"/>
                    <a:pt x="127000" y="304800"/>
                    <a:pt x="139700" y="355600"/>
                  </a:cubicBezTo>
                  <a:cubicBezTo>
                    <a:pt x="152400" y="406400"/>
                    <a:pt x="114300" y="520700"/>
                    <a:pt x="114300" y="520700"/>
                  </a:cubicBezTo>
                  <a:cubicBezTo>
                    <a:pt x="114300" y="520700"/>
                    <a:pt x="88900" y="571500"/>
                    <a:pt x="114300" y="622300"/>
                  </a:cubicBezTo>
                  <a:cubicBezTo>
                    <a:pt x="114300" y="622300"/>
                    <a:pt x="127000" y="762000"/>
                    <a:pt x="101600" y="812800"/>
                  </a:cubicBezTo>
                  <a:cubicBezTo>
                    <a:pt x="101600" y="812800"/>
                    <a:pt x="63500" y="838200"/>
                    <a:pt x="88900" y="1003300"/>
                  </a:cubicBezTo>
                  <a:lnTo>
                    <a:pt x="76200" y="1181100"/>
                  </a:lnTo>
                  <a:cubicBezTo>
                    <a:pt x="76200" y="1181100"/>
                    <a:pt x="101600" y="1257300"/>
                    <a:pt x="88900" y="1308100"/>
                  </a:cubicBezTo>
                  <a:lnTo>
                    <a:pt x="63500" y="1562100"/>
                  </a:lnTo>
                  <a:lnTo>
                    <a:pt x="12700" y="1701800"/>
                  </a:lnTo>
                  <a:lnTo>
                    <a:pt x="12700" y="1854200"/>
                  </a:lnTo>
                  <a:lnTo>
                    <a:pt x="0" y="1955800"/>
                  </a:lnTo>
                  <a:cubicBezTo>
                    <a:pt x="0" y="1955800"/>
                    <a:pt x="25400" y="2019300"/>
                    <a:pt x="127000" y="2044700"/>
                  </a:cubicBezTo>
                  <a:cubicBezTo>
                    <a:pt x="127000" y="2044700"/>
                    <a:pt x="190500" y="2044700"/>
                    <a:pt x="241300" y="2082800"/>
                  </a:cubicBezTo>
                  <a:cubicBezTo>
                    <a:pt x="292100" y="2120900"/>
                    <a:pt x="406400" y="2197100"/>
                    <a:pt x="469900" y="2184400"/>
                  </a:cubicBezTo>
                  <a:cubicBezTo>
                    <a:pt x="469900" y="2184400"/>
                    <a:pt x="622300" y="2171700"/>
                    <a:pt x="647700" y="2146300"/>
                  </a:cubicBezTo>
                  <a:cubicBezTo>
                    <a:pt x="647700" y="2146300"/>
                    <a:pt x="749300" y="2133600"/>
                    <a:pt x="774700" y="2133600"/>
                  </a:cubicBezTo>
                  <a:cubicBezTo>
                    <a:pt x="800100" y="2133600"/>
                    <a:pt x="863600" y="2146300"/>
                    <a:pt x="863600" y="2146300"/>
                  </a:cubicBezTo>
                  <a:cubicBezTo>
                    <a:pt x="863600" y="2146300"/>
                    <a:pt x="939800" y="2171700"/>
                    <a:pt x="977900" y="2159000"/>
                  </a:cubicBezTo>
                  <a:cubicBezTo>
                    <a:pt x="1016000" y="2146300"/>
                    <a:pt x="1041400" y="2146300"/>
                    <a:pt x="1117600" y="2159000"/>
                  </a:cubicBezTo>
                  <a:cubicBezTo>
                    <a:pt x="1117600" y="2159000"/>
                    <a:pt x="1143000" y="2184400"/>
                    <a:pt x="1320800" y="2184400"/>
                  </a:cubicBezTo>
                  <a:cubicBezTo>
                    <a:pt x="1320800" y="2184400"/>
                    <a:pt x="1473200" y="2235200"/>
                    <a:pt x="1549400" y="2184400"/>
                  </a:cubicBezTo>
                  <a:cubicBezTo>
                    <a:pt x="1549400" y="2184400"/>
                    <a:pt x="1574800" y="2146300"/>
                    <a:pt x="1790700" y="2159000"/>
                  </a:cubicBezTo>
                  <a:cubicBezTo>
                    <a:pt x="1790700" y="2159000"/>
                    <a:pt x="1943100" y="2171700"/>
                    <a:pt x="1968500" y="2159000"/>
                  </a:cubicBezTo>
                  <a:lnTo>
                    <a:pt x="2273300" y="2197100"/>
                  </a:lnTo>
                  <a:cubicBezTo>
                    <a:pt x="2273300" y="2197100"/>
                    <a:pt x="2616200" y="2184400"/>
                    <a:pt x="2667000" y="2171700"/>
                  </a:cubicBezTo>
                  <a:cubicBezTo>
                    <a:pt x="2717800" y="2159000"/>
                    <a:pt x="2921000" y="2120900"/>
                    <a:pt x="2946400" y="2146300"/>
                  </a:cubicBezTo>
                  <a:cubicBezTo>
                    <a:pt x="2971800" y="2171700"/>
                    <a:pt x="3124200" y="2171700"/>
                    <a:pt x="3149600" y="2159000"/>
                  </a:cubicBezTo>
                  <a:cubicBezTo>
                    <a:pt x="3175000" y="2146300"/>
                    <a:pt x="3213100" y="2044700"/>
                    <a:pt x="3225800" y="1993900"/>
                  </a:cubicBezTo>
                  <a:cubicBezTo>
                    <a:pt x="3238500" y="1943100"/>
                    <a:pt x="3238500" y="1803400"/>
                    <a:pt x="3238500" y="1778000"/>
                  </a:cubicBezTo>
                  <a:cubicBezTo>
                    <a:pt x="3238500" y="1752600"/>
                    <a:pt x="3276600" y="1714500"/>
                    <a:pt x="3276600" y="1714500"/>
                  </a:cubicBezTo>
                  <a:lnTo>
                    <a:pt x="3251200" y="1562100"/>
                  </a:lnTo>
                  <a:cubicBezTo>
                    <a:pt x="3251200" y="1562100"/>
                    <a:pt x="3251200" y="1435100"/>
                    <a:pt x="3276600" y="1397000"/>
                  </a:cubicBezTo>
                  <a:cubicBezTo>
                    <a:pt x="3302000" y="1358900"/>
                    <a:pt x="3276600" y="1206500"/>
                    <a:pt x="3276600" y="1206500"/>
                  </a:cubicBezTo>
                  <a:cubicBezTo>
                    <a:pt x="3276600" y="1206500"/>
                    <a:pt x="3302000" y="1079500"/>
                    <a:pt x="3289300" y="1041400"/>
                  </a:cubicBezTo>
                  <a:cubicBezTo>
                    <a:pt x="3276600" y="1003300"/>
                    <a:pt x="3263900" y="939800"/>
                    <a:pt x="3263900" y="901700"/>
                  </a:cubicBezTo>
                  <a:cubicBezTo>
                    <a:pt x="3263900" y="863600"/>
                    <a:pt x="3289300" y="673100"/>
                    <a:pt x="3289300" y="673100"/>
                  </a:cubicBezTo>
                  <a:lnTo>
                    <a:pt x="3314700" y="571500"/>
                  </a:lnTo>
                  <a:cubicBezTo>
                    <a:pt x="3314700" y="571500"/>
                    <a:pt x="3340100" y="508000"/>
                    <a:pt x="3327400" y="393700"/>
                  </a:cubicBezTo>
                  <a:cubicBezTo>
                    <a:pt x="3314700" y="279400"/>
                    <a:pt x="3327400" y="279400"/>
                    <a:pt x="3327400" y="279400"/>
                  </a:cubicBezTo>
                  <a:lnTo>
                    <a:pt x="3124200" y="190500"/>
                  </a:lnTo>
                  <a:cubicBezTo>
                    <a:pt x="3124200" y="190500"/>
                    <a:pt x="3022600" y="76200"/>
                    <a:pt x="2857500" y="76200"/>
                  </a:cubicBezTo>
                  <a:lnTo>
                    <a:pt x="2730500" y="114300"/>
                  </a:lnTo>
                  <a:cubicBezTo>
                    <a:pt x="2730500" y="114300"/>
                    <a:pt x="2679700" y="139700"/>
                    <a:pt x="2590800" y="127000"/>
                  </a:cubicBezTo>
                  <a:cubicBezTo>
                    <a:pt x="2501900" y="114300"/>
                    <a:pt x="2425700" y="88900"/>
                    <a:pt x="2425700" y="88900"/>
                  </a:cubicBezTo>
                  <a:cubicBezTo>
                    <a:pt x="2425700" y="88900"/>
                    <a:pt x="2336800" y="114300"/>
                    <a:pt x="2273300" y="88900"/>
                  </a:cubicBezTo>
                  <a:lnTo>
                    <a:pt x="2222500" y="76200"/>
                  </a:lnTo>
                  <a:lnTo>
                    <a:pt x="2197100" y="76200"/>
                  </a:lnTo>
                  <a:cubicBezTo>
                    <a:pt x="2197100" y="76200"/>
                    <a:pt x="2159000" y="50800"/>
                    <a:pt x="2133600" y="76200"/>
                  </a:cubicBezTo>
                  <a:cubicBezTo>
                    <a:pt x="2133600" y="76200"/>
                    <a:pt x="2108200" y="50800"/>
                    <a:pt x="2070100" y="63500"/>
                  </a:cubicBezTo>
                  <a:cubicBezTo>
                    <a:pt x="2070100" y="63500"/>
                    <a:pt x="1993900" y="38100"/>
                    <a:pt x="1993900" y="38100"/>
                  </a:cubicBezTo>
                  <a:cubicBezTo>
                    <a:pt x="1993900" y="38100"/>
                    <a:pt x="1905000" y="38100"/>
                    <a:pt x="1905000" y="38100"/>
                  </a:cubicBezTo>
                  <a:lnTo>
                    <a:pt x="1816100" y="63500"/>
                  </a:lnTo>
                  <a:lnTo>
                    <a:pt x="1574800" y="63500"/>
                  </a:lnTo>
                  <a:lnTo>
                    <a:pt x="1447800" y="50800"/>
                  </a:lnTo>
                  <a:lnTo>
                    <a:pt x="1397000" y="76200"/>
                  </a:lnTo>
                  <a:lnTo>
                    <a:pt x="1320800" y="50800"/>
                  </a:lnTo>
                  <a:lnTo>
                    <a:pt x="1168400" y="25400"/>
                  </a:lnTo>
                  <a:close/>
                </a:path>
              </a:pathLst>
            </a:custGeom>
            <a:blipFill rotWithShape="1">
              <a:blip r:embed="rId7">
                <a:alphaModFix/>
              </a:blip>
              <a:stretch>
                <a:fillRect t="-60869" b="-6086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902" name="Google Shape;902;p28"/>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6">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903" name="Google Shape;903;p28"/>
          <p:cNvSpPr/>
          <p:nvPr/>
        </p:nvSpPr>
        <p:spPr>
          <a:xfrm rot="2905838">
            <a:off x="7831061" y="7541304"/>
            <a:ext cx="3327748" cy="873534"/>
          </a:xfrm>
          <a:custGeom>
            <a:avLst/>
            <a:gdLst/>
            <a:ahLst/>
            <a:cxnLst/>
            <a:rect l="l" t="t" r="r" b="b"/>
            <a:pathLst>
              <a:path w="4991622" h="1310301" extrusionOk="0">
                <a:moveTo>
                  <a:pt x="0" y="0"/>
                </a:moveTo>
                <a:lnTo>
                  <a:pt x="4991623" y="0"/>
                </a:lnTo>
                <a:lnTo>
                  <a:pt x="4991623" y="1310301"/>
                </a:lnTo>
                <a:lnTo>
                  <a:pt x="0" y="1310301"/>
                </a:lnTo>
                <a:lnTo>
                  <a:pt x="0" y="0"/>
                </a:lnTo>
                <a:close/>
              </a:path>
            </a:pathLst>
          </a:custGeom>
          <a:blipFill rotWithShape="1">
            <a:blip r:embed="rId8">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904" name="Google Shape;904;p28"/>
          <p:cNvSpPr/>
          <p:nvPr/>
        </p:nvSpPr>
        <p:spPr>
          <a:xfrm rot="5414970">
            <a:off x="-799388" y="4152682"/>
            <a:ext cx="8016879" cy="5348048"/>
          </a:xfrm>
          <a:custGeom>
            <a:avLst/>
            <a:gdLst/>
            <a:ahLst/>
            <a:cxnLst/>
            <a:rect l="l" t="t" r="r" b="b"/>
            <a:pathLst>
              <a:path w="12025319" h="8022072" extrusionOk="0">
                <a:moveTo>
                  <a:pt x="12025319" y="8022072"/>
                </a:moveTo>
                <a:lnTo>
                  <a:pt x="0" y="8022072"/>
                </a:lnTo>
                <a:lnTo>
                  <a:pt x="0" y="0"/>
                </a:lnTo>
                <a:lnTo>
                  <a:pt x="12025319" y="0"/>
                </a:lnTo>
                <a:lnTo>
                  <a:pt x="12025319" y="8022072"/>
                </a:lnTo>
                <a:close/>
              </a:path>
            </a:pathLst>
          </a:custGeom>
          <a:blipFill rotWithShape="1">
            <a:blip r:embed="rId9">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905" name="Google Shape;905;p28"/>
          <p:cNvSpPr/>
          <p:nvPr/>
        </p:nvSpPr>
        <p:spPr>
          <a:xfrm rot="-5400000">
            <a:off x="4761585" y="4164288"/>
            <a:ext cx="8016879" cy="5348048"/>
          </a:xfrm>
          <a:custGeom>
            <a:avLst/>
            <a:gdLst/>
            <a:ahLst/>
            <a:cxnLst/>
            <a:rect l="l" t="t" r="r" b="b"/>
            <a:pathLst>
              <a:path w="12025319" h="8022072" extrusionOk="0">
                <a:moveTo>
                  <a:pt x="12025320" y="8022072"/>
                </a:moveTo>
                <a:lnTo>
                  <a:pt x="0" y="8022072"/>
                </a:lnTo>
                <a:lnTo>
                  <a:pt x="0" y="0"/>
                </a:lnTo>
                <a:lnTo>
                  <a:pt x="12025320" y="0"/>
                </a:lnTo>
                <a:lnTo>
                  <a:pt x="12025320" y="8022072"/>
                </a:lnTo>
                <a:close/>
              </a:path>
            </a:pathLst>
          </a:custGeom>
          <a:blipFill rotWithShape="1">
            <a:blip r:embed="rId9">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906" name="Google Shape;906;p28"/>
          <p:cNvSpPr/>
          <p:nvPr/>
        </p:nvSpPr>
        <p:spPr>
          <a:xfrm rot="199622">
            <a:off x="5089983" y="3237077"/>
            <a:ext cx="298257" cy="303955"/>
          </a:xfrm>
          <a:custGeom>
            <a:avLst/>
            <a:gdLst/>
            <a:ahLst/>
            <a:cxnLst/>
            <a:rect l="l" t="t" r="r" b="b"/>
            <a:pathLst>
              <a:path w="447385" h="455933" extrusionOk="0">
                <a:moveTo>
                  <a:pt x="0" y="0"/>
                </a:moveTo>
                <a:lnTo>
                  <a:pt x="447385" y="0"/>
                </a:lnTo>
                <a:lnTo>
                  <a:pt x="447385" y="455934"/>
                </a:lnTo>
                <a:lnTo>
                  <a:pt x="0" y="455934"/>
                </a:lnTo>
                <a:lnTo>
                  <a:pt x="0" y="0"/>
                </a:lnTo>
                <a:close/>
              </a:path>
            </a:pathLst>
          </a:custGeom>
          <a:blipFill rotWithShape="1">
            <a:blip r:embed="rId10">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907" name="Google Shape;907;p28"/>
          <p:cNvGrpSpPr/>
          <p:nvPr/>
        </p:nvGrpSpPr>
        <p:grpSpPr>
          <a:xfrm>
            <a:off x="768925" y="3429000"/>
            <a:ext cx="4020021" cy="109681"/>
            <a:chOff x="0" y="0"/>
            <a:chExt cx="8040040" cy="219362"/>
          </a:xfrm>
        </p:grpSpPr>
        <p:sp>
          <p:nvSpPr>
            <p:cNvPr id="908" name="Google Shape;908;p28"/>
            <p:cNvSpPr/>
            <p:nvPr/>
          </p:nvSpPr>
          <p:spPr>
            <a:xfrm>
              <a:off x="0" y="0"/>
              <a:ext cx="6164860" cy="190550"/>
            </a:xfrm>
            <a:custGeom>
              <a:avLst/>
              <a:gdLst/>
              <a:ahLst/>
              <a:cxnLst/>
              <a:rect l="l" t="t" r="r" b="b"/>
              <a:pathLst>
                <a:path w="6164860" h="190550" extrusionOk="0">
                  <a:moveTo>
                    <a:pt x="0" y="0"/>
                  </a:moveTo>
                  <a:lnTo>
                    <a:pt x="6164860" y="0"/>
                  </a:lnTo>
                  <a:lnTo>
                    <a:pt x="6164860" y="190550"/>
                  </a:lnTo>
                  <a:lnTo>
                    <a:pt x="0" y="190550"/>
                  </a:lnTo>
                  <a:lnTo>
                    <a:pt x="0" y="0"/>
                  </a:lnTo>
                  <a:close/>
                </a:path>
              </a:pathLst>
            </a:custGeom>
            <a:blipFill rotWithShape="1">
              <a:blip r:embed="rId11">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909" name="Google Shape;909;p28"/>
            <p:cNvSpPr/>
            <p:nvPr/>
          </p:nvSpPr>
          <p:spPr>
            <a:xfrm>
              <a:off x="5944489" y="28812"/>
              <a:ext cx="2095551" cy="190550"/>
            </a:xfrm>
            <a:custGeom>
              <a:avLst/>
              <a:gdLst/>
              <a:ahLst/>
              <a:cxnLst/>
              <a:rect l="l" t="t" r="r" b="b"/>
              <a:pathLst>
                <a:path w="2095551" h="190550" extrusionOk="0">
                  <a:moveTo>
                    <a:pt x="0" y="0"/>
                  </a:moveTo>
                  <a:lnTo>
                    <a:pt x="2095550" y="0"/>
                  </a:lnTo>
                  <a:lnTo>
                    <a:pt x="2095550" y="190550"/>
                  </a:lnTo>
                  <a:lnTo>
                    <a:pt x="0" y="190550"/>
                  </a:lnTo>
                  <a:lnTo>
                    <a:pt x="0" y="0"/>
                  </a:lnTo>
                  <a:close/>
                </a:path>
              </a:pathLst>
            </a:custGeom>
            <a:blipFill rotWithShape="1">
              <a:blip r:embed="rId11">
                <a:alphaModFix/>
              </a:blip>
              <a:stretch>
                <a:fillRect r="-194186"/>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910" name="Google Shape;910;p28"/>
          <p:cNvSpPr/>
          <p:nvPr/>
        </p:nvSpPr>
        <p:spPr>
          <a:xfrm rot="-68087">
            <a:off x="10473125" y="2988046"/>
            <a:ext cx="304936" cy="310763"/>
          </a:xfrm>
          <a:custGeom>
            <a:avLst/>
            <a:gdLst/>
            <a:ahLst/>
            <a:cxnLst/>
            <a:rect l="l" t="t" r="r" b="b"/>
            <a:pathLst>
              <a:path w="457404" h="466145" extrusionOk="0">
                <a:moveTo>
                  <a:pt x="0" y="0"/>
                </a:moveTo>
                <a:lnTo>
                  <a:pt x="457405" y="0"/>
                </a:lnTo>
                <a:lnTo>
                  <a:pt x="457405" y="466145"/>
                </a:lnTo>
                <a:lnTo>
                  <a:pt x="0" y="466145"/>
                </a:lnTo>
                <a:lnTo>
                  <a:pt x="0" y="0"/>
                </a:lnTo>
                <a:close/>
              </a:path>
            </a:pathLst>
          </a:custGeom>
          <a:blipFill rotWithShape="1">
            <a:blip r:embed="rId10">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911" name="Google Shape;911;p28"/>
          <p:cNvSpPr/>
          <p:nvPr/>
        </p:nvSpPr>
        <p:spPr>
          <a:xfrm>
            <a:off x="768925" y="2533378"/>
            <a:ext cx="4732683" cy="146283"/>
          </a:xfrm>
          <a:custGeom>
            <a:avLst/>
            <a:gdLst/>
            <a:ahLst/>
            <a:cxnLst/>
            <a:rect l="l" t="t" r="r" b="b"/>
            <a:pathLst>
              <a:path w="7099024" h="219424" extrusionOk="0">
                <a:moveTo>
                  <a:pt x="0" y="0"/>
                </a:moveTo>
                <a:lnTo>
                  <a:pt x="7099024" y="0"/>
                </a:lnTo>
                <a:lnTo>
                  <a:pt x="7099024" y="219424"/>
                </a:lnTo>
                <a:lnTo>
                  <a:pt x="0" y="219424"/>
                </a:lnTo>
                <a:lnTo>
                  <a:pt x="0" y="0"/>
                </a:lnTo>
                <a:close/>
              </a:path>
            </a:pathLst>
          </a:custGeom>
          <a:blipFill rotWithShape="1">
            <a:blip r:embed="rId12">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912" name="Google Shape;912;p28"/>
          <p:cNvSpPr txBox="1"/>
          <p:nvPr/>
        </p:nvSpPr>
        <p:spPr>
          <a:xfrm>
            <a:off x="139630" y="275472"/>
            <a:ext cx="7015256" cy="1751249"/>
          </a:xfrm>
          <a:prstGeom prst="rect">
            <a:avLst/>
          </a:prstGeom>
          <a:noFill/>
          <a:ln>
            <a:noFill/>
          </a:ln>
        </p:spPr>
        <p:txBody>
          <a:bodyPr spcFirstLastPara="1" wrap="square" lIns="0" tIns="0" rIns="0" bIns="0" anchor="t" anchorCtr="0">
            <a:spAutoFit/>
          </a:bodyPr>
          <a:lstStyle/>
          <a:p>
            <a:pPr defTabSz="609630">
              <a:lnSpc>
                <a:spcPct val="96999"/>
              </a:lnSpc>
              <a:buClr>
                <a:srgbClr val="000000"/>
              </a:buClr>
            </a:pPr>
            <a:r>
              <a:rPr lang="es-ES" sz="5866" kern="0" dirty="0">
                <a:solidFill>
                  <a:srgbClr val="FFFBF2"/>
                </a:solidFill>
                <a:latin typeface="Play"/>
                <a:ea typeface="Play"/>
                <a:cs typeface="Play"/>
                <a:sym typeface="Play"/>
              </a:rPr>
              <a:t>Normativa Europea Anticorrupción</a:t>
            </a:r>
            <a:r>
              <a:rPr lang="en-US" sz="5866" kern="0" dirty="0">
                <a:solidFill>
                  <a:srgbClr val="FFFBF2"/>
                </a:solidFill>
                <a:latin typeface="Play"/>
                <a:ea typeface="Play"/>
                <a:cs typeface="Play"/>
                <a:sym typeface="Play"/>
              </a:rPr>
              <a:t>:</a:t>
            </a:r>
            <a:endParaRPr sz="933" kern="0" dirty="0">
              <a:solidFill>
                <a:srgbClr val="000000"/>
              </a:solidFill>
              <a:latin typeface="Arial"/>
              <a:cs typeface="Arial"/>
              <a:sym typeface="Arial"/>
            </a:endParaRPr>
          </a:p>
        </p:txBody>
      </p:sp>
      <p:sp>
        <p:nvSpPr>
          <p:cNvPr id="913" name="Google Shape;913;p28"/>
          <p:cNvSpPr/>
          <p:nvPr/>
        </p:nvSpPr>
        <p:spPr>
          <a:xfrm rot="-8281520">
            <a:off x="-146183" y="4924451"/>
            <a:ext cx="761426" cy="1971330"/>
          </a:xfrm>
          <a:custGeom>
            <a:avLst/>
            <a:gdLst/>
            <a:ahLst/>
            <a:cxnLst/>
            <a:rect l="l" t="t" r="r" b="b"/>
            <a:pathLst>
              <a:path w="1142139" h="2956995" extrusionOk="0">
                <a:moveTo>
                  <a:pt x="0" y="0"/>
                </a:moveTo>
                <a:lnTo>
                  <a:pt x="1142140" y="0"/>
                </a:lnTo>
                <a:lnTo>
                  <a:pt x="1142140" y="2956995"/>
                </a:lnTo>
                <a:lnTo>
                  <a:pt x="0" y="2956995"/>
                </a:lnTo>
                <a:lnTo>
                  <a:pt x="0" y="0"/>
                </a:lnTo>
                <a:close/>
              </a:path>
            </a:pathLst>
          </a:custGeom>
          <a:blipFill rotWithShape="1">
            <a:blip r:embed="rId13">
              <a:alphaModFix amt="88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914" name="Google Shape;914;p28"/>
          <p:cNvSpPr/>
          <p:nvPr/>
        </p:nvSpPr>
        <p:spPr>
          <a:xfrm rot="9815928">
            <a:off x="6184089" y="-373556"/>
            <a:ext cx="718847" cy="1861093"/>
          </a:xfrm>
          <a:custGeom>
            <a:avLst/>
            <a:gdLst/>
            <a:ahLst/>
            <a:cxnLst/>
            <a:rect l="l" t="t" r="r" b="b"/>
            <a:pathLst>
              <a:path w="1078271" h="2791640" extrusionOk="0">
                <a:moveTo>
                  <a:pt x="0" y="0"/>
                </a:moveTo>
                <a:lnTo>
                  <a:pt x="1078271" y="0"/>
                </a:lnTo>
                <a:lnTo>
                  <a:pt x="1078271" y="2791640"/>
                </a:lnTo>
                <a:lnTo>
                  <a:pt x="0" y="2791640"/>
                </a:lnTo>
                <a:lnTo>
                  <a:pt x="0" y="0"/>
                </a:lnTo>
                <a:close/>
              </a:path>
            </a:pathLst>
          </a:custGeom>
          <a:blipFill rotWithShape="1">
            <a:blip r:embed="rId13">
              <a:alphaModFix amt="88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915" name="Google Shape;915;p28"/>
          <p:cNvSpPr/>
          <p:nvPr/>
        </p:nvSpPr>
        <p:spPr>
          <a:xfrm rot="-3265068">
            <a:off x="-441833" y="6311148"/>
            <a:ext cx="1516332" cy="1031117"/>
          </a:xfrm>
          <a:custGeom>
            <a:avLst/>
            <a:gdLst/>
            <a:ahLst/>
            <a:cxnLst/>
            <a:rect l="l" t="t" r="r" b="b"/>
            <a:pathLst>
              <a:path w="2274498" h="1546675" extrusionOk="0">
                <a:moveTo>
                  <a:pt x="0" y="0"/>
                </a:moveTo>
                <a:lnTo>
                  <a:pt x="2274499" y="0"/>
                </a:lnTo>
                <a:lnTo>
                  <a:pt x="2274499" y="1546675"/>
                </a:lnTo>
                <a:lnTo>
                  <a:pt x="0" y="1546675"/>
                </a:lnTo>
                <a:lnTo>
                  <a:pt x="0" y="0"/>
                </a:lnTo>
                <a:close/>
              </a:path>
            </a:pathLst>
          </a:custGeom>
          <a:blipFill rotWithShape="1">
            <a:blip r:embed="rId14">
              <a:alphaModFix amt="70000"/>
            </a:blip>
            <a:stretch>
              <a:fillRect l="-24871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916" name="Google Shape;916;p28"/>
          <p:cNvSpPr/>
          <p:nvPr/>
        </p:nvSpPr>
        <p:spPr>
          <a:xfrm>
            <a:off x="7753947" y="3702595"/>
            <a:ext cx="3027163" cy="3027163"/>
          </a:xfrm>
          <a:custGeom>
            <a:avLst/>
            <a:gdLst/>
            <a:ahLst/>
            <a:cxnLst/>
            <a:rect l="l" t="t" r="r" b="b"/>
            <a:pathLst>
              <a:path w="4540744" h="4540744" extrusionOk="0">
                <a:moveTo>
                  <a:pt x="0" y="0"/>
                </a:moveTo>
                <a:lnTo>
                  <a:pt x="4540744" y="0"/>
                </a:lnTo>
                <a:lnTo>
                  <a:pt x="4540744" y="4540745"/>
                </a:lnTo>
                <a:lnTo>
                  <a:pt x="0" y="4540745"/>
                </a:lnTo>
                <a:lnTo>
                  <a:pt x="0" y="0"/>
                </a:lnTo>
                <a:close/>
              </a:path>
            </a:pathLst>
          </a:custGeom>
          <a:blipFill rotWithShape="1">
            <a:blip r:embed="rId15">
              <a:alphaModFix amt="55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917" name="Google Shape;917;p28"/>
          <p:cNvSpPr/>
          <p:nvPr/>
        </p:nvSpPr>
        <p:spPr>
          <a:xfrm>
            <a:off x="6781710" y="3219796"/>
            <a:ext cx="972237" cy="965601"/>
          </a:xfrm>
          <a:custGeom>
            <a:avLst/>
            <a:gdLst/>
            <a:ahLst/>
            <a:cxnLst/>
            <a:rect l="l" t="t" r="r" b="b"/>
            <a:pathLst>
              <a:path w="1458355" h="1448401" extrusionOk="0">
                <a:moveTo>
                  <a:pt x="0" y="0"/>
                </a:moveTo>
                <a:lnTo>
                  <a:pt x="1458356" y="0"/>
                </a:lnTo>
                <a:lnTo>
                  <a:pt x="1458356" y="1448401"/>
                </a:lnTo>
                <a:lnTo>
                  <a:pt x="0" y="1448401"/>
                </a:lnTo>
                <a:lnTo>
                  <a:pt x="0" y="0"/>
                </a:lnTo>
                <a:close/>
              </a:path>
            </a:pathLst>
          </a:custGeom>
          <a:blipFill rotWithShape="1">
            <a:blip r:embed="rId16">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918" name="Google Shape;918;p28"/>
          <p:cNvSpPr/>
          <p:nvPr/>
        </p:nvSpPr>
        <p:spPr>
          <a:xfrm rot="-928889">
            <a:off x="8295312" y="-718366"/>
            <a:ext cx="4482085" cy="3614748"/>
          </a:xfrm>
          <a:custGeom>
            <a:avLst/>
            <a:gdLst/>
            <a:ahLst/>
            <a:cxnLst/>
            <a:rect l="l" t="t" r="r" b="b"/>
            <a:pathLst>
              <a:path w="6723128" h="5422122" extrusionOk="0">
                <a:moveTo>
                  <a:pt x="0" y="0"/>
                </a:moveTo>
                <a:lnTo>
                  <a:pt x="6723128" y="0"/>
                </a:lnTo>
                <a:lnTo>
                  <a:pt x="6723128" y="5422122"/>
                </a:lnTo>
                <a:lnTo>
                  <a:pt x="0" y="5422122"/>
                </a:lnTo>
                <a:lnTo>
                  <a:pt x="0" y="0"/>
                </a:lnTo>
                <a:close/>
              </a:path>
            </a:pathLst>
          </a:custGeom>
          <a:blipFill rotWithShape="1">
            <a:blip r:embed="rId17">
              <a:alphaModFix amt="25000"/>
            </a:blip>
            <a:stretch>
              <a:fillRect l="-10523" r="-10522"/>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919" name="Google Shape;919;p28"/>
          <p:cNvSpPr txBox="1"/>
          <p:nvPr/>
        </p:nvSpPr>
        <p:spPr>
          <a:xfrm>
            <a:off x="1176782" y="3658146"/>
            <a:ext cx="4220025" cy="2585323"/>
          </a:xfrm>
          <a:prstGeom prst="rect">
            <a:avLst/>
          </a:prstGeom>
          <a:noFill/>
          <a:ln>
            <a:noFill/>
          </a:ln>
        </p:spPr>
        <p:txBody>
          <a:bodyPr spcFirstLastPara="1" wrap="square" lIns="0" tIns="0" rIns="0" bIns="0" anchor="t" anchorCtr="0">
            <a:spAutoFit/>
          </a:bodyPr>
          <a:lstStyle/>
          <a:p>
            <a:pPr defTabSz="609630">
              <a:lnSpc>
                <a:spcPct val="140000"/>
              </a:lnSpc>
              <a:buClr>
                <a:srgbClr val="000000"/>
              </a:buClr>
            </a:pPr>
            <a:r>
              <a:rPr lang="es-ES" sz="2000" kern="0" dirty="0">
                <a:solidFill>
                  <a:srgbClr val="000000"/>
                </a:solidFill>
                <a:latin typeface="Atkinson Hyperlegible"/>
                <a:ea typeface="Atkinson Hyperlegible"/>
                <a:cs typeface="Atkinson Hyperlegible"/>
                <a:sym typeface="Atkinson Hyperlegible"/>
              </a:rPr>
              <a:t>La UE también colabora con los países miembros en la investigación de casos de corrupción.  Esto ayuda a proteger a los ciudadanos y a generar confianza en los gobiernos y las instituciones.</a:t>
            </a:r>
            <a:endParaRPr sz="900" kern="0" dirty="0">
              <a:solidFill>
                <a:srgbClr val="000000"/>
              </a:solidFill>
              <a:latin typeface="Arial"/>
              <a:cs typeface="Arial"/>
              <a:sym typeface="Arial"/>
            </a:endParaRPr>
          </a:p>
        </p:txBody>
      </p:sp>
      <p:sp>
        <p:nvSpPr>
          <p:cNvPr id="920" name="Google Shape;920;p28"/>
          <p:cNvSpPr txBox="1"/>
          <p:nvPr/>
        </p:nvSpPr>
        <p:spPr>
          <a:xfrm rot="-799883">
            <a:off x="8558070" y="-243100"/>
            <a:ext cx="3128133" cy="2412968"/>
          </a:xfrm>
          <a:prstGeom prst="rect">
            <a:avLst/>
          </a:prstGeom>
          <a:noFill/>
          <a:ln>
            <a:noFill/>
          </a:ln>
        </p:spPr>
        <p:txBody>
          <a:bodyPr spcFirstLastPara="1" wrap="square" lIns="0" tIns="0" rIns="0" bIns="0" anchor="t" anchorCtr="0">
            <a:spAutoFit/>
          </a:bodyPr>
          <a:lstStyle/>
          <a:p>
            <a:pPr algn="ctr" defTabSz="609630">
              <a:lnSpc>
                <a:spcPct val="140007"/>
              </a:lnSpc>
              <a:buClr>
                <a:srgbClr val="000000"/>
              </a:buClr>
            </a:pPr>
            <a:r>
              <a:rPr lang="es-ES" sz="2800" kern="0" dirty="0">
                <a:solidFill>
                  <a:srgbClr val="3D2007"/>
                </a:solidFill>
                <a:latin typeface="Pirata One"/>
                <a:ea typeface="Pirata One"/>
                <a:cs typeface="Pirata One"/>
                <a:sym typeface="Pirata One"/>
              </a:rPr>
              <a:t>Nadie puede obtener una ventaja injusta infringiendo la ley.</a:t>
            </a:r>
            <a:endParaRPr lang="en-US" sz="800" kern="0" dirty="0">
              <a:solidFill>
                <a:srgbClr val="000000"/>
              </a:solidFill>
              <a:latin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25"/>
        <p:cNvGrpSpPr/>
        <p:nvPr/>
      </p:nvGrpSpPr>
      <p:grpSpPr>
        <a:xfrm>
          <a:off x="0" y="0"/>
          <a:ext cx="0" cy="0"/>
          <a:chOff x="0" y="0"/>
          <a:chExt cx="0" cy="0"/>
        </a:xfrm>
      </p:grpSpPr>
      <p:sp>
        <p:nvSpPr>
          <p:cNvPr id="926" name="Google Shape;926;p29"/>
          <p:cNvSpPr/>
          <p:nvPr/>
        </p:nvSpPr>
        <p:spPr>
          <a:xfrm>
            <a:off x="0" y="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927" name="Google Shape;927;p29"/>
          <p:cNvGrpSpPr/>
          <p:nvPr/>
        </p:nvGrpSpPr>
        <p:grpSpPr>
          <a:xfrm rot="-9182015">
            <a:off x="-1416246" y="3954355"/>
            <a:ext cx="5326110" cy="3688825"/>
            <a:chOff x="0" y="0"/>
            <a:chExt cx="3429000" cy="2374900"/>
          </a:xfrm>
        </p:grpSpPr>
        <p:sp>
          <p:nvSpPr>
            <p:cNvPr id="928" name="Google Shape;928;p29"/>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929" name="Google Shape;929;p29"/>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nvGrpSpPr>
          <p:cNvPr id="930" name="Google Shape;930;p29"/>
          <p:cNvGrpSpPr/>
          <p:nvPr/>
        </p:nvGrpSpPr>
        <p:grpSpPr>
          <a:xfrm>
            <a:off x="489520" y="257437"/>
            <a:ext cx="11212961" cy="6343126"/>
            <a:chOff x="0" y="0"/>
            <a:chExt cx="22425922" cy="12686252"/>
          </a:xfrm>
        </p:grpSpPr>
        <p:sp>
          <p:nvSpPr>
            <p:cNvPr id="931" name="Google Shape;931;p29"/>
            <p:cNvSpPr/>
            <p:nvPr/>
          </p:nvSpPr>
          <p:spPr>
            <a:xfrm flipH="1">
              <a:off x="18129687" y="63500"/>
              <a:ext cx="4296235" cy="12622752"/>
            </a:xfrm>
            <a:custGeom>
              <a:avLst/>
              <a:gdLst/>
              <a:ahLst/>
              <a:cxnLst/>
              <a:rect l="l" t="t" r="r" b="b"/>
              <a:pathLst>
                <a:path w="4296235" h="12622752" extrusionOk="0">
                  <a:moveTo>
                    <a:pt x="4296234" y="0"/>
                  </a:moveTo>
                  <a:lnTo>
                    <a:pt x="0" y="0"/>
                  </a:lnTo>
                  <a:lnTo>
                    <a:pt x="0" y="12622752"/>
                  </a:lnTo>
                  <a:lnTo>
                    <a:pt x="4296234" y="12622752"/>
                  </a:lnTo>
                  <a:lnTo>
                    <a:pt x="4296234" y="0"/>
                  </a:lnTo>
                  <a:close/>
                </a:path>
              </a:pathLst>
            </a:custGeom>
            <a:blipFill rotWithShape="1">
              <a:blip r:embed="rId6">
                <a:alphaModFix/>
              </a:blip>
              <a:stretch>
                <a:fillRect r="-340412"/>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932" name="Google Shape;932;p29"/>
            <p:cNvSpPr/>
            <p:nvPr/>
          </p:nvSpPr>
          <p:spPr>
            <a:xfrm flipH="1">
              <a:off x="0" y="0"/>
              <a:ext cx="18921873" cy="12622752"/>
            </a:xfrm>
            <a:custGeom>
              <a:avLst/>
              <a:gdLst/>
              <a:ahLst/>
              <a:cxnLst/>
              <a:rect l="l" t="t" r="r" b="b"/>
              <a:pathLst>
                <a:path w="18921873" h="12622752" extrusionOk="0">
                  <a:moveTo>
                    <a:pt x="18921873" y="0"/>
                  </a:moveTo>
                  <a:lnTo>
                    <a:pt x="0" y="0"/>
                  </a:lnTo>
                  <a:lnTo>
                    <a:pt x="0" y="12622752"/>
                  </a:lnTo>
                  <a:lnTo>
                    <a:pt x="18921873" y="12622752"/>
                  </a:lnTo>
                  <a:lnTo>
                    <a:pt x="18921873" y="0"/>
                  </a:lnTo>
                  <a:close/>
                </a:path>
              </a:pathLst>
            </a:custGeom>
            <a:blipFill rotWithShape="1">
              <a:blip r:embed="rId6">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933" name="Google Shape;933;p29"/>
          <p:cNvSpPr/>
          <p:nvPr/>
        </p:nvSpPr>
        <p:spPr>
          <a:xfrm>
            <a:off x="1568788" y="979576"/>
            <a:ext cx="9689881" cy="5192625"/>
          </a:xfrm>
          <a:custGeom>
            <a:avLst/>
            <a:gdLst/>
            <a:ahLst/>
            <a:cxnLst/>
            <a:rect l="l" t="t" r="r" b="b"/>
            <a:pathLst>
              <a:path w="14534822" h="7788937" extrusionOk="0">
                <a:moveTo>
                  <a:pt x="0" y="0"/>
                </a:moveTo>
                <a:lnTo>
                  <a:pt x="14534822" y="0"/>
                </a:lnTo>
                <a:lnTo>
                  <a:pt x="14534822" y="7788937"/>
                </a:lnTo>
                <a:lnTo>
                  <a:pt x="0" y="7788937"/>
                </a:lnTo>
                <a:lnTo>
                  <a:pt x="0" y="0"/>
                </a:lnTo>
                <a:close/>
              </a:path>
            </a:pathLst>
          </a:custGeom>
          <a:blipFill rotWithShape="1">
            <a:blip r:embed="rId7">
              <a:alphaModFix amt="20999"/>
            </a:blip>
            <a:stretch>
              <a:fillRect l="-1477" t="-62632" r="-10185" b="-6672"/>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934" name="Google Shape;934;p29"/>
          <p:cNvSpPr/>
          <p:nvPr/>
        </p:nvSpPr>
        <p:spPr>
          <a:xfrm>
            <a:off x="0" y="7303"/>
            <a:ext cx="2382233" cy="500269"/>
          </a:xfrm>
          <a:custGeom>
            <a:avLst/>
            <a:gdLst/>
            <a:ahLst/>
            <a:cxnLst/>
            <a:rect l="l" t="t" r="r" b="b"/>
            <a:pathLst>
              <a:path w="3573350" h="750403" extrusionOk="0">
                <a:moveTo>
                  <a:pt x="0" y="0"/>
                </a:moveTo>
                <a:lnTo>
                  <a:pt x="3573350" y="0"/>
                </a:lnTo>
                <a:lnTo>
                  <a:pt x="3573350" y="750403"/>
                </a:lnTo>
                <a:lnTo>
                  <a:pt x="0" y="750403"/>
                </a:lnTo>
                <a:lnTo>
                  <a:pt x="0" y="0"/>
                </a:lnTo>
                <a:close/>
              </a:path>
            </a:pathLst>
          </a:custGeom>
          <a:blipFill rotWithShape="1">
            <a:blip r:embed="rId8">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935" name="Google Shape;935;p29"/>
          <p:cNvSpPr/>
          <p:nvPr/>
        </p:nvSpPr>
        <p:spPr>
          <a:xfrm>
            <a:off x="5840683" y="5331435"/>
            <a:ext cx="3633672" cy="137216"/>
          </a:xfrm>
          <a:custGeom>
            <a:avLst/>
            <a:gdLst/>
            <a:ahLst/>
            <a:cxnLst/>
            <a:rect l="l" t="t" r="r" b="b"/>
            <a:pathLst>
              <a:path w="5450508" h="205824" extrusionOk="0">
                <a:moveTo>
                  <a:pt x="0" y="0"/>
                </a:moveTo>
                <a:lnTo>
                  <a:pt x="5450509" y="0"/>
                </a:lnTo>
                <a:lnTo>
                  <a:pt x="5450509" y="205824"/>
                </a:lnTo>
                <a:lnTo>
                  <a:pt x="0" y="205824"/>
                </a:lnTo>
                <a:lnTo>
                  <a:pt x="0" y="0"/>
                </a:lnTo>
                <a:close/>
              </a:path>
            </a:pathLst>
          </a:custGeom>
          <a:blipFill rotWithShape="1">
            <a:blip r:embed="rId9">
              <a:alphaModFix/>
            </a:blip>
            <a:stretch>
              <a:fillRect r="-22170"/>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936" name="Google Shape;936;p29"/>
          <p:cNvSpPr txBox="1"/>
          <p:nvPr/>
        </p:nvSpPr>
        <p:spPr>
          <a:xfrm>
            <a:off x="1923822" y="2446343"/>
            <a:ext cx="8629882" cy="2183290"/>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n-US" sz="5067" kern="0" dirty="0">
                <a:solidFill>
                  <a:srgbClr val="402B2B"/>
                </a:solidFill>
                <a:latin typeface="Play"/>
                <a:ea typeface="Play"/>
                <a:cs typeface="Play"/>
                <a:sym typeface="Play"/>
              </a:rPr>
              <a:t>Roleplay: </a:t>
            </a:r>
            <a:endParaRPr sz="933" kern="0" dirty="0">
              <a:solidFill>
                <a:srgbClr val="000000"/>
              </a:solidFill>
              <a:latin typeface="Arial"/>
              <a:cs typeface="Arial"/>
              <a:sym typeface="Arial"/>
            </a:endParaRPr>
          </a:p>
          <a:p>
            <a:pPr algn="ctr" defTabSz="609630">
              <a:lnSpc>
                <a:spcPct val="140000"/>
              </a:lnSpc>
              <a:buClr>
                <a:srgbClr val="000000"/>
              </a:buClr>
            </a:pPr>
            <a:r>
              <a:rPr lang="en-US" sz="5067" kern="0" dirty="0">
                <a:solidFill>
                  <a:srgbClr val="402B2B"/>
                </a:solidFill>
                <a:latin typeface="Play"/>
                <a:ea typeface="Play"/>
                <a:cs typeface="Play"/>
                <a:sym typeface="Play"/>
              </a:rPr>
              <a:t>“</a:t>
            </a:r>
            <a:r>
              <a:rPr lang="en-US" sz="5067" b="1" kern="0" dirty="0">
                <a:solidFill>
                  <a:srgbClr val="000000"/>
                </a:solidFill>
                <a:latin typeface="Play"/>
                <a:ea typeface="Play"/>
                <a:cs typeface="Play"/>
                <a:sym typeface="Play"/>
              </a:rPr>
              <a:t>Justo o </a:t>
            </a:r>
            <a:r>
              <a:rPr lang="en-US" sz="5067" b="1" kern="0" dirty="0" err="1">
                <a:solidFill>
                  <a:srgbClr val="000000"/>
                </a:solidFill>
                <a:latin typeface="Play"/>
                <a:ea typeface="Play"/>
                <a:cs typeface="Play"/>
                <a:sym typeface="Play"/>
              </a:rPr>
              <a:t>Injusto</a:t>
            </a:r>
            <a:r>
              <a:rPr lang="en-US" sz="5067" kern="0" dirty="0">
                <a:solidFill>
                  <a:srgbClr val="402B2B"/>
                </a:solidFill>
                <a:latin typeface="Play"/>
                <a:ea typeface="Play"/>
                <a:cs typeface="Play"/>
                <a:sym typeface="Play"/>
              </a:rPr>
              <a:t>"</a:t>
            </a:r>
            <a:endParaRPr sz="933" kern="0" dirty="0">
              <a:solidFill>
                <a:srgbClr val="000000"/>
              </a:solidFill>
              <a:latin typeface="Arial"/>
              <a:cs typeface="Arial"/>
              <a:sym typeface="Arial"/>
            </a:endParaRPr>
          </a:p>
        </p:txBody>
      </p:sp>
      <p:sp>
        <p:nvSpPr>
          <p:cNvPr id="937" name="Google Shape;937;p29"/>
          <p:cNvSpPr/>
          <p:nvPr/>
        </p:nvSpPr>
        <p:spPr>
          <a:xfrm>
            <a:off x="10553704" y="507297"/>
            <a:ext cx="952497" cy="944559"/>
          </a:xfrm>
          <a:custGeom>
            <a:avLst/>
            <a:gdLst/>
            <a:ahLst/>
            <a:cxnLst/>
            <a:rect l="l" t="t" r="r" b="b"/>
            <a:pathLst>
              <a:path w="1428745" h="1416839" extrusionOk="0">
                <a:moveTo>
                  <a:pt x="0" y="0"/>
                </a:moveTo>
                <a:lnTo>
                  <a:pt x="1428745" y="0"/>
                </a:lnTo>
                <a:lnTo>
                  <a:pt x="1428745" y="1416839"/>
                </a:lnTo>
                <a:lnTo>
                  <a:pt x="0" y="1416839"/>
                </a:lnTo>
                <a:lnTo>
                  <a:pt x="0" y="0"/>
                </a:lnTo>
                <a:close/>
              </a:path>
            </a:pathLst>
          </a:custGeom>
          <a:blipFill rotWithShape="1">
            <a:blip r:embed="rId10">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938" name="Google Shape;938;p29"/>
          <p:cNvSpPr/>
          <p:nvPr/>
        </p:nvSpPr>
        <p:spPr>
          <a:xfrm>
            <a:off x="413908" y="585784"/>
            <a:ext cx="1852033" cy="2215892"/>
          </a:xfrm>
          <a:custGeom>
            <a:avLst/>
            <a:gdLst/>
            <a:ahLst/>
            <a:cxnLst/>
            <a:rect l="l" t="t" r="r" b="b"/>
            <a:pathLst>
              <a:path w="2778049" h="3323838" extrusionOk="0">
                <a:moveTo>
                  <a:pt x="0" y="0"/>
                </a:moveTo>
                <a:lnTo>
                  <a:pt x="2778049" y="0"/>
                </a:lnTo>
                <a:lnTo>
                  <a:pt x="2778049" y="3323838"/>
                </a:lnTo>
                <a:lnTo>
                  <a:pt x="0" y="3323838"/>
                </a:lnTo>
                <a:lnTo>
                  <a:pt x="0" y="0"/>
                </a:lnTo>
                <a:close/>
              </a:path>
            </a:pathLst>
          </a:custGeom>
          <a:blipFill rotWithShape="1">
            <a:blip r:embed="rId11">
              <a:alphaModFix/>
            </a:blip>
            <a:stretch>
              <a:fillRect b="-16015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939" name="Google Shape;939;p29"/>
          <p:cNvSpPr/>
          <p:nvPr/>
        </p:nvSpPr>
        <p:spPr>
          <a:xfrm rot="1586660">
            <a:off x="9150931" y="4046600"/>
            <a:ext cx="2359155" cy="2376438"/>
          </a:xfrm>
          <a:custGeom>
            <a:avLst/>
            <a:gdLst/>
            <a:ahLst/>
            <a:cxnLst/>
            <a:rect l="l" t="t" r="r" b="b"/>
            <a:pathLst>
              <a:path w="3538732" h="3564657" extrusionOk="0">
                <a:moveTo>
                  <a:pt x="0" y="0"/>
                </a:moveTo>
                <a:lnTo>
                  <a:pt x="3538732" y="0"/>
                </a:lnTo>
                <a:lnTo>
                  <a:pt x="3538732" y="3564657"/>
                </a:lnTo>
                <a:lnTo>
                  <a:pt x="0" y="3564657"/>
                </a:lnTo>
                <a:lnTo>
                  <a:pt x="0" y="0"/>
                </a:lnTo>
                <a:close/>
              </a:path>
            </a:pathLst>
          </a:custGeom>
          <a:blipFill rotWithShape="1">
            <a:blip r:embed="rId12">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940" name="Google Shape;940;p29"/>
          <p:cNvSpPr txBox="1"/>
          <p:nvPr/>
        </p:nvSpPr>
        <p:spPr>
          <a:xfrm>
            <a:off x="4964510" y="1124407"/>
            <a:ext cx="2262981" cy="746679"/>
          </a:xfrm>
          <a:prstGeom prst="rect">
            <a:avLst/>
          </a:prstGeom>
          <a:noFill/>
          <a:ln>
            <a:noFill/>
          </a:ln>
        </p:spPr>
        <p:txBody>
          <a:bodyPr spcFirstLastPara="1" wrap="square" lIns="0" tIns="0" rIns="0" bIns="0" anchor="t" anchorCtr="0">
            <a:spAutoFit/>
          </a:bodyPr>
          <a:lstStyle/>
          <a:p>
            <a:pPr algn="ctr" defTabSz="609630">
              <a:lnSpc>
                <a:spcPct val="140007"/>
              </a:lnSpc>
              <a:buClr>
                <a:srgbClr val="000000"/>
              </a:buClr>
            </a:pPr>
            <a:r>
              <a:rPr lang="en-US" sz="3466" b="1" kern="0" dirty="0" err="1">
                <a:solidFill>
                  <a:srgbClr val="AB6000"/>
                </a:solidFill>
                <a:latin typeface="Arial"/>
                <a:ea typeface="Arial"/>
                <a:cs typeface="Arial"/>
                <a:sym typeface="Arial"/>
              </a:rPr>
              <a:t>Ejercicio</a:t>
            </a:r>
            <a:r>
              <a:rPr lang="en-US" sz="3466" b="1" kern="0" dirty="0">
                <a:solidFill>
                  <a:srgbClr val="AB6000"/>
                </a:solidFill>
                <a:latin typeface="Arial"/>
                <a:ea typeface="Arial"/>
                <a:cs typeface="Arial"/>
                <a:sym typeface="Arial"/>
              </a:rPr>
              <a:t> 5 </a:t>
            </a:r>
            <a:endParaRPr sz="933" kern="0" dirty="0">
              <a:solidFill>
                <a:srgbClr val="000000"/>
              </a:solidFill>
              <a:latin typeface="Arial"/>
              <a:cs typeface="Arial"/>
              <a:sym typeface="Arial"/>
            </a:endParaRPr>
          </a:p>
        </p:txBody>
      </p:sp>
      <p:sp>
        <p:nvSpPr>
          <p:cNvPr id="941" name="Google Shape;941;p29"/>
          <p:cNvSpPr/>
          <p:nvPr/>
        </p:nvSpPr>
        <p:spPr>
          <a:xfrm rot="-68087">
            <a:off x="908290" y="5548633"/>
            <a:ext cx="565653" cy="576461"/>
          </a:xfrm>
          <a:custGeom>
            <a:avLst/>
            <a:gdLst/>
            <a:ahLst/>
            <a:cxnLst/>
            <a:rect l="l" t="t" r="r" b="b"/>
            <a:pathLst>
              <a:path w="848479" h="864692" extrusionOk="0">
                <a:moveTo>
                  <a:pt x="0" y="0"/>
                </a:moveTo>
                <a:lnTo>
                  <a:pt x="848479" y="0"/>
                </a:lnTo>
                <a:lnTo>
                  <a:pt x="848479" y="864692"/>
                </a:lnTo>
                <a:lnTo>
                  <a:pt x="0" y="864692"/>
                </a:lnTo>
                <a:lnTo>
                  <a:pt x="0" y="0"/>
                </a:lnTo>
                <a:close/>
              </a:path>
            </a:pathLst>
          </a:custGeom>
          <a:blipFill rotWithShape="1">
            <a:blip r:embed="rId13">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46"/>
        <p:cNvGrpSpPr/>
        <p:nvPr/>
      </p:nvGrpSpPr>
      <p:grpSpPr>
        <a:xfrm>
          <a:off x="0" y="0"/>
          <a:ext cx="0" cy="0"/>
          <a:chOff x="0" y="0"/>
          <a:chExt cx="0" cy="0"/>
        </a:xfrm>
      </p:grpSpPr>
      <p:sp>
        <p:nvSpPr>
          <p:cNvPr id="947" name="Google Shape;947;p30"/>
          <p:cNvSpPr/>
          <p:nvPr/>
        </p:nvSpPr>
        <p:spPr>
          <a:xfrm>
            <a:off x="0" y="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948" name="Google Shape;948;p30"/>
          <p:cNvSpPr/>
          <p:nvPr/>
        </p:nvSpPr>
        <p:spPr>
          <a:xfrm>
            <a:off x="46704" y="-479690"/>
            <a:ext cx="8044779" cy="7337690"/>
          </a:xfrm>
          <a:custGeom>
            <a:avLst/>
            <a:gdLst/>
            <a:ahLst/>
            <a:cxnLst/>
            <a:rect l="l" t="t" r="r" b="b"/>
            <a:pathLst>
              <a:path w="12067169" h="11006535" extrusionOk="0">
                <a:moveTo>
                  <a:pt x="0" y="0"/>
                </a:moveTo>
                <a:lnTo>
                  <a:pt x="12067170" y="0"/>
                </a:lnTo>
                <a:lnTo>
                  <a:pt x="12067170" y="11006535"/>
                </a:lnTo>
                <a:lnTo>
                  <a:pt x="0" y="11006535"/>
                </a:lnTo>
                <a:lnTo>
                  <a:pt x="0" y="0"/>
                </a:lnTo>
                <a:close/>
              </a:path>
            </a:pathLst>
          </a:custGeom>
          <a:blipFill rotWithShape="1">
            <a:blip r:embed="rId4">
              <a:alphaModFix amt="16000"/>
            </a:blip>
            <a:stretch>
              <a:fillRect t="-4817" b="-4816"/>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949" name="Google Shape;949;p30"/>
          <p:cNvSpPr/>
          <p:nvPr/>
        </p:nvSpPr>
        <p:spPr>
          <a:xfrm rot="5255018">
            <a:off x="-309406" y="1637473"/>
            <a:ext cx="4791345" cy="3196299"/>
          </a:xfrm>
          <a:custGeom>
            <a:avLst/>
            <a:gdLst/>
            <a:ahLst/>
            <a:cxnLst/>
            <a:rect l="l" t="t" r="r" b="b"/>
            <a:pathLst>
              <a:path w="7187018" h="4794449" extrusionOk="0">
                <a:moveTo>
                  <a:pt x="7187018" y="4794449"/>
                </a:moveTo>
                <a:lnTo>
                  <a:pt x="0" y="4794449"/>
                </a:lnTo>
                <a:lnTo>
                  <a:pt x="0" y="0"/>
                </a:lnTo>
                <a:lnTo>
                  <a:pt x="7187018" y="0"/>
                </a:lnTo>
                <a:lnTo>
                  <a:pt x="7187018" y="4794449"/>
                </a:lnTo>
                <a:close/>
              </a:path>
            </a:pathLst>
          </a:custGeom>
          <a:blipFill rotWithShape="1">
            <a:blip r:embed="rId5">
              <a:alphaModFix/>
            </a:blip>
            <a:stretch>
              <a:fillRect/>
            </a:stretch>
          </a:blip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950" name="Google Shape;950;p30"/>
          <p:cNvSpPr/>
          <p:nvPr/>
        </p:nvSpPr>
        <p:spPr>
          <a:xfrm rot="-213070">
            <a:off x="1820502" y="794669"/>
            <a:ext cx="341591" cy="348119"/>
          </a:xfrm>
          <a:custGeom>
            <a:avLst/>
            <a:gdLst/>
            <a:ahLst/>
            <a:cxnLst/>
            <a:rect l="l" t="t" r="r" b="b"/>
            <a:pathLst>
              <a:path w="512387" h="522178" extrusionOk="0">
                <a:moveTo>
                  <a:pt x="0" y="0"/>
                </a:moveTo>
                <a:lnTo>
                  <a:pt x="512387" y="0"/>
                </a:lnTo>
                <a:lnTo>
                  <a:pt x="512387" y="522178"/>
                </a:lnTo>
                <a:lnTo>
                  <a:pt x="0" y="522178"/>
                </a:lnTo>
                <a:lnTo>
                  <a:pt x="0" y="0"/>
                </a:lnTo>
                <a:close/>
              </a:path>
            </a:pathLst>
          </a:custGeom>
          <a:blipFill rotWithShape="1">
            <a:blip r:embed="rId6">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951" name="Google Shape;951;p30"/>
          <p:cNvSpPr/>
          <p:nvPr/>
        </p:nvSpPr>
        <p:spPr>
          <a:xfrm rot="-5400000" flipH="1">
            <a:off x="5529241" y="234022"/>
            <a:ext cx="10129410" cy="6757313"/>
          </a:xfrm>
          <a:custGeom>
            <a:avLst/>
            <a:gdLst/>
            <a:ahLst/>
            <a:cxnLst/>
            <a:rect l="l" t="t" r="r" b="b"/>
            <a:pathLst>
              <a:path w="15194115" h="10135970" extrusionOk="0">
                <a:moveTo>
                  <a:pt x="0" y="10135970"/>
                </a:moveTo>
                <a:lnTo>
                  <a:pt x="15194114" y="10135970"/>
                </a:lnTo>
                <a:lnTo>
                  <a:pt x="15194114" y="0"/>
                </a:lnTo>
                <a:lnTo>
                  <a:pt x="0" y="0"/>
                </a:lnTo>
                <a:lnTo>
                  <a:pt x="0" y="10135970"/>
                </a:lnTo>
                <a:close/>
              </a:path>
            </a:pathLst>
          </a:custGeom>
          <a:blipFill rotWithShape="1">
            <a:blip r:embed="rId5">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952" name="Google Shape;952;p30"/>
          <p:cNvSpPr/>
          <p:nvPr/>
        </p:nvSpPr>
        <p:spPr>
          <a:xfrm rot="-181145">
            <a:off x="936133" y="1260485"/>
            <a:ext cx="2342856" cy="3955175"/>
          </a:xfrm>
          <a:custGeom>
            <a:avLst/>
            <a:gdLst/>
            <a:ahLst/>
            <a:cxnLst/>
            <a:rect l="l" t="t" r="r" b="b"/>
            <a:pathLst>
              <a:path w="3514284" h="5932762" extrusionOk="0">
                <a:moveTo>
                  <a:pt x="0" y="0"/>
                </a:moveTo>
                <a:lnTo>
                  <a:pt x="3514285" y="0"/>
                </a:lnTo>
                <a:lnTo>
                  <a:pt x="3514285" y="5932762"/>
                </a:lnTo>
                <a:lnTo>
                  <a:pt x="0" y="5932762"/>
                </a:lnTo>
                <a:lnTo>
                  <a:pt x="0" y="0"/>
                </a:lnTo>
                <a:close/>
              </a:path>
            </a:pathLst>
          </a:custGeom>
          <a:blipFill rotWithShape="1">
            <a:blip r:embed="rId7">
              <a:alphaModFix/>
            </a:blip>
            <a:stretch>
              <a:fillRect l="-20033" r="-2003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954" name="Google Shape;954;p30"/>
          <p:cNvGrpSpPr/>
          <p:nvPr/>
        </p:nvGrpSpPr>
        <p:grpSpPr>
          <a:xfrm rot="-202858">
            <a:off x="325347" y="4768767"/>
            <a:ext cx="1016511" cy="1145863"/>
            <a:chOff x="0" y="0"/>
            <a:chExt cx="2033023" cy="2291725"/>
          </a:xfrm>
        </p:grpSpPr>
        <p:sp>
          <p:nvSpPr>
            <p:cNvPr id="955" name="Google Shape;955;p30"/>
            <p:cNvSpPr/>
            <p:nvPr/>
          </p:nvSpPr>
          <p:spPr>
            <a:xfrm rot="10800000">
              <a:off x="0" y="1598721"/>
              <a:ext cx="2033023" cy="693004"/>
            </a:xfrm>
            <a:custGeom>
              <a:avLst/>
              <a:gdLst/>
              <a:ahLst/>
              <a:cxnLst/>
              <a:rect l="l" t="t" r="r" b="b"/>
              <a:pathLst>
                <a:path w="2033023" h="693004" extrusionOk="0">
                  <a:moveTo>
                    <a:pt x="0" y="0"/>
                  </a:moveTo>
                  <a:lnTo>
                    <a:pt x="2033023" y="0"/>
                  </a:lnTo>
                  <a:lnTo>
                    <a:pt x="2033023" y="693004"/>
                  </a:lnTo>
                  <a:lnTo>
                    <a:pt x="0" y="693004"/>
                  </a:lnTo>
                  <a:lnTo>
                    <a:pt x="0" y="0"/>
                  </a:lnTo>
                  <a:close/>
                </a:path>
              </a:pathLst>
            </a:custGeom>
            <a:blipFill rotWithShape="1">
              <a:blip r:embed="rId8">
                <a:alphaModFix amt="70000"/>
              </a:blip>
              <a:stretch>
                <a:fillRect r="-74806"/>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956" name="Google Shape;956;p30"/>
            <p:cNvSpPr/>
            <p:nvPr/>
          </p:nvSpPr>
          <p:spPr>
            <a:xfrm rot="-5485466">
              <a:off x="-393427" y="579453"/>
              <a:ext cx="1835250" cy="693004"/>
            </a:xfrm>
            <a:custGeom>
              <a:avLst/>
              <a:gdLst/>
              <a:ahLst/>
              <a:cxnLst/>
              <a:rect l="l" t="t" r="r" b="b"/>
              <a:pathLst>
                <a:path w="1835250" h="693004" extrusionOk="0">
                  <a:moveTo>
                    <a:pt x="0" y="0"/>
                  </a:moveTo>
                  <a:lnTo>
                    <a:pt x="1835250" y="0"/>
                  </a:lnTo>
                  <a:lnTo>
                    <a:pt x="1835250" y="693004"/>
                  </a:lnTo>
                  <a:lnTo>
                    <a:pt x="0" y="693004"/>
                  </a:lnTo>
                  <a:lnTo>
                    <a:pt x="0" y="0"/>
                  </a:lnTo>
                  <a:close/>
                </a:path>
              </a:pathLst>
            </a:custGeom>
            <a:blipFill rotWithShape="1">
              <a:blip r:embed="rId8">
                <a:alphaModFix amt="70000"/>
              </a:blip>
              <a:stretch>
                <a:fillRect l="-93640"/>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957" name="Google Shape;957;p30"/>
          <p:cNvSpPr/>
          <p:nvPr/>
        </p:nvSpPr>
        <p:spPr>
          <a:xfrm rot="5912487">
            <a:off x="6441984" y="-302992"/>
            <a:ext cx="1984780" cy="749468"/>
          </a:xfrm>
          <a:custGeom>
            <a:avLst/>
            <a:gdLst/>
            <a:ahLst/>
            <a:cxnLst/>
            <a:rect l="l" t="t" r="r" b="b"/>
            <a:pathLst>
              <a:path w="2977170" h="1124202" extrusionOk="0">
                <a:moveTo>
                  <a:pt x="0" y="0"/>
                </a:moveTo>
                <a:lnTo>
                  <a:pt x="2977170" y="0"/>
                </a:lnTo>
                <a:lnTo>
                  <a:pt x="2977170" y="1124202"/>
                </a:lnTo>
                <a:lnTo>
                  <a:pt x="0" y="1124202"/>
                </a:lnTo>
                <a:lnTo>
                  <a:pt x="0" y="0"/>
                </a:lnTo>
                <a:close/>
              </a:path>
            </a:pathLst>
          </a:custGeom>
          <a:blipFill rotWithShape="1">
            <a:blip r:embed="rId8">
              <a:alphaModFix amt="70000"/>
            </a:blip>
            <a:stretch>
              <a:fillRect l="-93640"/>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958" name="Google Shape;958;p30"/>
          <p:cNvSpPr/>
          <p:nvPr/>
        </p:nvSpPr>
        <p:spPr>
          <a:xfrm>
            <a:off x="10800164" y="-1362825"/>
            <a:ext cx="2783673" cy="2564357"/>
          </a:xfrm>
          <a:custGeom>
            <a:avLst/>
            <a:gdLst/>
            <a:ahLst/>
            <a:cxnLst/>
            <a:rect l="l" t="t" r="r" b="b"/>
            <a:pathLst>
              <a:path w="4175509" h="3846535" extrusionOk="0">
                <a:moveTo>
                  <a:pt x="0" y="0"/>
                </a:moveTo>
                <a:lnTo>
                  <a:pt x="4175508" y="0"/>
                </a:lnTo>
                <a:lnTo>
                  <a:pt x="4175508" y="3846535"/>
                </a:lnTo>
                <a:lnTo>
                  <a:pt x="0" y="3846535"/>
                </a:lnTo>
                <a:lnTo>
                  <a:pt x="0" y="0"/>
                </a:lnTo>
                <a:close/>
              </a:path>
            </a:pathLst>
          </a:custGeom>
          <a:blipFill rotWithShape="1">
            <a:blip r:embed="rId9">
              <a:alphaModFix amt="79000"/>
            </a:blip>
            <a:stretch>
              <a:fillRect t="-237894"/>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959" name="Google Shape;959;p30"/>
          <p:cNvGrpSpPr/>
          <p:nvPr/>
        </p:nvGrpSpPr>
        <p:grpSpPr>
          <a:xfrm rot="-9182015">
            <a:off x="4331175" y="6087252"/>
            <a:ext cx="5725272" cy="3965281"/>
            <a:chOff x="0" y="0"/>
            <a:chExt cx="3429000" cy="2374900"/>
          </a:xfrm>
        </p:grpSpPr>
        <p:sp>
          <p:nvSpPr>
            <p:cNvPr id="960" name="Google Shape;960;p30"/>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10">
                <a:alphaModFix/>
              </a:blip>
              <a:stretch>
                <a:fillRect t="-61771" b="-6177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961" name="Google Shape;961;p30"/>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11">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962" name="Google Shape;962;p30"/>
          <p:cNvSpPr/>
          <p:nvPr/>
        </p:nvSpPr>
        <p:spPr>
          <a:xfrm rot="-5270522" flipH="1">
            <a:off x="3521020" y="2653296"/>
            <a:ext cx="4335285" cy="2892061"/>
          </a:xfrm>
          <a:custGeom>
            <a:avLst/>
            <a:gdLst/>
            <a:ahLst/>
            <a:cxnLst/>
            <a:rect l="l" t="t" r="r" b="b"/>
            <a:pathLst>
              <a:path w="6502927" h="4338092" extrusionOk="0">
                <a:moveTo>
                  <a:pt x="6502927" y="0"/>
                </a:moveTo>
                <a:lnTo>
                  <a:pt x="0" y="0"/>
                </a:lnTo>
                <a:lnTo>
                  <a:pt x="0" y="4338092"/>
                </a:lnTo>
                <a:lnTo>
                  <a:pt x="6502927" y="4338092"/>
                </a:lnTo>
                <a:lnTo>
                  <a:pt x="6502927" y="0"/>
                </a:lnTo>
                <a:close/>
              </a:path>
            </a:pathLst>
          </a:custGeom>
          <a:blipFill rotWithShape="1">
            <a:blip r:embed="rId5">
              <a:alphaModFix/>
            </a:blip>
            <a:stretch>
              <a:fillRect/>
            </a:stretch>
          </a:blip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963" name="Google Shape;963;p30"/>
          <p:cNvSpPr/>
          <p:nvPr/>
        </p:nvSpPr>
        <p:spPr>
          <a:xfrm rot="61389">
            <a:off x="5612049" y="1890395"/>
            <a:ext cx="309077" cy="314983"/>
          </a:xfrm>
          <a:custGeom>
            <a:avLst/>
            <a:gdLst/>
            <a:ahLst/>
            <a:cxnLst/>
            <a:rect l="l" t="t" r="r" b="b"/>
            <a:pathLst>
              <a:path w="463616" h="472475" extrusionOk="0">
                <a:moveTo>
                  <a:pt x="0" y="0"/>
                </a:moveTo>
                <a:lnTo>
                  <a:pt x="463616" y="0"/>
                </a:lnTo>
                <a:lnTo>
                  <a:pt x="463616" y="472474"/>
                </a:lnTo>
                <a:lnTo>
                  <a:pt x="0" y="472474"/>
                </a:lnTo>
                <a:lnTo>
                  <a:pt x="0" y="0"/>
                </a:lnTo>
                <a:close/>
              </a:path>
            </a:pathLst>
          </a:custGeom>
          <a:blipFill rotWithShape="1">
            <a:blip r:embed="rId6">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964" name="Google Shape;964;p30"/>
          <p:cNvSpPr/>
          <p:nvPr/>
        </p:nvSpPr>
        <p:spPr>
          <a:xfrm rot="128385">
            <a:off x="4551373" y="2342570"/>
            <a:ext cx="2264560" cy="3449253"/>
          </a:xfrm>
          <a:custGeom>
            <a:avLst/>
            <a:gdLst/>
            <a:ahLst/>
            <a:cxnLst/>
            <a:rect l="l" t="t" r="r" b="b"/>
            <a:pathLst>
              <a:path w="3396840" h="5173880" extrusionOk="0">
                <a:moveTo>
                  <a:pt x="0" y="0"/>
                </a:moveTo>
                <a:lnTo>
                  <a:pt x="3396840" y="0"/>
                </a:lnTo>
                <a:lnTo>
                  <a:pt x="3396840" y="5173880"/>
                </a:lnTo>
                <a:lnTo>
                  <a:pt x="0" y="5173880"/>
                </a:lnTo>
                <a:lnTo>
                  <a:pt x="0" y="0"/>
                </a:lnTo>
                <a:close/>
              </a:path>
            </a:pathLst>
          </a:custGeom>
          <a:blipFill rotWithShape="1">
            <a:blip r:embed="rId12">
              <a:alphaModFix/>
            </a:blip>
            <a:stretch>
              <a:fillRect l="-15584" r="-113295"/>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965" name="Google Shape;965;p30"/>
          <p:cNvSpPr/>
          <p:nvPr/>
        </p:nvSpPr>
        <p:spPr>
          <a:xfrm rot="-6687178">
            <a:off x="-714557" y="-991278"/>
            <a:ext cx="981925" cy="2542202"/>
          </a:xfrm>
          <a:custGeom>
            <a:avLst/>
            <a:gdLst/>
            <a:ahLst/>
            <a:cxnLst/>
            <a:rect l="l" t="t" r="r" b="b"/>
            <a:pathLst>
              <a:path w="1472888" h="3813303" extrusionOk="0">
                <a:moveTo>
                  <a:pt x="0" y="0"/>
                </a:moveTo>
                <a:lnTo>
                  <a:pt x="1472889" y="0"/>
                </a:lnTo>
                <a:lnTo>
                  <a:pt x="1472889" y="3813303"/>
                </a:lnTo>
                <a:lnTo>
                  <a:pt x="0" y="3813303"/>
                </a:lnTo>
                <a:lnTo>
                  <a:pt x="0" y="0"/>
                </a:lnTo>
                <a:close/>
              </a:path>
            </a:pathLst>
          </a:custGeom>
          <a:blipFill rotWithShape="1">
            <a:blip r:embed="rId13">
              <a:alphaModFix amt="88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966" name="Google Shape;966;p30"/>
          <p:cNvSpPr/>
          <p:nvPr/>
        </p:nvSpPr>
        <p:spPr>
          <a:xfrm>
            <a:off x="11025595" y="-794487"/>
            <a:ext cx="1959699" cy="1947519"/>
          </a:xfrm>
          <a:custGeom>
            <a:avLst/>
            <a:gdLst/>
            <a:ahLst/>
            <a:cxnLst/>
            <a:rect l="l" t="t" r="r" b="b"/>
            <a:pathLst>
              <a:path w="2939549" h="2921278" extrusionOk="0">
                <a:moveTo>
                  <a:pt x="0" y="0"/>
                </a:moveTo>
                <a:lnTo>
                  <a:pt x="2939550" y="0"/>
                </a:lnTo>
                <a:lnTo>
                  <a:pt x="2939550" y="2921278"/>
                </a:lnTo>
                <a:lnTo>
                  <a:pt x="0" y="2921278"/>
                </a:lnTo>
                <a:lnTo>
                  <a:pt x="0" y="0"/>
                </a:lnTo>
                <a:close/>
              </a:path>
            </a:pathLst>
          </a:custGeom>
          <a:blipFill rotWithShape="1">
            <a:blip r:embed="rId14">
              <a:alphaModFix amt="46000"/>
            </a:blip>
            <a:stretch>
              <a:fillRect t="-11679" r="-11180" b="-194"/>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967" name="Google Shape;967;p30"/>
          <p:cNvSpPr txBox="1"/>
          <p:nvPr/>
        </p:nvSpPr>
        <p:spPr>
          <a:xfrm>
            <a:off x="8023556" y="198742"/>
            <a:ext cx="3900875" cy="1628779"/>
          </a:xfrm>
          <a:prstGeom prst="rect">
            <a:avLst/>
          </a:prstGeom>
          <a:noFill/>
          <a:ln>
            <a:noFill/>
          </a:ln>
        </p:spPr>
        <p:txBody>
          <a:bodyPr spcFirstLastPara="1" wrap="square" lIns="0" tIns="0" rIns="0" bIns="0" anchor="t" anchorCtr="0">
            <a:spAutoFit/>
          </a:bodyPr>
          <a:lstStyle/>
          <a:p>
            <a:pPr defTabSz="609630">
              <a:lnSpc>
                <a:spcPct val="97998"/>
              </a:lnSpc>
              <a:buClr>
                <a:srgbClr val="000000"/>
              </a:buClr>
            </a:pPr>
            <a:r>
              <a:rPr lang="en-US" sz="5400" kern="0" dirty="0" err="1">
                <a:solidFill>
                  <a:srgbClr val="3D2007"/>
                </a:solidFill>
                <a:latin typeface="Play"/>
                <a:ea typeface="Play"/>
                <a:cs typeface="Play"/>
                <a:sym typeface="Play"/>
              </a:rPr>
              <a:t>Protección</a:t>
            </a:r>
            <a:r>
              <a:rPr lang="en-US" sz="5400" kern="0" dirty="0">
                <a:solidFill>
                  <a:srgbClr val="3D2007"/>
                </a:solidFill>
                <a:latin typeface="Play"/>
                <a:ea typeface="Play"/>
                <a:cs typeface="Play"/>
                <a:sym typeface="Play"/>
              </a:rPr>
              <a:t> de </a:t>
            </a:r>
            <a:r>
              <a:rPr lang="en-US" sz="5400" kern="0" dirty="0" err="1">
                <a:solidFill>
                  <a:srgbClr val="3D2007"/>
                </a:solidFill>
                <a:latin typeface="Play"/>
                <a:ea typeface="Play"/>
                <a:cs typeface="Play"/>
                <a:sym typeface="Play"/>
              </a:rPr>
              <a:t>menores</a:t>
            </a:r>
            <a:r>
              <a:rPr lang="en-US" sz="5400" kern="0" dirty="0">
                <a:solidFill>
                  <a:srgbClr val="3D2007"/>
                </a:solidFill>
                <a:latin typeface="Play"/>
                <a:ea typeface="Play"/>
                <a:cs typeface="Play"/>
                <a:sym typeface="Play"/>
              </a:rPr>
              <a:t>:</a:t>
            </a:r>
            <a:endParaRPr sz="700" kern="0" dirty="0">
              <a:solidFill>
                <a:srgbClr val="000000"/>
              </a:solidFill>
              <a:latin typeface="Arial"/>
              <a:cs typeface="Arial"/>
              <a:sym typeface="Arial"/>
            </a:endParaRPr>
          </a:p>
        </p:txBody>
      </p:sp>
      <p:sp>
        <p:nvSpPr>
          <p:cNvPr id="968" name="Google Shape;968;p30"/>
          <p:cNvSpPr txBox="1"/>
          <p:nvPr/>
        </p:nvSpPr>
        <p:spPr>
          <a:xfrm>
            <a:off x="7929493" y="1905746"/>
            <a:ext cx="4555388" cy="4299639"/>
          </a:xfrm>
          <a:prstGeom prst="rect">
            <a:avLst/>
          </a:prstGeom>
          <a:noFill/>
          <a:ln>
            <a:noFill/>
          </a:ln>
        </p:spPr>
        <p:txBody>
          <a:bodyPr spcFirstLastPara="1" wrap="square" lIns="0" tIns="0" rIns="0" bIns="0" anchor="t" anchorCtr="0">
            <a:spAutoFit/>
          </a:bodyPr>
          <a:lstStyle/>
          <a:p>
            <a:pPr defTabSz="609630">
              <a:lnSpc>
                <a:spcPct val="126010"/>
              </a:lnSpc>
              <a:buClr>
                <a:srgbClr val="000000"/>
              </a:buClr>
            </a:pPr>
            <a:r>
              <a:rPr lang="es-ES" sz="1848" kern="0" dirty="0">
                <a:solidFill>
                  <a:srgbClr val="3D2007"/>
                </a:solidFill>
                <a:latin typeface="Atkinson Hyperlegible"/>
                <a:ea typeface="Atkinson Hyperlegible"/>
                <a:cs typeface="Atkinson Hyperlegible"/>
                <a:sym typeface="Atkinson Hyperlegible"/>
              </a:rPr>
              <a:t>La UE tiene normas especiales para proteger a los niños y adolescentes (menores) de contenidos nocivos en internet, productos inseguros y condiciones de trabajo peligrosas.  Estas normas garantizan la seguridad de los jóvenes en Internet, en la escuela y en la vida cotidiana. </a:t>
            </a:r>
          </a:p>
          <a:p>
            <a:pPr defTabSz="609630">
              <a:lnSpc>
                <a:spcPct val="126010"/>
              </a:lnSpc>
              <a:buClr>
                <a:srgbClr val="000000"/>
              </a:buClr>
            </a:pPr>
            <a:endParaRPr lang="es-ES" sz="1848" kern="0" dirty="0">
              <a:solidFill>
                <a:srgbClr val="3D2007"/>
              </a:solidFill>
              <a:latin typeface="Atkinson Hyperlegible"/>
              <a:ea typeface="Atkinson Hyperlegible"/>
              <a:cs typeface="Atkinson Hyperlegible"/>
              <a:sym typeface="Atkinson Hyperlegible"/>
            </a:endParaRPr>
          </a:p>
          <a:p>
            <a:pPr defTabSz="609630">
              <a:lnSpc>
                <a:spcPct val="126010"/>
              </a:lnSpc>
              <a:buClr>
                <a:srgbClr val="000000"/>
              </a:buClr>
            </a:pPr>
            <a:r>
              <a:rPr lang="es-ES" sz="1848" b="1" kern="0" dirty="0">
                <a:solidFill>
                  <a:srgbClr val="3D2007"/>
                </a:solidFill>
                <a:latin typeface="Atkinson Hyperlegible"/>
                <a:ea typeface="Atkinson Hyperlegible"/>
                <a:cs typeface="Atkinson Hyperlegible"/>
                <a:sym typeface="Atkinson Hyperlegible"/>
              </a:rPr>
              <a:t>El objetivo es mantener a salvo a los niños y garantizarles el derecho a crecer en un entorno sano y protegido.</a:t>
            </a:r>
            <a:endParaRPr sz="933" b="1" kern="0" dirty="0">
              <a:solidFill>
                <a:srgbClr val="000000"/>
              </a:solidFill>
              <a:latin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73"/>
        <p:cNvGrpSpPr/>
        <p:nvPr/>
      </p:nvGrpSpPr>
      <p:grpSpPr>
        <a:xfrm>
          <a:off x="0" y="0"/>
          <a:ext cx="0" cy="0"/>
          <a:chOff x="0" y="0"/>
          <a:chExt cx="0" cy="0"/>
        </a:xfrm>
      </p:grpSpPr>
      <p:sp>
        <p:nvSpPr>
          <p:cNvPr id="974" name="Google Shape;974;p31"/>
          <p:cNvSpPr/>
          <p:nvPr/>
        </p:nvSpPr>
        <p:spPr>
          <a:xfrm>
            <a:off x="0" y="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975" name="Google Shape;975;p31"/>
          <p:cNvGrpSpPr/>
          <p:nvPr/>
        </p:nvGrpSpPr>
        <p:grpSpPr>
          <a:xfrm rot="-9182015">
            <a:off x="-1416246" y="3954355"/>
            <a:ext cx="5326110" cy="3688825"/>
            <a:chOff x="0" y="0"/>
            <a:chExt cx="3429000" cy="2374900"/>
          </a:xfrm>
        </p:grpSpPr>
        <p:sp>
          <p:nvSpPr>
            <p:cNvPr id="976" name="Google Shape;976;p31"/>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977" name="Google Shape;977;p31"/>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nvGrpSpPr>
          <p:cNvPr id="978" name="Google Shape;978;p31"/>
          <p:cNvGrpSpPr/>
          <p:nvPr/>
        </p:nvGrpSpPr>
        <p:grpSpPr>
          <a:xfrm>
            <a:off x="489520" y="257437"/>
            <a:ext cx="11212961" cy="6343126"/>
            <a:chOff x="0" y="0"/>
            <a:chExt cx="22425922" cy="12686252"/>
          </a:xfrm>
        </p:grpSpPr>
        <p:sp>
          <p:nvSpPr>
            <p:cNvPr id="979" name="Google Shape;979;p31"/>
            <p:cNvSpPr/>
            <p:nvPr/>
          </p:nvSpPr>
          <p:spPr>
            <a:xfrm flipH="1">
              <a:off x="18129687" y="63500"/>
              <a:ext cx="4296235" cy="12622752"/>
            </a:xfrm>
            <a:custGeom>
              <a:avLst/>
              <a:gdLst/>
              <a:ahLst/>
              <a:cxnLst/>
              <a:rect l="l" t="t" r="r" b="b"/>
              <a:pathLst>
                <a:path w="4296235" h="12622752" extrusionOk="0">
                  <a:moveTo>
                    <a:pt x="4296234" y="0"/>
                  </a:moveTo>
                  <a:lnTo>
                    <a:pt x="0" y="0"/>
                  </a:lnTo>
                  <a:lnTo>
                    <a:pt x="0" y="12622752"/>
                  </a:lnTo>
                  <a:lnTo>
                    <a:pt x="4296234" y="12622752"/>
                  </a:lnTo>
                  <a:lnTo>
                    <a:pt x="4296234" y="0"/>
                  </a:lnTo>
                  <a:close/>
                </a:path>
              </a:pathLst>
            </a:custGeom>
            <a:blipFill rotWithShape="1">
              <a:blip r:embed="rId6">
                <a:alphaModFix/>
              </a:blip>
              <a:stretch>
                <a:fillRect r="-340412"/>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980" name="Google Shape;980;p31"/>
            <p:cNvSpPr/>
            <p:nvPr/>
          </p:nvSpPr>
          <p:spPr>
            <a:xfrm flipH="1">
              <a:off x="0" y="0"/>
              <a:ext cx="18921873" cy="12622752"/>
            </a:xfrm>
            <a:custGeom>
              <a:avLst/>
              <a:gdLst/>
              <a:ahLst/>
              <a:cxnLst/>
              <a:rect l="l" t="t" r="r" b="b"/>
              <a:pathLst>
                <a:path w="18921873" h="12622752" extrusionOk="0">
                  <a:moveTo>
                    <a:pt x="18921873" y="0"/>
                  </a:moveTo>
                  <a:lnTo>
                    <a:pt x="0" y="0"/>
                  </a:lnTo>
                  <a:lnTo>
                    <a:pt x="0" y="12622752"/>
                  </a:lnTo>
                  <a:lnTo>
                    <a:pt x="18921873" y="12622752"/>
                  </a:lnTo>
                  <a:lnTo>
                    <a:pt x="18921873" y="0"/>
                  </a:lnTo>
                  <a:close/>
                </a:path>
              </a:pathLst>
            </a:custGeom>
            <a:blipFill rotWithShape="1">
              <a:blip r:embed="rId6">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981" name="Google Shape;981;p31"/>
          <p:cNvSpPr/>
          <p:nvPr/>
        </p:nvSpPr>
        <p:spPr>
          <a:xfrm>
            <a:off x="1568788" y="979576"/>
            <a:ext cx="9689881" cy="5192625"/>
          </a:xfrm>
          <a:custGeom>
            <a:avLst/>
            <a:gdLst/>
            <a:ahLst/>
            <a:cxnLst/>
            <a:rect l="l" t="t" r="r" b="b"/>
            <a:pathLst>
              <a:path w="14534822" h="7788937" extrusionOk="0">
                <a:moveTo>
                  <a:pt x="0" y="0"/>
                </a:moveTo>
                <a:lnTo>
                  <a:pt x="14534822" y="0"/>
                </a:lnTo>
                <a:lnTo>
                  <a:pt x="14534822" y="7788937"/>
                </a:lnTo>
                <a:lnTo>
                  <a:pt x="0" y="7788937"/>
                </a:lnTo>
                <a:lnTo>
                  <a:pt x="0" y="0"/>
                </a:lnTo>
                <a:close/>
              </a:path>
            </a:pathLst>
          </a:custGeom>
          <a:blipFill rotWithShape="1">
            <a:blip r:embed="rId7">
              <a:alphaModFix amt="20999"/>
            </a:blip>
            <a:stretch>
              <a:fillRect l="-1477" t="-62632" r="-10185" b="-6672"/>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982" name="Google Shape;982;p31"/>
          <p:cNvSpPr/>
          <p:nvPr/>
        </p:nvSpPr>
        <p:spPr>
          <a:xfrm rot="-68087">
            <a:off x="908290" y="5548633"/>
            <a:ext cx="565653" cy="576461"/>
          </a:xfrm>
          <a:custGeom>
            <a:avLst/>
            <a:gdLst/>
            <a:ahLst/>
            <a:cxnLst/>
            <a:rect l="l" t="t" r="r" b="b"/>
            <a:pathLst>
              <a:path w="848479" h="864692" extrusionOk="0">
                <a:moveTo>
                  <a:pt x="0" y="0"/>
                </a:moveTo>
                <a:lnTo>
                  <a:pt x="848479" y="0"/>
                </a:lnTo>
                <a:lnTo>
                  <a:pt x="848479" y="864692"/>
                </a:lnTo>
                <a:lnTo>
                  <a:pt x="0" y="864692"/>
                </a:lnTo>
                <a:lnTo>
                  <a:pt x="0" y="0"/>
                </a:lnTo>
                <a:close/>
              </a:path>
            </a:pathLst>
          </a:custGeom>
          <a:blipFill rotWithShape="1">
            <a:blip r:embed="rId8">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983" name="Google Shape;983;p31"/>
          <p:cNvSpPr/>
          <p:nvPr/>
        </p:nvSpPr>
        <p:spPr>
          <a:xfrm>
            <a:off x="0" y="7303"/>
            <a:ext cx="2382233" cy="500269"/>
          </a:xfrm>
          <a:custGeom>
            <a:avLst/>
            <a:gdLst/>
            <a:ahLst/>
            <a:cxnLst/>
            <a:rect l="l" t="t" r="r" b="b"/>
            <a:pathLst>
              <a:path w="3573350" h="750403" extrusionOk="0">
                <a:moveTo>
                  <a:pt x="0" y="0"/>
                </a:moveTo>
                <a:lnTo>
                  <a:pt x="3573350" y="0"/>
                </a:lnTo>
                <a:lnTo>
                  <a:pt x="3573350" y="750403"/>
                </a:lnTo>
                <a:lnTo>
                  <a:pt x="0" y="750403"/>
                </a:lnTo>
                <a:lnTo>
                  <a:pt x="0" y="0"/>
                </a:lnTo>
                <a:close/>
              </a:path>
            </a:pathLst>
          </a:custGeom>
          <a:blipFill rotWithShape="1">
            <a:blip r:embed="rId9">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984" name="Google Shape;984;p31"/>
          <p:cNvSpPr/>
          <p:nvPr/>
        </p:nvSpPr>
        <p:spPr>
          <a:xfrm>
            <a:off x="3598343" y="5768255"/>
            <a:ext cx="3633672" cy="137216"/>
          </a:xfrm>
          <a:custGeom>
            <a:avLst/>
            <a:gdLst/>
            <a:ahLst/>
            <a:cxnLst/>
            <a:rect l="l" t="t" r="r" b="b"/>
            <a:pathLst>
              <a:path w="5450508" h="205824" extrusionOk="0">
                <a:moveTo>
                  <a:pt x="0" y="0"/>
                </a:moveTo>
                <a:lnTo>
                  <a:pt x="5450509" y="0"/>
                </a:lnTo>
                <a:lnTo>
                  <a:pt x="5450509" y="205824"/>
                </a:lnTo>
                <a:lnTo>
                  <a:pt x="0" y="205824"/>
                </a:lnTo>
                <a:lnTo>
                  <a:pt x="0" y="0"/>
                </a:lnTo>
                <a:close/>
              </a:path>
            </a:pathLst>
          </a:custGeom>
          <a:blipFill rotWithShape="1">
            <a:blip r:embed="rId10">
              <a:alphaModFix/>
            </a:blip>
            <a:stretch>
              <a:fillRect r="-22170"/>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985" name="Google Shape;985;p31"/>
          <p:cNvSpPr txBox="1"/>
          <p:nvPr/>
        </p:nvSpPr>
        <p:spPr>
          <a:xfrm>
            <a:off x="1923822" y="1869322"/>
            <a:ext cx="8629882" cy="1551194"/>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n-US" sz="3600" kern="0" dirty="0">
                <a:solidFill>
                  <a:srgbClr val="402B2B"/>
                </a:solidFill>
                <a:latin typeface="Play"/>
                <a:ea typeface="Play"/>
                <a:cs typeface="Play"/>
                <a:sym typeface="Play"/>
              </a:rPr>
              <a:t>¡Describe con </a:t>
            </a:r>
            <a:r>
              <a:rPr lang="en-US" sz="3600" kern="0" dirty="0" err="1">
                <a:solidFill>
                  <a:srgbClr val="402B2B"/>
                </a:solidFill>
                <a:latin typeface="Play"/>
                <a:ea typeface="Play"/>
                <a:cs typeface="Play"/>
                <a:sym typeface="Play"/>
              </a:rPr>
              <a:t>tus</a:t>
            </a:r>
            <a:r>
              <a:rPr lang="en-US" sz="3600" kern="0" dirty="0">
                <a:solidFill>
                  <a:srgbClr val="402B2B"/>
                </a:solidFill>
                <a:latin typeface="Play"/>
                <a:ea typeface="Play"/>
                <a:cs typeface="Play"/>
                <a:sym typeface="Play"/>
              </a:rPr>
              <a:t> </a:t>
            </a:r>
            <a:r>
              <a:rPr lang="en-US" sz="3600" kern="0" dirty="0" err="1">
                <a:solidFill>
                  <a:srgbClr val="402B2B"/>
                </a:solidFill>
                <a:latin typeface="Play"/>
                <a:ea typeface="Play"/>
                <a:cs typeface="Play"/>
                <a:sym typeface="Play"/>
              </a:rPr>
              <a:t>propias</a:t>
            </a:r>
            <a:r>
              <a:rPr lang="en-US" sz="3600" kern="0" dirty="0">
                <a:solidFill>
                  <a:srgbClr val="402B2B"/>
                </a:solidFill>
                <a:latin typeface="Play"/>
                <a:ea typeface="Play"/>
                <a:cs typeface="Play"/>
                <a:sym typeface="Play"/>
              </a:rPr>
              <a:t> palabras las </a:t>
            </a:r>
            <a:r>
              <a:rPr lang="en-US" sz="3600" kern="0" dirty="0" err="1">
                <a:solidFill>
                  <a:srgbClr val="402B2B"/>
                </a:solidFill>
                <a:latin typeface="Play"/>
                <a:ea typeface="Play"/>
                <a:cs typeface="Play"/>
                <a:sym typeface="Play"/>
              </a:rPr>
              <a:t>leyes</a:t>
            </a:r>
            <a:r>
              <a:rPr lang="en-US" sz="3600" kern="0" dirty="0">
                <a:solidFill>
                  <a:srgbClr val="402B2B"/>
                </a:solidFill>
                <a:latin typeface="Play"/>
                <a:ea typeface="Play"/>
                <a:cs typeface="Play"/>
                <a:sym typeface="Play"/>
              </a:rPr>
              <a:t> que </a:t>
            </a:r>
            <a:r>
              <a:rPr lang="en-US" sz="3600" kern="0" dirty="0" err="1">
                <a:solidFill>
                  <a:srgbClr val="402B2B"/>
                </a:solidFill>
                <a:latin typeface="Play"/>
                <a:ea typeface="Play"/>
                <a:cs typeface="Play"/>
                <a:sym typeface="Play"/>
              </a:rPr>
              <a:t>acabamos</a:t>
            </a:r>
            <a:r>
              <a:rPr lang="en-US" sz="3600" kern="0" dirty="0">
                <a:solidFill>
                  <a:srgbClr val="402B2B"/>
                </a:solidFill>
                <a:latin typeface="Play"/>
                <a:ea typeface="Play"/>
                <a:cs typeface="Play"/>
                <a:sym typeface="Play"/>
              </a:rPr>
              <a:t> de </a:t>
            </a:r>
            <a:r>
              <a:rPr lang="en-US" sz="3600" kern="0" dirty="0" err="1">
                <a:solidFill>
                  <a:srgbClr val="402B2B"/>
                </a:solidFill>
                <a:latin typeface="Play"/>
                <a:ea typeface="Play"/>
                <a:cs typeface="Play"/>
                <a:sym typeface="Play"/>
              </a:rPr>
              <a:t>ver</a:t>
            </a:r>
            <a:r>
              <a:rPr lang="en-US" sz="3600" kern="0" dirty="0">
                <a:solidFill>
                  <a:srgbClr val="402B2B"/>
                </a:solidFill>
                <a:latin typeface="Play"/>
                <a:ea typeface="Play"/>
                <a:cs typeface="Play"/>
                <a:sym typeface="Play"/>
              </a:rPr>
              <a:t>!</a:t>
            </a:r>
            <a:endParaRPr sz="600" kern="0" dirty="0">
              <a:solidFill>
                <a:srgbClr val="000000"/>
              </a:solidFill>
              <a:latin typeface="Arial"/>
              <a:cs typeface="Arial"/>
              <a:sym typeface="Arial"/>
            </a:endParaRPr>
          </a:p>
        </p:txBody>
      </p:sp>
      <p:sp>
        <p:nvSpPr>
          <p:cNvPr id="986" name="Google Shape;986;p31"/>
          <p:cNvSpPr/>
          <p:nvPr/>
        </p:nvSpPr>
        <p:spPr>
          <a:xfrm>
            <a:off x="10553704" y="507297"/>
            <a:ext cx="952497" cy="944559"/>
          </a:xfrm>
          <a:custGeom>
            <a:avLst/>
            <a:gdLst/>
            <a:ahLst/>
            <a:cxnLst/>
            <a:rect l="l" t="t" r="r" b="b"/>
            <a:pathLst>
              <a:path w="1428745" h="1416839" extrusionOk="0">
                <a:moveTo>
                  <a:pt x="0" y="0"/>
                </a:moveTo>
                <a:lnTo>
                  <a:pt x="1428745" y="0"/>
                </a:lnTo>
                <a:lnTo>
                  <a:pt x="1428745" y="1416839"/>
                </a:lnTo>
                <a:lnTo>
                  <a:pt x="0" y="1416839"/>
                </a:lnTo>
                <a:lnTo>
                  <a:pt x="0" y="0"/>
                </a:lnTo>
                <a:close/>
              </a:path>
            </a:pathLst>
          </a:custGeom>
          <a:blipFill rotWithShape="1">
            <a:blip r:embed="rId11">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987" name="Google Shape;987;p31"/>
          <p:cNvSpPr/>
          <p:nvPr/>
        </p:nvSpPr>
        <p:spPr>
          <a:xfrm>
            <a:off x="413908" y="585784"/>
            <a:ext cx="1852033" cy="2215892"/>
          </a:xfrm>
          <a:custGeom>
            <a:avLst/>
            <a:gdLst/>
            <a:ahLst/>
            <a:cxnLst/>
            <a:rect l="l" t="t" r="r" b="b"/>
            <a:pathLst>
              <a:path w="2778049" h="3323838" extrusionOk="0">
                <a:moveTo>
                  <a:pt x="0" y="0"/>
                </a:moveTo>
                <a:lnTo>
                  <a:pt x="2778049" y="0"/>
                </a:lnTo>
                <a:lnTo>
                  <a:pt x="2778049" y="3323838"/>
                </a:lnTo>
                <a:lnTo>
                  <a:pt x="0" y="3323838"/>
                </a:lnTo>
                <a:lnTo>
                  <a:pt x="0" y="0"/>
                </a:lnTo>
                <a:close/>
              </a:path>
            </a:pathLst>
          </a:custGeom>
          <a:blipFill rotWithShape="1">
            <a:blip r:embed="rId12">
              <a:alphaModFix/>
            </a:blip>
            <a:stretch>
              <a:fillRect b="-16015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988" name="Google Shape;988;p31"/>
          <p:cNvSpPr/>
          <p:nvPr/>
        </p:nvSpPr>
        <p:spPr>
          <a:xfrm rot="1586660">
            <a:off x="9150931" y="4046600"/>
            <a:ext cx="2359155" cy="2376438"/>
          </a:xfrm>
          <a:custGeom>
            <a:avLst/>
            <a:gdLst/>
            <a:ahLst/>
            <a:cxnLst/>
            <a:rect l="l" t="t" r="r" b="b"/>
            <a:pathLst>
              <a:path w="3538732" h="3564657" extrusionOk="0">
                <a:moveTo>
                  <a:pt x="0" y="0"/>
                </a:moveTo>
                <a:lnTo>
                  <a:pt x="3538732" y="0"/>
                </a:lnTo>
                <a:lnTo>
                  <a:pt x="3538732" y="3564657"/>
                </a:lnTo>
                <a:lnTo>
                  <a:pt x="0" y="3564657"/>
                </a:lnTo>
                <a:lnTo>
                  <a:pt x="0" y="0"/>
                </a:lnTo>
                <a:close/>
              </a:path>
            </a:pathLst>
          </a:custGeom>
          <a:blipFill rotWithShape="1">
            <a:blip r:embed="rId13">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989" name="Google Shape;989;p31"/>
          <p:cNvGrpSpPr/>
          <p:nvPr/>
        </p:nvGrpSpPr>
        <p:grpSpPr>
          <a:xfrm>
            <a:off x="3598343" y="3764411"/>
            <a:ext cx="572213" cy="312929"/>
            <a:chOff x="0" y="-38100"/>
            <a:chExt cx="812800" cy="444500"/>
          </a:xfrm>
        </p:grpSpPr>
        <p:sp>
          <p:nvSpPr>
            <p:cNvPr id="990" name="Google Shape;990;p31"/>
            <p:cNvSpPr/>
            <p:nvPr/>
          </p:nvSpPr>
          <p:spPr>
            <a:xfrm>
              <a:off x="0" y="0"/>
              <a:ext cx="812800" cy="406400"/>
            </a:xfrm>
            <a:custGeom>
              <a:avLst/>
              <a:gdLst/>
              <a:ahLst/>
              <a:cxnLst/>
              <a:rect l="l" t="t" r="r" b="b"/>
              <a:pathLst>
                <a:path w="812800" h="406400" extrusionOk="0">
                  <a:moveTo>
                    <a:pt x="0" y="0"/>
                  </a:moveTo>
                  <a:lnTo>
                    <a:pt x="609600" y="0"/>
                  </a:lnTo>
                  <a:lnTo>
                    <a:pt x="812800" y="203200"/>
                  </a:lnTo>
                  <a:lnTo>
                    <a:pt x="609600" y="406400"/>
                  </a:lnTo>
                  <a:lnTo>
                    <a:pt x="0" y="406400"/>
                  </a:lnTo>
                  <a:lnTo>
                    <a:pt x="203200" y="203200"/>
                  </a:lnTo>
                  <a:lnTo>
                    <a:pt x="0" y="0"/>
                  </a:lnTo>
                  <a:close/>
                </a:path>
              </a:pathLst>
            </a:custGeom>
            <a:solidFill>
              <a:srgbClr val="825209"/>
            </a:solid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991" name="Google Shape;991;p31"/>
            <p:cNvSpPr txBox="1"/>
            <p:nvPr/>
          </p:nvSpPr>
          <p:spPr>
            <a:xfrm>
              <a:off x="177800" y="-38100"/>
              <a:ext cx="558800" cy="444500"/>
            </a:xfrm>
            <a:prstGeom prst="rect">
              <a:avLst/>
            </a:prstGeom>
            <a:noFill/>
            <a:ln>
              <a:noFill/>
            </a:ln>
          </p:spPr>
          <p:txBody>
            <a:bodyPr spcFirstLastPara="1" wrap="square" lIns="33867" tIns="33867" rIns="33867" bIns="33867" anchor="ctr" anchorCtr="0">
              <a:noAutofit/>
            </a:bodyPr>
            <a:lstStyle/>
            <a:p>
              <a:pPr algn="ctr" defTabSz="609630">
                <a:lnSpc>
                  <a:spcPct val="163333"/>
                </a:lnSpc>
                <a:buClr>
                  <a:srgbClr val="000000"/>
                </a:buClr>
              </a:pPr>
              <a:endParaRPr sz="1200" kern="0">
                <a:solidFill>
                  <a:srgbClr val="000000"/>
                </a:solidFill>
                <a:latin typeface="Calibri"/>
                <a:ea typeface="Calibri"/>
                <a:cs typeface="Calibri"/>
                <a:sym typeface="Calibri"/>
              </a:endParaRPr>
            </a:p>
          </p:txBody>
        </p:sp>
      </p:grpSp>
      <p:sp>
        <p:nvSpPr>
          <p:cNvPr id="992" name="Google Shape;992;p31"/>
          <p:cNvSpPr txBox="1"/>
          <p:nvPr/>
        </p:nvSpPr>
        <p:spPr>
          <a:xfrm>
            <a:off x="4954191" y="1124407"/>
            <a:ext cx="2283619" cy="746679"/>
          </a:xfrm>
          <a:prstGeom prst="rect">
            <a:avLst/>
          </a:prstGeom>
          <a:noFill/>
          <a:ln>
            <a:noFill/>
          </a:ln>
        </p:spPr>
        <p:txBody>
          <a:bodyPr spcFirstLastPara="1" wrap="square" lIns="0" tIns="0" rIns="0" bIns="0" anchor="t" anchorCtr="0">
            <a:spAutoFit/>
          </a:bodyPr>
          <a:lstStyle/>
          <a:p>
            <a:pPr algn="ctr" defTabSz="609630">
              <a:lnSpc>
                <a:spcPct val="140007"/>
              </a:lnSpc>
              <a:buClr>
                <a:srgbClr val="000000"/>
              </a:buClr>
            </a:pPr>
            <a:r>
              <a:rPr lang="en-US" sz="3466" b="1" kern="0" dirty="0" err="1">
                <a:solidFill>
                  <a:srgbClr val="AB6000"/>
                </a:solidFill>
                <a:latin typeface="Arial"/>
                <a:ea typeface="Arial"/>
                <a:cs typeface="Arial"/>
                <a:sym typeface="Arial"/>
              </a:rPr>
              <a:t>Ejercicio</a:t>
            </a:r>
            <a:r>
              <a:rPr lang="en-US" sz="3466" b="1" kern="0" dirty="0">
                <a:solidFill>
                  <a:srgbClr val="AB6000"/>
                </a:solidFill>
                <a:latin typeface="Arial"/>
                <a:ea typeface="Arial"/>
                <a:cs typeface="Arial"/>
                <a:sym typeface="Arial"/>
              </a:rPr>
              <a:t> 6 </a:t>
            </a:r>
            <a:endParaRPr sz="933" kern="0" dirty="0">
              <a:solidFill>
                <a:srgbClr val="000000"/>
              </a:solidFill>
              <a:latin typeface="Arial"/>
              <a:cs typeface="Arial"/>
              <a:sym typeface="Arial"/>
            </a:endParaRPr>
          </a:p>
        </p:txBody>
      </p:sp>
      <p:grpSp>
        <p:nvGrpSpPr>
          <p:cNvPr id="993" name="Google Shape;993;p31"/>
          <p:cNvGrpSpPr/>
          <p:nvPr/>
        </p:nvGrpSpPr>
        <p:grpSpPr>
          <a:xfrm>
            <a:off x="3598343" y="4249618"/>
            <a:ext cx="572213" cy="312929"/>
            <a:chOff x="0" y="-38100"/>
            <a:chExt cx="812800" cy="444500"/>
          </a:xfrm>
        </p:grpSpPr>
        <p:sp>
          <p:nvSpPr>
            <p:cNvPr id="994" name="Google Shape;994;p31"/>
            <p:cNvSpPr/>
            <p:nvPr/>
          </p:nvSpPr>
          <p:spPr>
            <a:xfrm>
              <a:off x="0" y="0"/>
              <a:ext cx="812800" cy="406400"/>
            </a:xfrm>
            <a:custGeom>
              <a:avLst/>
              <a:gdLst/>
              <a:ahLst/>
              <a:cxnLst/>
              <a:rect l="l" t="t" r="r" b="b"/>
              <a:pathLst>
                <a:path w="812800" h="406400" extrusionOk="0">
                  <a:moveTo>
                    <a:pt x="0" y="0"/>
                  </a:moveTo>
                  <a:lnTo>
                    <a:pt x="609600" y="0"/>
                  </a:lnTo>
                  <a:lnTo>
                    <a:pt x="812800" y="203200"/>
                  </a:lnTo>
                  <a:lnTo>
                    <a:pt x="609600" y="406400"/>
                  </a:lnTo>
                  <a:lnTo>
                    <a:pt x="0" y="406400"/>
                  </a:lnTo>
                  <a:lnTo>
                    <a:pt x="203200" y="203200"/>
                  </a:lnTo>
                  <a:lnTo>
                    <a:pt x="0" y="0"/>
                  </a:lnTo>
                  <a:close/>
                </a:path>
              </a:pathLst>
            </a:custGeom>
            <a:solidFill>
              <a:srgbClr val="825209"/>
            </a:solid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995" name="Google Shape;995;p31"/>
            <p:cNvSpPr txBox="1"/>
            <p:nvPr/>
          </p:nvSpPr>
          <p:spPr>
            <a:xfrm>
              <a:off x="177800" y="-38100"/>
              <a:ext cx="558800" cy="444500"/>
            </a:xfrm>
            <a:prstGeom prst="rect">
              <a:avLst/>
            </a:prstGeom>
            <a:noFill/>
            <a:ln>
              <a:noFill/>
            </a:ln>
          </p:spPr>
          <p:txBody>
            <a:bodyPr spcFirstLastPara="1" wrap="square" lIns="33867" tIns="33867" rIns="33867" bIns="33867" anchor="ctr" anchorCtr="0">
              <a:noAutofit/>
            </a:bodyPr>
            <a:lstStyle/>
            <a:p>
              <a:pPr algn="ctr" defTabSz="609630">
                <a:lnSpc>
                  <a:spcPct val="163333"/>
                </a:lnSpc>
                <a:buClr>
                  <a:srgbClr val="000000"/>
                </a:buClr>
              </a:pPr>
              <a:endParaRPr sz="1200" kern="0">
                <a:solidFill>
                  <a:srgbClr val="000000"/>
                </a:solidFill>
                <a:latin typeface="Calibri"/>
                <a:ea typeface="Calibri"/>
                <a:cs typeface="Calibri"/>
                <a:sym typeface="Calibri"/>
              </a:endParaRPr>
            </a:p>
          </p:txBody>
        </p:sp>
      </p:grpSp>
      <p:grpSp>
        <p:nvGrpSpPr>
          <p:cNvPr id="996" name="Google Shape;996;p31"/>
          <p:cNvGrpSpPr/>
          <p:nvPr/>
        </p:nvGrpSpPr>
        <p:grpSpPr>
          <a:xfrm>
            <a:off x="3598343" y="4669074"/>
            <a:ext cx="572213" cy="312929"/>
            <a:chOff x="0" y="-38100"/>
            <a:chExt cx="812800" cy="444500"/>
          </a:xfrm>
        </p:grpSpPr>
        <p:sp>
          <p:nvSpPr>
            <p:cNvPr id="997" name="Google Shape;997;p31"/>
            <p:cNvSpPr/>
            <p:nvPr/>
          </p:nvSpPr>
          <p:spPr>
            <a:xfrm>
              <a:off x="0" y="0"/>
              <a:ext cx="812800" cy="406400"/>
            </a:xfrm>
            <a:custGeom>
              <a:avLst/>
              <a:gdLst/>
              <a:ahLst/>
              <a:cxnLst/>
              <a:rect l="l" t="t" r="r" b="b"/>
              <a:pathLst>
                <a:path w="812800" h="406400" extrusionOk="0">
                  <a:moveTo>
                    <a:pt x="0" y="0"/>
                  </a:moveTo>
                  <a:lnTo>
                    <a:pt x="609600" y="0"/>
                  </a:lnTo>
                  <a:lnTo>
                    <a:pt x="812800" y="203200"/>
                  </a:lnTo>
                  <a:lnTo>
                    <a:pt x="609600" y="406400"/>
                  </a:lnTo>
                  <a:lnTo>
                    <a:pt x="0" y="406400"/>
                  </a:lnTo>
                  <a:lnTo>
                    <a:pt x="203200" y="203200"/>
                  </a:lnTo>
                  <a:lnTo>
                    <a:pt x="0" y="0"/>
                  </a:lnTo>
                  <a:close/>
                </a:path>
              </a:pathLst>
            </a:custGeom>
            <a:solidFill>
              <a:srgbClr val="825209"/>
            </a:solid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998" name="Google Shape;998;p31"/>
            <p:cNvSpPr txBox="1"/>
            <p:nvPr/>
          </p:nvSpPr>
          <p:spPr>
            <a:xfrm>
              <a:off x="177800" y="-38100"/>
              <a:ext cx="558800" cy="444500"/>
            </a:xfrm>
            <a:prstGeom prst="rect">
              <a:avLst/>
            </a:prstGeom>
            <a:noFill/>
            <a:ln>
              <a:noFill/>
            </a:ln>
          </p:spPr>
          <p:txBody>
            <a:bodyPr spcFirstLastPara="1" wrap="square" lIns="33867" tIns="33867" rIns="33867" bIns="33867" anchor="ctr" anchorCtr="0">
              <a:noAutofit/>
            </a:bodyPr>
            <a:lstStyle/>
            <a:p>
              <a:pPr algn="ctr" defTabSz="609630">
                <a:lnSpc>
                  <a:spcPct val="163333"/>
                </a:lnSpc>
                <a:buClr>
                  <a:srgbClr val="000000"/>
                </a:buClr>
              </a:pPr>
              <a:endParaRPr sz="1200" kern="0">
                <a:solidFill>
                  <a:srgbClr val="000000"/>
                </a:solidFill>
                <a:latin typeface="Calibri"/>
                <a:ea typeface="Calibri"/>
                <a:cs typeface="Calibri"/>
                <a:sym typeface="Calibri"/>
              </a:endParaRPr>
            </a:p>
          </p:txBody>
        </p:sp>
      </p:grpSp>
      <p:grpSp>
        <p:nvGrpSpPr>
          <p:cNvPr id="999" name="Google Shape;999;p31"/>
          <p:cNvGrpSpPr/>
          <p:nvPr/>
        </p:nvGrpSpPr>
        <p:grpSpPr>
          <a:xfrm>
            <a:off x="3598343" y="5064943"/>
            <a:ext cx="572213" cy="312929"/>
            <a:chOff x="0" y="-38100"/>
            <a:chExt cx="812800" cy="444500"/>
          </a:xfrm>
        </p:grpSpPr>
        <p:sp>
          <p:nvSpPr>
            <p:cNvPr id="1000" name="Google Shape;1000;p31"/>
            <p:cNvSpPr/>
            <p:nvPr/>
          </p:nvSpPr>
          <p:spPr>
            <a:xfrm>
              <a:off x="0" y="0"/>
              <a:ext cx="812800" cy="406400"/>
            </a:xfrm>
            <a:custGeom>
              <a:avLst/>
              <a:gdLst/>
              <a:ahLst/>
              <a:cxnLst/>
              <a:rect l="l" t="t" r="r" b="b"/>
              <a:pathLst>
                <a:path w="812800" h="406400" extrusionOk="0">
                  <a:moveTo>
                    <a:pt x="0" y="0"/>
                  </a:moveTo>
                  <a:lnTo>
                    <a:pt x="609600" y="0"/>
                  </a:lnTo>
                  <a:lnTo>
                    <a:pt x="812800" y="203200"/>
                  </a:lnTo>
                  <a:lnTo>
                    <a:pt x="609600" y="406400"/>
                  </a:lnTo>
                  <a:lnTo>
                    <a:pt x="0" y="406400"/>
                  </a:lnTo>
                  <a:lnTo>
                    <a:pt x="203200" y="203200"/>
                  </a:lnTo>
                  <a:lnTo>
                    <a:pt x="0" y="0"/>
                  </a:lnTo>
                  <a:close/>
                </a:path>
              </a:pathLst>
            </a:custGeom>
            <a:solidFill>
              <a:srgbClr val="825209"/>
            </a:solid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001" name="Google Shape;1001;p31"/>
            <p:cNvSpPr txBox="1"/>
            <p:nvPr/>
          </p:nvSpPr>
          <p:spPr>
            <a:xfrm>
              <a:off x="177800" y="-38100"/>
              <a:ext cx="558800" cy="444500"/>
            </a:xfrm>
            <a:prstGeom prst="rect">
              <a:avLst/>
            </a:prstGeom>
            <a:noFill/>
            <a:ln>
              <a:noFill/>
            </a:ln>
          </p:spPr>
          <p:txBody>
            <a:bodyPr spcFirstLastPara="1" wrap="square" lIns="33867" tIns="33867" rIns="33867" bIns="33867" anchor="ctr" anchorCtr="0">
              <a:noAutofit/>
            </a:bodyPr>
            <a:lstStyle/>
            <a:p>
              <a:pPr algn="ctr" defTabSz="609630">
                <a:lnSpc>
                  <a:spcPct val="163333"/>
                </a:lnSpc>
                <a:buClr>
                  <a:srgbClr val="000000"/>
                </a:buClr>
              </a:pPr>
              <a:endParaRPr sz="1200" kern="0">
                <a:solidFill>
                  <a:srgbClr val="000000"/>
                </a:solidFill>
                <a:latin typeface="Calibri"/>
                <a:ea typeface="Calibri"/>
                <a:cs typeface="Calibri"/>
                <a:sym typeface="Calibri"/>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006"/>
        <p:cNvGrpSpPr/>
        <p:nvPr/>
      </p:nvGrpSpPr>
      <p:grpSpPr>
        <a:xfrm>
          <a:off x="0" y="0"/>
          <a:ext cx="0" cy="0"/>
          <a:chOff x="0" y="0"/>
          <a:chExt cx="0" cy="0"/>
        </a:xfrm>
      </p:grpSpPr>
      <p:sp>
        <p:nvSpPr>
          <p:cNvPr id="1007" name="Google Shape;1007;p32"/>
          <p:cNvSpPr/>
          <p:nvPr/>
        </p:nvSpPr>
        <p:spPr>
          <a:xfrm>
            <a:off x="0" y="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008" name="Google Shape;1008;p32"/>
          <p:cNvGrpSpPr/>
          <p:nvPr/>
        </p:nvGrpSpPr>
        <p:grpSpPr>
          <a:xfrm rot="-9182015">
            <a:off x="-1416246" y="3954355"/>
            <a:ext cx="5326110" cy="3688825"/>
            <a:chOff x="0" y="0"/>
            <a:chExt cx="3429000" cy="2374900"/>
          </a:xfrm>
        </p:grpSpPr>
        <p:sp>
          <p:nvSpPr>
            <p:cNvPr id="1009" name="Google Shape;1009;p32"/>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010" name="Google Shape;1010;p32"/>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nvGrpSpPr>
          <p:cNvPr id="1011" name="Google Shape;1011;p32"/>
          <p:cNvGrpSpPr/>
          <p:nvPr/>
        </p:nvGrpSpPr>
        <p:grpSpPr>
          <a:xfrm>
            <a:off x="489520" y="257437"/>
            <a:ext cx="11212961" cy="6343126"/>
            <a:chOff x="0" y="0"/>
            <a:chExt cx="22425922" cy="12686252"/>
          </a:xfrm>
        </p:grpSpPr>
        <p:sp>
          <p:nvSpPr>
            <p:cNvPr id="1012" name="Google Shape;1012;p32"/>
            <p:cNvSpPr/>
            <p:nvPr/>
          </p:nvSpPr>
          <p:spPr>
            <a:xfrm flipH="1">
              <a:off x="18129687" y="63500"/>
              <a:ext cx="4296235" cy="12622752"/>
            </a:xfrm>
            <a:custGeom>
              <a:avLst/>
              <a:gdLst/>
              <a:ahLst/>
              <a:cxnLst/>
              <a:rect l="l" t="t" r="r" b="b"/>
              <a:pathLst>
                <a:path w="4296235" h="12622752" extrusionOk="0">
                  <a:moveTo>
                    <a:pt x="4296234" y="0"/>
                  </a:moveTo>
                  <a:lnTo>
                    <a:pt x="0" y="0"/>
                  </a:lnTo>
                  <a:lnTo>
                    <a:pt x="0" y="12622752"/>
                  </a:lnTo>
                  <a:lnTo>
                    <a:pt x="4296234" y="12622752"/>
                  </a:lnTo>
                  <a:lnTo>
                    <a:pt x="4296234" y="0"/>
                  </a:lnTo>
                  <a:close/>
                </a:path>
              </a:pathLst>
            </a:custGeom>
            <a:blipFill rotWithShape="1">
              <a:blip r:embed="rId6">
                <a:alphaModFix/>
              </a:blip>
              <a:stretch>
                <a:fillRect r="-340412"/>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013" name="Google Shape;1013;p32"/>
            <p:cNvSpPr/>
            <p:nvPr/>
          </p:nvSpPr>
          <p:spPr>
            <a:xfrm flipH="1">
              <a:off x="0" y="0"/>
              <a:ext cx="18921873" cy="12622752"/>
            </a:xfrm>
            <a:custGeom>
              <a:avLst/>
              <a:gdLst/>
              <a:ahLst/>
              <a:cxnLst/>
              <a:rect l="l" t="t" r="r" b="b"/>
              <a:pathLst>
                <a:path w="18921873" h="12622752" extrusionOk="0">
                  <a:moveTo>
                    <a:pt x="18921873" y="0"/>
                  </a:moveTo>
                  <a:lnTo>
                    <a:pt x="0" y="0"/>
                  </a:lnTo>
                  <a:lnTo>
                    <a:pt x="0" y="12622752"/>
                  </a:lnTo>
                  <a:lnTo>
                    <a:pt x="18921873" y="12622752"/>
                  </a:lnTo>
                  <a:lnTo>
                    <a:pt x="18921873" y="0"/>
                  </a:lnTo>
                  <a:close/>
                </a:path>
              </a:pathLst>
            </a:custGeom>
            <a:blipFill rotWithShape="1">
              <a:blip r:embed="rId6">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1014" name="Google Shape;1014;p32"/>
          <p:cNvSpPr/>
          <p:nvPr/>
        </p:nvSpPr>
        <p:spPr>
          <a:xfrm>
            <a:off x="1568788" y="979576"/>
            <a:ext cx="9689881" cy="5192625"/>
          </a:xfrm>
          <a:custGeom>
            <a:avLst/>
            <a:gdLst/>
            <a:ahLst/>
            <a:cxnLst/>
            <a:rect l="l" t="t" r="r" b="b"/>
            <a:pathLst>
              <a:path w="14534822" h="7788937" extrusionOk="0">
                <a:moveTo>
                  <a:pt x="0" y="0"/>
                </a:moveTo>
                <a:lnTo>
                  <a:pt x="14534822" y="0"/>
                </a:lnTo>
                <a:lnTo>
                  <a:pt x="14534822" y="7788937"/>
                </a:lnTo>
                <a:lnTo>
                  <a:pt x="0" y="7788937"/>
                </a:lnTo>
                <a:lnTo>
                  <a:pt x="0" y="0"/>
                </a:lnTo>
                <a:close/>
              </a:path>
            </a:pathLst>
          </a:custGeom>
          <a:blipFill rotWithShape="1">
            <a:blip r:embed="rId7">
              <a:alphaModFix amt="20999"/>
            </a:blip>
            <a:stretch>
              <a:fillRect l="-1477" t="-62632" r="-10185" b="-6672"/>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015" name="Google Shape;1015;p32"/>
          <p:cNvSpPr/>
          <p:nvPr/>
        </p:nvSpPr>
        <p:spPr>
          <a:xfrm rot="-68087">
            <a:off x="908290" y="5548633"/>
            <a:ext cx="565653" cy="576461"/>
          </a:xfrm>
          <a:custGeom>
            <a:avLst/>
            <a:gdLst/>
            <a:ahLst/>
            <a:cxnLst/>
            <a:rect l="l" t="t" r="r" b="b"/>
            <a:pathLst>
              <a:path w="848479" h="864692" extrusionOk="0">
                <a:moveTo>
                  <a:pt x="0" y="0"/>
                </a:moveTo>
                <a:lnTo>
                  <a:pt x="848479" y="0"/>
                </a:lnTo>
                <a:lnTo>
                  <a:pt x="848479" y="864692"/>
                </a:lnTo>
                <a:lnTo>
                  <a:pt x="0" y="864692"/>
                </a:lnTo>
                <a:lnTo>
                  <a:pt x="0" y="0"/>
                </a:lnTo>
                <a:close/>
              </a:path>
            </a:pathLst>
          </a:custGeom>
          <a:blipFill rotWithShape="1">
            <a:blip r:embed="rId8">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016" name="Google Shape;1016;p32"/>
          <p:cNvSpPr/>
          <p:nvPr/>
        </p:nvSpPr>
        <p:spPr>
          <a:xfrm>
            <a:off x="0" y="7303"/>
            <a:ext cx="2382233" cy="500269"/>
          </a:xfrm>
          <a:custGeom>
            <a:avLst/>
            <a:gdLst/>
            <a:ahLst/>
            <a:cxnLst/>
            <a:rect l="l" t="t" r="r" b="b"/>
            <a:pathLst>
              <a:path w="3573350" h="750403" extrusionOk="0">
                <a:moveTo>
                  <a:pt x="0" y="0"/>
                </a:moveTo>
                <a:lnTo>
                  <a:pt x="3573350" y="0"/>
                </a:lnTo>
                <a:lnTo>
                  <a:pt x="3573350" y="750403"/>
                </a:lnTo>
                <a:lnTo>
                  <a:pt x="0" y="750403"/>
                </a:lnTo>
                <a:lnTo>
                  <a:pt x="0" y="0"/>
                </a:lnTo>
                <a:close/>
              </a:path>
            </a:pathLst>
          </a:custGeom>
          <a:blipFill rotWithShape="1">
            <a:blip r:embed="rId9">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017" name="Google Shape;1017;p32"/>
          <p:cNvSpPr/>
          <p:nvPr/>
        </p:nvSpPr>
        <p:spPr>
          <a:xfrm>
            <a:off x="3598343" y="5768255"/>
            <a:ext cx="3633672" cy="137216"/>
          </a:xfrm>
          <a:custGeom>
            <a:avLst/>
            <a:gdLst/>
            <a:ahLst/>
            <a:cxnLst/>
            <a:rect l="l" t="t" r="r" b="b"/>
            <a:pathLst>
              <a:path w="5450508" h="205824" extrusionOk="0">
                <a:moveTo>
                  <a:pt x="0" y="0"/>
                </a:moveTo>
                <a:lnTo>
                  <a:pt x="5450509" y="0"/>
                </a:lnTo>
                <a:lnTo>
                  <a:pt x="5450509" y="205824"/>
                </a:lnTo>
                <a:lnTo>
                  <a:pt x="0" y="205824"/>
                </a:lnTo>
                <a:lnTo>
                  <a:pt x="0" y="0"/>
                </a:lnTo>
                <a:close/>
              </a:path>
            </a:pathLst>
          </a:custGeom>
          <a:blipFill rotWithShape="1">
            <a:blip r:embed="rId10">
              <a:alphaModFix/>
            </a:blip>
            <a:stretch>
              <a:fillRect r="-22170"/>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018" name="Google Shape;1018;p32"/>
          <p:cNvSpPr txBox="1"/>
          <p:nvPr/>
        </p:nvSpPr>
        <p:spPr>
          <a:xfrm>
            <a:off x="1923822" y="1869322"/>
            <a:ext cx="8629882" cy="1551194"/>
          </a:xfrm>
          <a:prstGeom prst="rect">
            <a:avLst/>
          </a:prstGeom>
          <a:noFill/>
          <a:ln>
            <a:noFill/>
          </a:ln>
        </p:spPr>
        <p:txBody>
          <a:bodyPr spcFirstLastPara="1" wrap="square" lIns="0" tIns="0" rIns="0" bIns="0" anchor="t" anchorCtr="0">
            <a:spAutoFit/>
          </a:bodyPr>
          <a:lstStyle/>
          <a:p>
            <a:pPr marL="0" marR="0" lvl="0" indent="0" algn="ctr" defTabSz="609630" rtl="0" eaLnBrk="1" fontAlgn="auto" latinLnBrk="0" hangingPunct="1">
              <a:lnSpc>
                <a:spcPct val="140000"/>
              </a:lnSpc>
              <a:spcBef>
                <a:spcPts val="0"/>
              </a:spcBef>
              <a:spcAft>
                <a:spcPts val="0"/>
              </a:spcAft>
              <a:buClr>
                <a:srgbClr val="000000"/>
              </a:buClr>
              <a:buSzTx/>
              <a:buFontTx/>
              <a:buNone/>
              <a:tabLst/>
              <a:defRPr/>
            </a:pPr>
            <a:r>
              <a:rPr kumimoji="0" lang="es-ES" sz="3600" b="0" i="0" u="none" strike="noStrike" kern="0" cap="none" spc="0" normalizeH="0" baseline="0" noProof="0" dirty="0">
                <a:ln>
                  <a:noFill/>
                </a:ln>
                <a:solidFill>
                  <a:srgbClr val="402B2B"/>
                </a:solidFill>
                <a:effectLst/>
                <a:uLnTx/>
                <a:uFillTx/>
                <a:latin typeface="Play"/>
                <a:ea typeface="Play"/>
                <a:cs typeface="Play"/>
                <a:sym typeface="Play"/>
              </a:rPr>
              <a:t>¡Describe con tus propias palabras las leyes que acabamos de ver!</a:t>
            </a:r>
            <a:endParaRPr kumimoji="0" lang="es-ES" sz="6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019" name="Google Shape;1019;p32"/>
          <p:cNvSpPr/>
          <p:nvPr/>
        </p:nvSpPr>
        <p:spPr>
          <a:xfrm>
            <a:off x="10553704" y="507297"/>
            <a:ext cx="952497" cy="944559"/>
          </a:xfrm>
          <a:custGeom>
            <a:avLst/>
            <a:gdLst/>
            <a:ahLst/>
            <a:cxnLst/>
            <a:rect l="l" t="t" r="r" b="b"/>
            <a:pathLst>
              <a:path w="1428745" h="1416839" extrusionOk="0">
                <a:moveTo>
                  <a:pt x="0" y="0"/>
                </a:moveTo>
                <a:lnTo>
                  <a:pt x="1428745" y="0"/>
                </a:lnTo>
                <a:lnTo>
                  <a:pt x="1428745" y="1416839"/>
                </a:lnTo>
                <a:lnTo>
                  <a:pt x="0" y="1416839"/>
                </a:lnTo>
                <a:lnTo>
                  <a:pt x="0" y="0"/>
                </a:lnTo>
                <a:close/>
              </a:path>
            </a:pathLst>
          </a:custGeom>
          <a:blipFill rotWithShape="1">
            <a:blip r:embed="rId11">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020" name="Google Shape;1020;p32"/>
          <p:cNvSpPr/>
          <p:nvPr/>
        </p:nvSpPr>
        <p:spPr>
          <a:xfrm>
            <a:off x="413908" y="585784"/>
            <a:ext cx="1852033" cy="2215892"/>
          </a:xfrm>
          <a:custGeom>
            <a:avLst/>
            <a:gdLst/>
            <a:ahLst/>
            <a:cxnLst/>
            <a:rect l="l" t="t" r="r" b="b"/>
            <a:pathLst>
              <a:path w="2778049" h="3323838" extrusionOk="0">
                <a:moveTo>
                  <a:pt x="0" y="0"/>
                </a:moveTo>
                <a:lnTo>
                  <a:pt x="2778049" y="0"/>
                </a:lnTo>
                <a:lnTo>
                  <a:pt x="2778049" y="3323838"/>
                </a:lnTo>
                <a:lnTo>
                  <a:pt x="0" y="3323838"/>
                </a:lnTo>
                <a:lnTo>
                  <a:pt x="0" y="0"/>
                </a:lnTo>
                <a:close/>
              </a:path>
            </a:pathLst>
          </a:custGeom>
          <a:blipFill rotWithShape="1">
            <a:blip r:embed="rId12">
              <a:alphaModFix/>
            </a:blip>
            <a:stretch>
              <a:fillRect b="-16015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021" name="Google Shape;1021;p32"/>
          <p:cNvSpPr/>
          <p:nvPr/>
        </p:nvSpPr>
        <p:spPr>
          <a:xfrm rot="1586660">
            <a:off x="9150931" y="4046600"/>
            <a:ext cx="2359155" cy="2376438"/>
          </a:xfrm>
          <a:custGeom>
            <a:avLst/>
            <a:gdLst/>
            <a:ahLst/>
            <a:cxnLst/>
            <a:rect l="l" t="t" r="r" b="b"/>
            <a:pathLst>
              <a:path w="3538732" h="3564657" extrusionOk="0">
                <a:moveTo>
                  <a:pt x="0" y="0"/>
                </a:moveTo>
                <a:lnTo>
                  <a:pt x="3538732" y="0"/>
                </a:lnTo>
                <a:lnTo>
                  <a:pt x="3538732" y="3564657"/>
                </a:lnTo>
                <a:lnTo>
                  <a:pt x="0" y="3564657"/>
                </a:lnTo>
                <a:lnTo>
                  <a:pt x="0" y="0"/>
                </a:lnTo>
                <a:close/>
              </a:path>
            </a:pathLst>
          </a:custGeom>
          <a:blipFill rotWithShape="1">
            <a:blip r:embed="rId13">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022" name="Google Shape;1022;p32"/>
          <p:cNvGrpSpPr/>
          <p:nvPr/>
        </p:nvGrpSpPr>
        <p:grpSpPr>
          <a:xfrm>
            <a:off x="3598343" y="3764411"/>
            <a:ext cx="572213" cy="312929"/>
            <a:chOff x="0" y="-38100"/>
            <a:chExt cx="812800" cy="444500"/>
          </a:xfrm>
        </p:grpSpPr>
        <p:sp>
          <p:nvSpPr>
            <p:cNvPr id="1023" name="Google Shape;1023;p32"/>
            <p:cNvSpPr/>
            <p:nvPr/>
          </p:nvSpPr>
          <p:spPr>
            <a:xfrm>
              <a:off x="0" y="0"/>
              <a:ext cx="812800" cy="406400"/>
            </a:xfrm>
            <a:custGeom>
              <a:avLst/>
              <a:gdLst/>
              <a:ahLst/>
              <a:cxnLst/>
              <a:rect l="l" t="t" r="r" b="b"/>
              <a:pathLst>
                <a:path w="812800" h="406400" extrusionOk="0">
                  <a:moveTo>
                    <a:pt x="0" y="0"/>
                  </a:moveTo>
                  <a:lnTo>
                    <a:pt x="609600" y="0"/>
                  </a:lnTo>
                  <a:lnTo>
                    <a:pt x="812800" y="203200"/>
                  </a:lnTo>
                  <a:lnTo>
                    <a:pt x="609600" y="406400"/>
                  </a:lnTo>
                  <a:lnTo>
                    <a:pt x="0" y="406400"/>
                  </a:lnTo>
                  <a:lnTo>
                    <a:pt x="203200" y="203200"/>
                  </a:lnTo>
                  <a:lnTo>
                    <a:pt x="0" y="0"/>
                  </a:lnTo>
                  <a:close/>
                </a:path>
              </a:pathLst>
            </a:custGeom>
            <a:solidFill>
              <a:srgbClr val="825209"/>
            </a:solid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024" name="Google Shape;1024;p32"/>
            <p:cNvSpPr txBox="1"/>
            <p:nvPr/>
          </p:nvSpPr>
          <p:spPr>
            <a:xfrm>
              <a:off x="177800" y="-38100"/>
              <a:ext cx="558800" cy="444500"/>
            </a:xfrm>
            <a:prstGeom prst="rect">
              <a:avLst/>
            </a:prstGeom>
            <a:noFill/>
            <a:ln>
              <a:noFill/>
            </a:ln>
          </p:spPr>
          <p:txBody>
            <a:bodyPr spcFirstLastPara="1" wrap="square" lIns="33867" tIns="33867" rIns="33867" bIns="33867" anchor="ctr" anchorCtr="0">
              <a:noAutofit/>
            </a:bodyPr>
            <a:lstStyle/>
            <a:p>
              <a:pPr algn="ctr" defTabSz="609630">
                <a:lnSpc>
                  <a:spcPct val="163333"/>
                </a:lnSpc>
                <a:buClr>
                  <a:srgbClr val="000000"/>
                </a:buClr>
              </a:pPr>
              <a:endParaRPr sz="1200" kern="0">
                <a:solidFill>
                  <a:srgbClr val="000000"/>
                </a:solidFill>
                <a:latin typeface="Calibri"/>
                <a:ea typeface="Calibri"/>
                <a:cs typeface="Calibri"/>
                <a:sym typeface="Calibri"/>
              </a:endParaRPr>
            </a:p>
          </p:txBody>
        </p:sp>
      </p:grpSp>
      <p:sp>
        <p:nvSpPr>
          <p:cNvPr id="1025" name="Google Shape;1025;p32"/>
          <p:cNvSpPr txBox="1"/>
          <p:nvPr/>
        </p:nvSpPr>
        <p:spPr>
          <a:xfrm>
            <a:off x="4954191" y="1124407"/>
            <a:ext cx="2283619" cy="746679"/>
          </a:xfrm>
          <a:prstGeom prst="rect">
            <a:avLst/>
          </a:prstGeom>
          <a:noFill/>
          <a:ln>
            <a:noFill/>
          </a:ln>
        </p:spPr>
        <p:txBody>
          <a:bodyPr spcFirstLastPara="1" wrap="square" lIns="0" tIns="0" rIns="0" bIns="0" anchor="t" anchorCtr="0">
            <a:spAutoFit/>
          </a:bodyPr>
          <a:lstStyle/>
          <a:p>
            <a:pPr algn="ctr" defTabSz="609630">
              <a:lnSpc>
                <a:spcPct val="140007"/>
              </a:lnSpc>
              <a:buClr>
                <a:srgbClr val="000000"/>
              </a:buClr>
            </a:pPr>
            <a:r>
              <a:rPr lang="en-US" sz="3466" b="1" kern="0" dirty="0" err="1">
                <a:solidFill>
                  <a:srgbClr val="AB6000"/>
                </a:solidFill>
                <a:latin typeface="Arial"/>
                <a:ea typeface="Arial"/>
                <a:cs typeface="Arial"/>
                <a:sym typeface="Arial"/>
              </a:rPr>
              <a:t>Ejercicio</a:t>
            </a:r>
            <a:r>
              <a:rPr lang="en-US" sz="3466" b="1" kern="0" dirty="0">
                <a:solidFill>
                  <a:srgbClr val="AB6000"/>
                </a:solidFill>
                <a:latin typeface="Arial"/>
                <a:ea typeface="Arial"/>
                <a:cs typeface="Arial"/>
                <a:sym typeface="Arial"/>
              </a:rPr>
              <a:t> 6 </a:t>
            </a:r>
            <a:endParaRPr sz="933" kern="0" dirty="0">
              <a:solidFill>
                <a:srgbClr val="000000"/>
              </a:solidFill>
              <a:latin typeface="Arial"/>
              <a:cs typeface="Arial"/>
              <a:sym typeface="Arial"/>
            </a:endParaRPr>
          </a:p>
        </p:txBody>
      </p:sp>
      <p:sp>
        <p:nvSpPr>
          <p:cNvPr id="1026" name="Google Shape;1026;p32"/>
          <p:cNvSpPr txBox="1"/>
          <p:nvPr/>
        </p:nvSpPr>
        <p:spPr>
          <a:xfrm>
            <a:off x="4472844" y="3611638"/>
            <a:ext cx="5011058" cy="1952586"/>
          </a:xfrm>
          <a:prstGeom prst="rect">
            <a:avLst/>
          </a:prstGeom>
          <a:noFill/>
          <a:ln>
            <a:noFill/>
          </a:ln>
        </p:spPr>
        <p:txBody>
          <a:bodyPr spcFirstLastPara="1" wrap="square" lIns="0" tIns="0" rIns="0" bIns="0" anchor="t" anchorCtr="0">
            <a:spAutoFit/>
          </a:bodyPr>
          <a:lstStyle/>
          <a:p>
            <a:pPr defTabSz="609630">
              <a:lnSpc>
                <a:spcPct val="140011"/>
              </a:lnSpc>
              <a:buClr>
                <a:srgbClr val="000000"/>
              </a:buClr>
            </a:pPr>
            <a:r>
              <a:rPr lang="es-ES" sz="2266" i="1" kern="0" dirty="0">
                <a:solidFill>
                  <a:srgbClr val="000000"/>
                </a:solidFill>
                <a:latin typeface="Sansita"/>
                <a:ea typeface="Sansita"/>
                <a:cs typeface="Sansita"/>
                <a:sym typeface="Sansita"/>
              </a:rPr>
              <a:t>Desplazamiento de ciudadanos</a:t>
            </a:r>
            <a:endParaRPr sz="933" kern="0" dirty="0">
              <a:solidFill>
                <a:srgbClr val="000000"/>
              </a:solidFill>
              <a:latin typeface="Arial"/>
              <a:cs typeface="Arial"/>
              <a:sym typeface="Arial"/>
            </a:endParaRPr>
          </a:p>
          <a:p>
            <a:pPr defTabSz="609630">
              <a:lnSpc>
                <a:spcPct val="140011"/>
              </a:lnSpc>
              <a:buClr>
                <a:srgbClr val="000000"/>
              </a:buClr>
            </a:pPr>
            <a:r>
              <a:rPr lang="es-ES" sz="2266" i="1" kern="0" dirty="0">
                <a:solidFill>
                  <a:srgbClr val="000000"/>
                </a:solidFill>
                <a:latin typeface="Sansita"/>
                <a:ea typeface="Sansita"/>
                <a:cs typeface="Sansita"/>
                <a:sym typeface="Sansita"/>
              </a:rPr>
              <a:t>Protección de la privacidad</a:t>
            </a:r>
            <a:endParaRPr sz="933" kern="0" dirty="0">
              <a:solidFill>
                <a:srgbClr val="000000"/>
              </a:solidFill>
              <a:latin typeface="Arial"/>
              <a:cs typeface="Arial"/>
              <a:sym typeface="Arial"/>
            </a:endParaRPr>
          </a:p>
          <a:p>
            <a:pPr defTabSz="609630">
              <a:lnSpc>
                <a:spcPct val="140011"/>
              </a:lnSpc>
              <a:buClr>
                <a:srgbClr val="000000"/>
              </a:buClr>
            </a:pPr>
            <a:r>
              <a:rPr lang="es-ES" sz="2266" i="1" kern="0" dirty="0" err="1">
                <a:solidFill>
                  <a:srgbClr val="000000"/>
                </a:solidFill>
                <a:latin typeface="Sansita"/>
                <a:ea typeface="Sansita"/>
                <a:cs typeface="Sansita"/>
                <a:sym typeface="Sansita"/>
              </a:rPr>
              <a:t>Anti-corrupción</a:t>
            </a:r>
            <a:endParaRPr sz="933" kern="0" dirty="0">
              <a:solidFill>
                <a:srgbClr val="000000"/>
              </a:solidFill>
              <a:latin typeface="Arial"/>
              <a:cs typeface="Arial"/>
              <a:sym typeface="Arial"/>
            </a:endParaRPr>
          </a:p>
          <a:p>
            <a:pPr defTabSz="609630">
              <a:lnSpc>
                <a:spcPct val="140011"/>
              </a:lnSpc>
              <a:buClr>
                <a:srgbClr val="000000"/>
              </a:buClr>
            </a:pPr>
            <a:r>
              <a:rPr lang="en-US" sz="2266" i="1" kern="0" dirty="0" err="1">
                <a:solidFill>
                  <a:srgbClr val="000000"/>
                </a:solidFill>
                <a:latin typeface="Sansita"/>
                <a:ea typeface="Sansita"/>
                <a:cs typeface="Sansita"/>
                <a:sym typeface="Sansita"/>
              </a:rPr>
              <a:t>Protección</a:t>
            </a:r>
            <a:r>
              <a:rPr lang="en-US" sz="2266" i="1" kern="0" dirty="0">
                <a:solidFill>
                  <a:srgbClr val="000000"/>
                </a:solidFill>
                <a:latin typeface="Sansita"/>
                <a:ea typeface="Sansita"/>
                <a:cs typeface="Sansita"/>
                <a:sym typeface="Sansita"/>
              </a:rPr>
              <a:t> de </a:t>
            </a:r>
            <a:r>
              <a:rPr lang="en-US" sz="2266" i="1" kern="0" dirty="0" err="1">
                <a:solidFill>
                  <a:srgbClr val="000000"/>
                </a:solidFill>
                <a:latin typeface="Sansita"/>
                <a:ea typeface="Sansita"/>
                <a:cs typeface="Sansita"/>
                <a:sym typeface="Sansita"/>
              </a:rPr>
              <a:t>menores</a:t>
            </a:r>
            <a:endParaRPr sz="933" kern="0" dirty="0">
              <a:solidFill>
                <a:srgbClr val="000000"/>
              </a:solidFill>
              <a:latin typeface="Arial"/>
              <a:cs typeface="Arial"/>
              <a:sym typeface="Arial"/>
            </a:endParaRPr>
          </a:p>
        </p:txBody>
      </p:sp>
      <p:grpSp>
        <p:nvGrpSpPr>
          <p:cNvPr id="1027" name="Google Shape;1027;p32"/>
          <p:cNvGrpSpPr/>
          <p:nvPr/>
        </p:nvGrpSpPr>
        <p:grpSpPr>
          <a:xfrm>
            <a:off x="3598343" y="4249618"/>
            <a:ext cx="572213" cy="312929"/>
            <a:chOff x="0" y="-38100"/>
            <a:chExt cx="812800" cy="444500"/>
          </a:xfrm>
        </p:grpSpPr>
        <p:sp>
          <p:nvSpPr>
            <p:cNvPr id="1028" name="Google Shape;1028;p32"/>
            <p:cNvSpPr/>
            <p:nvPr/>
          </p:nvSpPr>
          <p:spPr>
            <a:xfrm>
              <a:off x="0" y="0"/>
              <a:ext cx="812800" cy="406400"/>
            </a:xfrm>
            <a:custGeom>
              <a:avLst/>
              <a:gdLst/>
              <a:ahLst/>
              <a:cxnLst/>
              <a:rect l="l" t="t" r="r" b="b"/>
              <a:pathLst>
                <a:path w="812800" h="406400" extrusionOk="0">
                  <a:moveTo>
                    <a:pt x="0" y="0"/>
                  </a:moveTo>
                  <a:lnTo>
                    <a:pt x="609600" y="0"/>
                  </a:lnTo>
                  <a:lnTo>
                    <a:pt x="812800" y="203200"/>
                  </a:lnTo>
                  <a:lnTo>
                    <a:pt x="609600" y="406400"/>
                  </a:lnTo>
                  <a:lnTo>
                    <a:pt x="0" y="406400"/>
                  </a:lnTo>
                  <a:lnTo>
                    <a:pt x="203200" y="203200"/>
                  </a:lnTo>
                  <a:lnTo>
                    <a:pt x="0" y="0"/>
                  </a:lnTo>
                  <a:close/>
                </a:path>
              </a:pathLst>
            </a:custGeom>
            <a:solidFill>
              <a:srgbClr val="825209"/>
            </a:solid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029" name="Google Shape;1029;p32"/>
            <p:cNvSpPr txBox="1"/>
            <p:nvPr/>
          </p:nvSpPr>
          <p:spPr>
            <a:xfrm>
              <a:off x="177800" y="-38100"/>
              <a:ext cx="558800" cy="444500"/>
            </a:xfrm>
            <a:prstGeom prst="rect">
              <a:avLst/>
            </a:prstGeom>
            <a:noFill/>
            <a:ln>
              <a:noFill/>
            </a:ln>
          </p:spPr>
          <p:txBody>
            <a:bodyPr spcFirstLastPara="1" wrap="square" lIns="33867" tIns="33867" rIns="33867" bIns="33867" anchor="ctr" anchorCtr="0">
              <a:noAutofit/>
            </a:bodyPr>
            <a:lstStyle/>
            <a:p>
              <a:pPr algn="ctr" defTabSz="609630">
                <a:lnSpc>
                  <a:spcPct val="163333"/>
                </a:lnSpc>
                <a:buClr>
                  <a:srgbClr val="000000"/>
                </a:buClr>
              </a:pPr>
              <a:endParaRPr sz="1200" kern="0">
                <a:solidFill>
                  <a:srgbClr val="000000"/>
                </a:solidFill>
                <a:latin typeface="Calibri"/>
                <a:ea typeface="Calibri"/>
                <a:cs typeface="Calibri"/>
                <a:sym typeface="Calibri"/>
              </a:endParaRPr>
            </a:p>
          </p:txBody>
        </p:sp>
      </p:grpSp>
      <p:grpSp>
        <p:nvGrpSpPr>
          <p:cNvPr id="1030" name="Google Shape;1030;p32"/>
          <p:cNvGrpSpPr/>
          <p:nvPr/>
        </p:nvGrpSpPr>
        <p:grpSpPr>
          <a:xfrm>
            <a:off x="3598343" y="4669074"/>
            <a:ext cx="572213" cy="312929"/>
            <a:chOff x="0" y="-38100"/>
            <a:chExt cx="812800" cy="444500"/>
          </a:xfrm>
        </p:grpSpPr>
        <p:sp>
          <p:nvSpPr>
            <p:cNvPr id="1031" name="Google Shape;1031;p32"/>
            <p:cNvSpPr/>
            <p:nvPr/>
          </p:nvSpPr>
          <p:spPr>
            <a:xfrm>
              <a:off x="0" y="0"/>
              <a:ext cx="812800" cy="406400"/>
            </a:xfrm>
            <a:custGeom>
              <a:avLst/>
              <a:gdLst/>
              <a:ahLst/>
              <a:cxnLst/>
              <a:rect l="l" t="t" r="r" b="b"/>
              <a:pathLst>
                <a:path w="812800" h="406400" extrusionOk="0">
                  <a:moveTo>
                    <a:pt x="0" y="0"/>
                  </a:moveTo>
                  <a:lnTo>
                    <a:pt x="609600" y="0"/>
                  </a:lnTo>
                  <a:lnTo>
                    <a:pt x="812800" y="203200"/>
                  </a:lnTo>
                  <a:lnTo>
                    <a:pt x="609600" y="406400"/>
                  </a:lnTo>
                  <a:lnTo>
                    <a:pt x="0" y="406400"/>
                  </a:lnTo>
                  <a:lnTo>
                    <a:pt x="203200" y="203200"/>
                  </a:lnTo>
                  <a:lnTo>
                    <a:pt x="0" y="0"/>
                  </a:lnTo>
                  <a:close/>
                </a:path>
              </a:pathLst>
            </a:custGeom>
            <a:solidFill>
              <a:srgbClr val="825209"/>
            </a:solid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032" name="Google Shape;1032;p32"/>
            <p:cNvSpPr txBox="1"/>
            <p:nvPr/>
          </p:nvSpPr>
          <p:spPr>
            <a:xfrm>
              <a:off x="177800" y="-38100"/>
              <a:ext cx="558800" cy="444500"/>
            </a:xfrm>
            <a:prstGeom prst="rect">
              <a:avLst/>
            </a:prstGeom>
            <a:noFill/>
            <a:ln>
              <a:noFill/>
            </a:ln>
          </p:spPr>
          <p:txBody>
            <a:bodyPr spcFirstLastPara="1" wrap="square" lIns="33867" tIns="33867" rIns="33867" bIns="33867" anchor="ctr" anchorCtr="0">
              <a:noAutofit/>
            </a:bodyPr>
            <a:lstStyle/>
            <a:p>
              <a:pPr algn="ctr" defTabSz="609630">
                <a:lnSpc>
                  <a:spcPct val="163333"/>
                </a:lnSpc>
                <a:buClr>
                  <a:srgbClr val="000000"/>
                </a:buClr>
              </a:pPr>
              <a:endParaRPr sz="1200" kern="0">
                <a:solidFill>
                  <a:srgbClr val="000000"/>
                </a:solidFill>
                <a:latin typeface="Calibri"/>
                <a:ea typeface="Calibri"/>
                <a:cs typeface="Calibri"/>
                <a:sym typeface="Calibri"/>
              </a:endParaRPr>
            </a:p>
          </p:txBody>
        </p:sp>
      </p:grpSp>
      <p:grpSp>
        <p:nvGrpSpPr>
          <p:cNvPr id="1033" name="Google Shape;1033;p32"/>
          <p:cNvGrpSpPr/>
          <p:nvPr/>
        </p:nvGrpSpPr>
        <p:grpSpPr>
          <a:xfrm>
            <a:off x="3598343" y="5064943"/>
            <a:ext cx="572213" cy="312929"/>
            <a:chOff x="0" y="-38100"/>
            <a:chExt cx="812800" cy="444500"/>
          </a:xfrm>
        </p:grpSpPr>
        <p:sp>
          <p:nvSpPr>
            <p:cNvPr id="1034" name="Google Shape;1034;p32"/>
            <p:cNvSpPr/>
            <p:nvPr/>
          </p:nvSpPr>
          <p:spPr>
            <a:xfrm>
              <a:off x="0" y="0"/>
              <a:ext cx="812800" cy="406400"/>
            </a:xfrm>
            <a:custGeom>
              <a:avLst/>
              <a:gdLst/>
              <a:ahLst/>
              <a:cxnLst/>
              <a:rect l="l" t="t" r="r" b="b"/>
              <a:pathLst>
                <a:path w="812800" h="406400" extrusionOk="0">
                  <a:moveTo>
                    <a:pt x="0" y="0"/>
                  </a:moveTo>
                  <a:lnTo>
                    <a:pt x="609600" y="0"/>
                  </a:lnTo>
                  <a:lnTo>
                    <a:pt x="812800" y="203200"/>
                  </a:lnTo>
                  <a:lnTo>
                    <a:pt x="609600" y="406400"/>
                  </a:lnTo>
                  <a:lnTo>
                    <a:pt x="0" y="406400"/>
                  </a:lnTo>
                  <a:lnTo>
                    <a:pt x="203200" y="203200"/>
                  </a:lnTo>
                  <a:lnTo>
                    <a:pt x="0" y="0"/>
                  </a:lnTo>
                  <a:close/>
                </a:path>
              </a:pathLst>
            </a:custGeom>
            <a:solidFill>
              <a:srgbClr val="825209"/>
            </a:solid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035" name="Google Shape;1035;p32"/>
            <p:cNvSpPr txBox="1"/>
            <p:nvPr/>
          </p:nvSpPr>
          <p:spPr>
            <a:xfrm>
              <a:off x="177800" y="-38100"/>
              <a:ext cx="558800" cy="444500"/>
            </a:xfrm>
            <a:prstGeom prst="rect">
              <a:avLst/>
            </a:prstGeom>
            <a:noFill/>
            <a:ln>
              <a:noFill/>
            </a:ln>
          </p:spPr>
          <p:txBody>
            <a:bodyPr spcFirstLastPara="1" wrap="square" lIns="33867" tIns="33867" rIns="33867" bIns="33867" anchor="ctr" anchorCtr="0">
              <a:noAutofit/>
            </a:bodyPr>
            <a:lstStyle/>
            <a:p>
              <a:pPr algn="ctr" defTabSz="609630">
                <a:lnSpc>
                  <a:spcPct val="163333"/>
                </a:lnSpc>
                <a:buClr>
                  <a:srgbClr val="000000"/>
                </a:buClr>
              </a:pPr>
              <a:endParaRPr sz="1200" kern="0">
                <a:solidFill>
                  <a:srgbClr val="000000"/>
                </a:solidFill>
                <a:latin typeface="Calibri"/>
                <a:ea typeface="Calibri"/>
                <a:cs typeface="Calibri"/>
                <a:sym typeface="Calibri"/>
              </a:endParaRPr>
            </a:p>
          </p:txBody>
        </p:sp>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040"/>
        <p:cNvGrpSpPr/>
        <p:nvPr/>
      </p:nvGrpSpPr>
      <p:grpSpPr>
        <a:xfrm>
          <a:off x="0" y="0"/>
          <a:ext cx="0" cy="0"/>
          <a:chOff x="0" y="0"/>
          <a:chExt cx="0" cy="0"/>
        </a:xfrm>
      </p:grpSpPr>
      <p:sp>
        <p:nvSpPr>
          <p:cNvPr id="1041" name="Google Shape;1041;p33"/>
          <p:cNvSpPr/>
          <p:nvPr/>
        </p:nvSpPr>
        <p:spPr>
          <a:xfrm>
            <a:off x="0" y="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042" name="Google Shape;1042;p33"/>
          <p:cNvSpPr/>
          <p:nvPr/>
        </p:nvSpPr>
        <p:spPr>
          <a:xfrm rot="1586660">
            <a:off x="10258587" y="4046600"/>
            <a:ext cx="2359155" cy="2376438"/>
          </a:xfrm>
          <a:custGeom>
            <a:avLst/>
            <a:gdLst/>
            <a:ahLst/>
            <a:cxnLst/>
            <a:rect l="l" t="t" r="r" b="b"/>
            <a:pathLst>
              <a:path w="3538732" h="3564657" extrusionOk="0">
                <a:moveTo>
                  <a:pt x="0" y="0"/>
                </a:moveTo>
                <a:lnTo>
                  <a:pt x="3538733" y="0"/>
                </a:lnTo>
                <a:lnTo>
                  <a:pt x="3538733" y="3564657"/>
                </a:lnTo>
                <a:lnTo>
                  <a:pt x="0" y="3564657"/>
                </a:lnTo>
                <a:lnTo>
                  <a:pt x="0" y="0"/>
                </a:lnTo>
                <a:close/>
              </a:path>
            </a:pathLst>
          </a:custGeom>
          <a:blipFill rotWithShape="1">
            <a:blip r:embed="rId4">
              <a:alphaModFix amt="41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043" name="Google Shape;1043;p33"/>
          <p:cNvGrpSpPr/>
          <p:nvPr/>
        </p:nvGrpSpPr>
        <p:grpSpPr>
          <a:xfrm rot="-9182015">
            <a:off x="-1416246" y="3954355"/>
            <a:ext cx="5326110" cy="3688825"/>
            <a:chOff x="0" y="0"/>
            <a:chExt cx="3429000" cy="2374900"/>
          </a:xfrm>
        </p:grpSpPr>
        <p:sp>
          <p:nvSpPr>
            <p:cNvPr id="1044" name="Google Shape;1044;p33"/>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5">
                <a:alphaModFix/>
              </a:blip>
              <a:stretch>
                <a:fillRect t="-61771" b="-6177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045" name="Google Shape;1045;p33"/>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6">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nvGrpSpPr>
          <p:cNvPr id="1046" name="Google Shape;1046;p33"/>
          <p:cNvGrpSpPr/>
          <p:nvPr/>
        </p:nvGrpSpPr>
        <p:grpSpPr>
          <a:xfrm>
            <a:off x="489520" y="257437"/>
            <a:ext cx="11212961" cy="6343126"/>
            <a:chOff x="0" y="0"/>
            <a:chExt cx="22425922" cy="12686252"/>
          </a:xfrm>
        </p:grpSpPr>
        <p:sp>
          <p:nvSpPr>
            <p:cNvPr id="1047" name="Google Shape;1047;p33"/>
            <p:cNvSpPr/>
            <p:nvPr/>
          </p:nvSpPr>
          <p:spPr>
            <a:xfrm flipH="1">
              <a:off x="18129687" y="63500"/>
              <a:ext cx="4296235" cy="12622752"/>
            </a:xfrm>
            <a:custGeom>
              <a:avLst/>
              <a:gdLst/>
              <a:ahLst/>
              <a:cxnLst/>
              <a:rect l="l" t="t" r="r" b="b"/>
              <a:pathLst>
                <a:path w="4296235" h="12622752" extrusionOk="0">
                  <a:moveTo>
                    <a:pt x="4296234" y="0"/>
                  </a:moveTo>
                  <a:lnTo>
                    <a:pt x="0" y="0"/>
                  </a:lnTo>
                  <a:lnTo>
                    <a:pt x="0" y="12622752"/>
                  </a:lnTo>
                  <a:lnTo>
                    <a:pt x="4296234" y="12622752"/>
                  </a:lnTo>
                  <a:lnTo>
                    <a:pt x="4296234" y="0"/>
                  </a:lnTo>
                  <a:close/>
                </a:path>
              </a:pathLst>
            </a:custGeom>
            <a:blipFill rotWithShape="1">
              <a:blip r:embed="rId7">
                <a:alphaModFix/>
              </a:blip>
              <a:stretch>
                <a:fillRect r="-340412"/>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048" name="Google Shape;1048;p33"/>
            <p:cNvSpPr/>
            <p:nvPr/>
          </p:nvSpPr>
          <p:spPr>
            <a:xfrm flipH="1">
              <a:off x="0" y="0"/>
              <a:ext cx="18921873" cy="12622752"/>
            </a:xfrm>
            <a:custGeom>
              <a:avLst/>
              <a:gdLst/>
              <a:ahLst/>
              <a:cxnLst/>
              <a:rect l="l" t="t" r="r" b="b"/>
              <a:pathLst>
                <a:path w="18921873" h="12622752" extrusionOk="0">
                  <a:moveTo>
                    <a:pt x="18921873" y="0"/>
                  </a:moveTo>
                  <a:lnTo>
                    <a:pt x="0" y="0"/>
                  </a:lnTo>
                  <a:lnTo>
                    <a:pt x="0" y="12622752"/>
                  </a:lnTo>
                  <a:lnTo>
                    <a:pt x="18921873" y="12622752"/>
                  </a:lnTo>
                  <a:lnTo>
                    <a:pt x="18921873" y="0"/>
                  </a:lnTo>
                  <a:close/>
                </a:path>
              </a:pathLst>
            </a:custGeom>
            <a:blipFill rotWithShape="1">
              <a:blip r:embed="rId7">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1049" name="Google Shape;1049;p33"/>
          <p:cNvSpPr/>
          <p:nvPr/>
        </p:nvSpPr>
        <p:spPr>
          <a:xfrm>
            <a:off x="1568788" y="979576"/>
            <a:ext cx="9689881" cy="5192625"/>
          </a:xfrm>
          <a:custGeom>
            <a:avLst/>
            <a:gdLst/>
            <a:ahLst/>
            <a:cxnLst/>
            <a:rect l="l" t="t" r="r" b="b"/>
            <a:pathLst>
              <a:path w="14534822" h="7788937" extrusionOk="0">
                <a:moveTo>
                  <a:pt x="0" y="0"/>
                </a:moveTo>
                <a:lnTo>
                  <a:pt x="14534822" y="0"/>
                </a:lnTo>
                <a:lnTo>
                  <a:pt x="14534822" y="7788937"/>
                </a:lnTo>
                <a:lnTo>
                  <a:pt x="0" y="7788937"/>
                </a:lnTo>
                <a:lnTo>
                  <a:pt x="0" y="0"/>
                </a:lnTo>
                <a:close/>
              </a:path>
            </a:pathLst>
          </a:custGeom>
          <a:blipFill rotWithShape="1">
            <a:blip r:embed="rId8">
              <a:alphaModFix amt="20999"/>
            </a:blip>
            <a:stretch>
              <a:fillRect l="-1477" t="-62632" r="-10185" b="-6672"/>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050" name="Google Shape;1050;p33"/>
          <p:cNvSpPr/>
          <p:nvPr/>
        </p:nvSpPr>
        <p:spPr>
          <a:xfrm rot="-68087">
            <a:off x="6101653" y="397570"/>
            <a:ext cx="565653" cy="576461"/>
          </a:xfrm>
          <a:custGeom>
            <a:avLst/>
            <a:gdLst/>
            <a:ahLst/>
            <a:cxnLst/>
            <a:rect l="l" t="t" r="r" b="b"/>
            <a:pathLst>
              <a:path w="848479" h="864692" extrusionOk="0">
                <a:moveTo>
                  <a:pt x="0" y="0"/>
                </a:moveTo>
                <a:lnTo>
                  <a:pt x="848479" y="0"/>
                </a:lnTo>
                <a:lnTo>
                  <a:pt x="848479" y="864692"/>
                </a:lnTo>
                <a:lnTo>
                  <a:pt x="0" y="864692"/>
                </a:lnTo>
                <a:lnTo>
                  <a:pt x="0" y="0"/>
                </a:lnTo>
                <a:close/>
              </a:path>
            </a:pathLst>
          </a:custGeom>
          <a:blipFill rotWithShape="1">
            <a:blip r:embed="rId9">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051" name="Google Shape;1051;p33"/>
          <p:cNvSpPr/>
          <p:nvPr/>
        </p:nvSpPr>
        <p:spPr>
          <a:xfrm>
            <a:off x="0" y="7303"/>
            <a:ext cx="2382233" cy="500269"/>
          </a:xfrm>
          <a:custGeom>
            <a:avLst/>
            <a:gdLst/>
            <a:ahLst/>
            <a:cxnLst/>
            <a:rect l="l" t="t" r="r" b="b"/>
            <a:pathLst>
              <a:path w="3573350" h="750403" extrusionOk="0">
                <a:moveTo>
                  <a:pt x="0" y="0"/>
                </a:moveTo>
                <a:lnTo>
                  <a:pt x="3573350" y="0"/>
                </a:lnTo>
                <a:lnTo>
                  <a:pt x="3573350" y="750403"/>
                </a:lnTo>
                <a:lnTo>
                  <a:pt x="0" y="750403"/>
                </a:lnTo>
                <a:lnTo>
                  <a:pt x="0" y="0"/>
                </a:lnTo>
                <a:close/>
              </a:path>
            </a:pathLst>
          </a:custGeom>
          <a:blipFill rotWithShape="1">
            <a:blip r:embed="rId10">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053" name="Google Shape;1053;p33"/>
          <p:cNvSpPr txBox="1"/>
          <p:nvPr/>
        </p:nvSpPr>
        <p:spPr>
          <a:xfrm>
            <a:off x="1546367" y="934226"/>
            <a:ext cx="9058196" cy="4924425"/>
          </a:xfrm>
          <a:prstGeom prst="rect">
            <a:avLst/>
          </a:prstGeom>
          <a:noFill/>
          <a:ln>
            <a:noFill/>
          </a:ln>
        </p:spPr>
        <p:txBody>
          <a:bodyPr spcFirstLastPara="1" wrap="square" lIns="0" tIns="0" rIns="0" bIns="0" anchor="t" anchorCtr="0">
            <a:spAutoFit/>
          </a:bodyPr>
          <a:lstStyle/>
          <a:p>
            <a:pPr algn="ctr" defTabSz="609630">
              <a:buClr>
                <a:srgbClr val="000000"/>
              </a:buClr>
            </a:pPr>
            <a:r>
              <a:rPr lang="en-US" sz="8000" kern="0" dirty="0">
                <a:solidFill>
                  <a:srgbClr val="945A02"/>
                </a:solidFill>
                <a:latin typeface="Play"/>
                <a:ea typeface="Play"/>
                <a:cs typeface="Play"/>
                <a:sym typeface="Play"/>
              </a:rPr>
              <a:t>4.</a:t>
            </a:r>
            <a:r>
              <a:rPr lang="en-US" sz="8000" kern="0" dirty="0">
                <a:solidFill>
                  <a:srgbClr val="402B2B"/>
                </a:solidFill>
                <a:latin typeface="Play"/>
                <a:ea typeface="Play"/>
                <a:cs typeface="Play"/>
                <a:sym typeface="Play"/>
              </a:rPr>
              <a:t> Valores, </a:t>
            </a:r>
            <a:r>
              <a:rPr lang="en-US" sz="8000" kern="0" dirty="0" err="1">
                <a:solidFill>
                  <a:srgbClr val="402B2B"/>
                </a:solidFill>
                <a:latin typeface="Play"/>
                <a:ea typeface="Play"/>
                <a:cs typeface="Play"/>
                <a:sym typeface="Play"/>
              </a:rPr>
              <a:t>Deberes</a:t>
            </a:r>
            <a:r>
              <a:rPr lang="en-US" sz="8000" kern="0" dirty="0">
                <a:solidFill>
                  <a:srgbClr val="402B2B"/>
                </a:solidFill>
                <a:latin typeface="Play"/>
                <a:ea typeface="Play"/>
                <a:cs typeface="Play"/>
                <a:sym typeface="Play"/>
              </a:rPr>
              <a:t> y Derechos de </a:t>
            </a:r>
            <a:r>
              <a:rPr lang="en-US" sz="8000" kern="0" dirty="0" err="1">
                <a:solidFill>
                  <a:srgbClr val="402B2B"/>
                </a:solidFill>
                <a:latin typeface="Play"/>
                <a:ea typeface="Play"/>
                <a:cs typeface="Play"/>
                <a:sym typeface="Play"/>
              </a:rPr>
              <a:t>los</a:t>
            </a:r>
            <a:r>
              <a:rPr lang="en-US" sz="8000" kern="0" dirty="0">
                <a:solidFill>
                  <a:srgbClr val="402B2B"/>
                </a:solidFill>
                <a:latin typeface="Play"/>
                <a:ea typeface="Play"/>
                <a:cs typeface="Play"/>
                <a:sym typeface="Play"/>
              </a:rPr>
              <a:t> </a:t>
            </a:r>
            <a:r>
              <a:rPr lang="en-US" sz="8000" kern="0" dirty="0" err="1">
                <a:solidFill>
                  <a:srgbClr val="402B2B"/>
                </a:solidFill>
                <a:latin typeface="Play"/>
                <a:ea typeface="Play"/>
                <a:cs typeface="Play"/>
                <a:sym typeface="Play"/>
              </a:rPr>
              <a:t>ciudadanos</a:t>
            </a:r>
            <a:r>
              <a:rPr lang="en-US" sz="8000" kern="0" dirty="0">
                <a:solidFill>
                  <a:srgbClr val="402B2B"/>
                </a:solidFill>
                <a:latin typeface="Play"/>
                <a:ea typeface="Play"/>
                <a:cs typeface="Play"/>
                <a:sym typeface="Play"/>
              </a:rPr>
              <a:t> </a:t>
            </a:r>
            <a:r>
              <a:rPr lang="en-US" sz="8000" kern="0" dirty="0" err="1">
                <a:solidFill>
                  <a:srgbClr val="402B2B"/>
                </a:solidFill>
                <a:latin typeface="Play"/>
                <a:ea typeface="Play"/>
                <a:cs typeface="Play"/>
                <a:sym typeface="Play"/>
              </a:rPr>
              <a:t>europeos</a:t>
            </a:r>
            <a:r>
              <a:rPr lang="en-US" sz="8000" kern="0" dirty="0">
                <a:solidFill>
                  <a:srgbClr val="402B2B"/>
                </a:solidFill>
                <a:latin typeface="Play"/>
                <a:ea typeface="Play"/>
                <a:cs typeface="Play"/>
                <a:sym typeface="Play"/>
              </a:rPr>
              <a:t>.</a:t>
            </a:r>
            <a:endParaRPr sz="933" kern="0" dirty="0">
              <a:solidFill>
                <a:srgbClr val="000000"/>
              </a:solidFill>
              <a:latin typeface="Arial"/>
              <a:cs typeface="Arial"/>
              <a:sym typeface="Arial"/>
            </a:endParaRPr>
          </a:p>
        </p:txBody>
      </p:sp>
      <p:sp>
        <p:nvSpPr>
          <p:cNvPr id="1054" name="Google Shape;1054;p33"/>
          <p:cNvSpPr/>
          <p:nvPr/>
        </p:nvSpPr>
        <p:spPr>
          <a:xfrm>
            <a:off x="10553704" y="507297"/>
            <a:ext cx="952497" cy="944559"/>
          </a:xfrm>
          <a:custGeom>
            <a:avLst/>
            <a:gdLst/>
            <a:ahLst/>
            <a:cxnLst/>
            <a:rect l="l" t="t" r="r" b="b"/>
            <a:pathLst>
              <a:path w="1428745" h="1416839" extrusionOk="0">
                <a:moveTo>
                  <a:pt x="0" y="0"/>
                </a:moveTo>
                <a:lnTo>
                  <a:pt x="1428745" y="0"/>
                </a:lnTo>
                <a:lnTo>
                  <a:pt x="1428745" y="1416839"/>
                </a:lnTo>
                <a:lnTo>
                  <a:pt x="0" y="1416839"/>
                </a:lnTo>
                <a:lnTo>
                  <a:pt x="0" y="0"/>
                </a:lnTo>
                <a:close/>
              </a:path>
            </a:pathLst>
          </a:custGeom>
          <a:blipFill rotWithShape="1">
            <a:blip r:embed="rId11">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059"/>
        <p:cNvGrpSpPr/>
        <p:nvPr/>
      </p:nvGrpSpPr>
      <p:grpSpPr>
        <a:xfrm>
          <a:off x="0" y="0"/>
          <a:ext cx="0" cy="0"/>
          <a:chOff x="0" y="0"/>
          <a:chExt cx="0" cy="0"/>
        </a:xfrm>
      </p:grpSpPr>
      <p:sp>
        <p:nvSpPr>
          <p:cNvPr id="1060" name="Google Shape;1060;p34"/>
          <p:cNvSpPr/>
          <p:nvPr/>
        </p:nvSpPr>
        <p:spPr>
          <a:xfrm flipH="1">
            <a:off x="0" y="0"/>
            <a:ext cx="12192000" cy="6858000"/>
          </a:xfrm>
          <a:custGeom>
            <a:avLst/>
            <a:gdLst/>
            <a:ahLst/>
            <a:cxnLst/>
            <a:rect l="l" t="t" r="r" b="b"/>
            <a:pathLst>
              <a:path w="18288000" h="10287000" extrusionOk="0">
                <a:moveTo>
                  <a:pt x="18288000" y="0"/>
                </a:moveTo>
                <a:lnTo>
                  <a:pt x="0" y="0"/>
                </a:lnTo>
                <a:lnTo>
                  <a:pt x="0" y="10287000"/>
                </a:lnTo>
                <a:lnTo>
                  <a:pt x="18288000" y="10287000"/>
                </a:lnTo>
                <a:lnTo>
                  <a:pt x="18288000" y="0"/>
                </a:lnTo>
                <a:close/>
              </a:path>
            </a:pathLst>
          </a:custGeom>
          <a:blipFill rotWithShape="1">
            <a:blip r:embed="rId3">
              <a:alphaModFix/>
            </a:blip>
            <a:stretch>
              <a:fillRect l="-6052" t="-25936" r="-6978" b="-8115"/>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061" name="Google Shape;1061;p34"/>
          <p:cNvSpPr/>
          <p:nvPr/>
        </p:nvSpPr>
        <p:spPr>
          <a:xfrm>
            <a:off x="-732167" y="-3115247"/>
            <a:ext cx="13424197" cy="9881573"/>
          </a:xfrm>
          <a:custGeom>
            <a:avLst/>
            <a:gdLst/>
            <a:ahLst/>
            <a:cxnLst/>
            <a:rect l="l" t="t" r="r" b="b"/>
            <a:pathLst>
              <a:path w="5661644" h="4167545" extrusionOk="0">
                <a:moveTo>
                  <a:pt x="5658618" y="3687778"/>
                </a:moveTo>
                <a:cubicBezTo>
                  <a:pt x="5655591" y="2646527"/>
                  <a:pt x="5619276" y="1238861"/>
                  <a:pt x="5619276" y="200246"/>
                </a:cubicBezTo>
                <a:cubicBezTo>
                  <a:pt x="5619276" y="184429"/>
                  <a:pt x="5622302" y="168613"/>
                  <a:pt x="5622302" y="155433"/>
                </a:cubicBezTo>
                <a:cubicBezTo>
                  <a:pt x="5619276" y="152796"/>
                  <a:pt x="5616250" y="152796"/>
                  <a:pt x="5613223" y="150160"/>
                </a:cubicBezTo>
                <a:cubicBezTo>
                  <a:pt x="5613223" y="150160"/>
                  <a:pt x="5610197" y="152796"/>
                  <a:pt x="5610197" y="155433"/>
                </a:cubicBezTo>
                <a:cubicBezTo>
                  <a:pt x="5604145" y="168613"/>
                  <a:pt x="5592040" y="168613"/>
                  <a:pt x="5579934" y="168613"/>
                </a:cubicBezTo>
                <a:cubicBezTo>
                  <a:pt x="5564803" y="165977"/>
                  <a:pt x="5549672" y="152796"/>
                  <a:pt x="5531515" y="158069"/>
                </a:cubicBezTo>
                <a:cubicBezTo>
                  <a:pt x="5525462" y="160705"/>
                  <a:pt x="5513357" y="155433"/>
                  <a:pt x="5510331" y="150160"/>
                </a:cubicBezTo>
                <a:cubicBezTo>
                  <a:pt x="5501252" y="139616"/>
                  <a:pt x="5489147" y="139616"/>
                  <a:pt x="5477042" y="144888"/>
                </a:cubicBezTo>
                <a:cubicBezTo>
                  <a:pt x="5470990" y="147524"/>
                  <a:pt x="5464937" y="144888"/>
                  <a:pt x="5458884" y="144888"/>
                </a:cubicBezTo>
                <a:cubicBezTo>
                  <a:pt x="5449806" y="144888"/>
                  <a:pt x="5437700" y="142252"/>
                  <a:pt x="5428622" y="139616"/>
                </a:cubicBezTo>
                <a:cubicBezTo>
                  <a:pt x="5425596" y="139616"/>
                  <a:pt x="5419543" y="136980"/>
                  <a:pt x="5416517" y="136980"/>
                </a:cubicBezTo>
                <a:cubicBezTo>
                  <a:pt x="5407438" y="134344"/>
                  <a:pt x="5398359" y="126436"/>
                  <a:pt x="5389281" y="136980"/>
                </a:cubicBezTo>
                <a:cubicBezTo>
                  <a:pt x="5389281" y="136980"/>
                  <a:pt x="5383228" y="136980"/>
                  <a:pt x="5380202" y="134344"/>
                </a:cubicBezTo>
                <a:cubicBezTo>
                  <a:pt x="5377176" y="129072"/>
                  <a:pt x="5374149" y="121164"/>
                  <a:pt x="5371123" y="115891"/>
                </a:cubicBezTo>
                <a:cubicBezTo>
                  <a:pt x="5365070" y="107983"/>
                  <a:pt x="5365070" y="94803"/>
                  <a:pt x="5355992" y="89531"/>
                </a:cubicBezTo>
                <a:cubicBezTo>
                  <a:pt x="5349939" y="86895"/>
                  <a:pt x="5346913" y="84258"/>
                  <a:pt x="5343887" y="78986"/>
                </a:cubicBezTo>
                <a:cubicBezTo>
                  <a:pt x="5343887" y="76350"/>
                  <a:pt x="5337834" y="73714"/>
                  <a:pt x="5337834" y="71078"/>
                </a:cubicBezTo>
                <a:lnTo>
                  <a:pt x="5328756" y="63170"/>
                </a:lnTo>
                <a:cubicBezTo>
                  <a:pt x="5325729" y="57898"/>
                  <a:pt x="5322702" y="49989"/>
                  <a:pt x="5316650" y="47353"/>
                </a:cubicBezTo>
                <a:cubicBezTo>
                  <a:pt x="5304545" y="39445"/>
                  <a:pt x="5301519" y="28901"/>
                  <a:pt x="5307571" y="15720"/>
                </a:cubicBezTo>
                <a:cubicBezTo>
                  <a:pt x="5298493" y="13084"/>
                  <a:pt x="5292440" y="7812"/>
                  <a:pt x="5283361" y="7812"/>
                </a:cubicBezTo>
                <a:cubicBezTo>
                  <a:pt x="5247046" y="10448"/>
                  <a:pt x="5207705" y="15720"/>
                  <a:pt x="5171390" y="18356"/>
                </a:cubicBezTo>
                <a:cubicBezTo>
                  <a:pt x="5165337" y="18356"/>
                  <a:pt x="5156258" y="20993"/>
                  <a:pt x="5153233" y="23629"/>
                </a:cubicBezTo>
                <a:cubicBezTo>
                  <a:pt x="5129022" y="36809"/>
                  <a:pt x="5104812" y="26265"/>
                  <a:pt x="5080602" y="23629"/>
                </a:cubicBezTo>
                <a:cubicBezTo>
                  <a:pt x="5062445" y="23629"/>
                  <a:pt x="5044287" y="15720"/>
                  <a:pt x="5026129" y="13084"/>
                </a:cubicBezTo>
                <a:cubicBezTo>
                  <a:pt x="5004946" y="10448"/>
                  <a:pt x="4986788" y="13084"/>
                  <a:pt x="4965605" y="10448"/>
                </a:cubicBezTo>
                <a:cubicBezTo>
                  <a:pt x="4962578" y="10448"/>
                  <a:pt x="4959551" y="7812"/>
                  <a:pt x="4956526" y="5176"/>
                </a:cubicBezTo>
                <a:cubicBezTo>
                  <a:pt x="4950473" y="0"/>
                  <a:pt x="4938368" y="1270"/>
                  <a:pt x="4932315" y="2540"/>
                </a:cubicBezTo>
                <a:cubicBezTo>
                  <a:pt x="4923237" y="7812"/>
                  <a:pt x="4920211" y="15720"/>
                  <a:pt x="4914158" y="23629"/>
                </a:cubicBezTo>
                <a:cubicBezTo>
                  <a:pt x="4899026" y="26265"/>
                  <a:pt x="4877843" y="28901"/>
                  <a:pt x="4862712" y="36809"/>
                </a:cubicBezTo>
                <a:cubicBezTo>
                  <a:pt x="4850606" y="42081"/>
                  <a:pt x="4844554" y="44717"/>
                  <a:pt x="4835475" y="39445"/>
                </a:cubicBezTo>
                <a:lnTo>
                  <a:pt x="4832449" y="42081"/>
                </a:lnTo>
                <a:cubicBezTo>
                  <a:pt x="4838501" y="47353"/>
                  <a:pt x="4841528" y="55262"/>
                  <a:pt x="4847580" y="60534"/>
                </a:cubicBezTo>
                <a:cubicBezTo>
                  <a:pt x="4838501" y="63170"/>
                  <a:pt x="4826396" y="68442"/>
                  <a:pt x="4820344" y="65806"/>
                </a:cubicBezTo>
                <a:cubicBezTo>
                  <a:pt x="4805213" y="63170"/>
                  <a:pt x="4799160" y="68442"/>
                  <a:pt x="4787055" y="73714"/>
                </a:cubicBezTo>
                <a:cubicBezTo>
                  <a:pt x="4774950" y="81622"/>
                  <a:pt x="4759819" y="86895"/>
                  <a:pt x="4747714" y="92167"/>
                </a:cubicBezTo>
                <a:cubicBezTo>
                  <a:pt x="4744687" y="92167"/>
                  <a:pt x="4741661" y="92167"/>
                  <a:pt x="4738635" y="89531"/>
                </a:cubicBezTo>
                <a:cubicBezTo>
                  <a:pt x="4735608" y="89531"/>
                  <a:pt x="4732582" y="86895"/>
                  <a:pt x="4732582" y="86895"/>
                </a:cubicBezTo>
                <a:cubicBezTo>
                  <a:pt x="4717451" y="92167"/>
                  <a:pt x="4702319" y="97439"/>
                  <a:pt x="4687188" y="92167"/>
                </a:cubicBezTo>
                <a:cubicBezTo>
                  <a:pt x="4684162" y="92167"/>
                  <a:pt x="4684162" y="94803"/>
                  <a:pt x="4681136" y="94803"/>
                </a:cubicBezTo>
                <a:cubicBezTo>
                  <a:pt x="4662978" y="100075"/>
                  <a:pt x="4650873" y="118527"/>
                  <a:pt x="4626663" y="118527"/>
                </a:cubicBezTo>
                <a:cubicBezTo>
                  <a:pt x="4608506" y="118527"/>
                  <a:pt x="4590348" y="131708"/>
                  <a:pt x="4572191" y="131708"/>
                </a:cubicBezTo>
                <a:cubicBezTo>
                  <a:pt x="4551007" y="134344"/>
                  <a:pt x="4532850" y="139616"/>
                  <a:pt x="4514692" y="147524"/>
                </a:cubicBezTo>
                <a:cubicBezTo>
                  <a:pt x="4508639" y="150160"/>
                  <a:pt x="4502587" y="150160"/>
                  <a:pt x="4499560" y="150160"/>
                </a:cubicBezTo>
                <a:cubicBezTo>
                  <a:pt x="4484429" y="144888"/>
                  <a:pt x="4475350" y="152796"/>
                  <a:pt x="4469298" y="160705"/>
                </a:cubicBezTo>
                <a:cubicBezTo>
                  <a:pt x="4454166" y="179157"/>
                  <a:pt x="4429956" y="184429"/>
                  <a:pt x="4408773" y="189702"/>
                </a:cubicBezTo>
                <a:cubicBezTo>
                  <a:pt x="4381536" y="194974"/>
                  <a:pt x="4354300" y="197610"/>
                  <a:pt x="4327064" y="200246"/>
                </a:cubicBezTo>
                <a:cubicBezTo>
                  <a:pt x="4324037" y="200246"/>
                  <a:pt x="4321011" y="208154"/>
                  <a:pt x="4314959" y="210790"/>
                </a:cubicBezTo>
                <a:cubicBezTo>
                  <a:pt x="4311932" y="210790"/>
                  <a:pt x="4308906" y="208154"/>
                  <a:pt x="4308906" y="208154"/>
                </a:cubicBezTo>
                <a:cubicBezTo>
                  <a:pt x="4293775" y="223971"/>
                  <a:pt x="4284696" y="247695"/>
                  <a:pt x="4254434" y="245059"/>
                </a:cubicBezTo>
                <a:lnTo>
                  <a:pt x="4251407" y="245059"/>
                </a:lnTo>
                <a:cubicBezTo>
                  <a:pt x="4227197" y="258240"/>
                  <a:pt x="4202987" y="252967"/>
                  <a:pt x="4181803" y="247695"/>
                </a:cubicBezTo>
                <a:cubicBezTo>
                  <a:pt x="4175751" y="247695"/>
                  <a:pt x="4166672" y="242423"/>
                  <a:pt x="4163646" y="237151"/>
                </a:cubicBezTo>
                <a:cubicBezTo>
                  <a:pt x="4154567" y="221335"/>
                  <a:pt x="4130357" y="216062"/>
                  <a:pt x="4112199" y="221335"/>
                </a:cubicBezTo>
                <a:cubicBezTo>
                  <a:pt x="4097068" y="226607"/>
                  <a:pt x="4081936" y="229243"/>
                  <a:pt x="4066805" y="234515"/>
                </a:cubicBezTo>
                <a:cubicBezTo>
                  <a:pt x="4042595" y="239787"/>
                  <a:pt x="4021411" y="242423"/>
                  <a:pt x="3997202" y="231879"/>
                </a:cubicBezTo>
                <a:cubicBezTo>
                  <a:pt x="3972991" y="221335"/>
                  <a:pt x="3954834" y="229243"/>
                  <a:pt x="3942729" y="252967"/>
                </a:cubicBezTo>
                <a:cubicBezTo>
                  <a:pt x="3933650" y="268784"/>
                  <a:pt x="3909440" y="271420"/>
                  <a:pt x="3894309" y="258240"/>
                </a:cubicBezTo>
                <a:cubicBezTo>
                  <a:pt x="3885230" y="250331"/>
                  <a:pt x="3879177" y="252967"/>
                  <a:pt x="3870099" y="258240"/>
                </a:cubicBezTo>
                <a:lnTo>
                  <a:pt x="3851941" y="274056"/>
                </a:lnTo>
                <a:cubicBezTo>
                  <a:pt x="3848915" y="276692"/>
                  <a:pt x="3842862" y="276692"/>
                  <a:pt x="3839836" y="276692"/>
                </a:cubicBezTo>
                <a:lnTo>
                  <a:pt x="3821679" y="276692"/>
                </a:lnTo>
                <a:cubicBezTo>
                  <a:pt x="3809574" y="276692"/>
                  <a:pt x="3797468" y="274056"/>
                  <a:pt x="3785363" y="271420"/>
                </a:cubicBezTo>
                <a:cubicBezTo>
                  <a:pt x="3770232" y="268784"/>
                  <a:pt x="3758127" y="260876"/>
                  <a:pt x="3742996" y="258240"/>
                </a:cubicBezTo>
                <a:cubicBezTo>
                  <a:pt x="3718786" y="255604"/>
                  <a:pt x="3712733" y="237151"/>
                  <a:pt x="3703654" y="223971"/>
                </a:cubicBezTo>
                <a:cubicBezTo>
                  <a:pt x="3697602" y="216062"/>
                  <a:pt x="3685497" y="205518"/>
                  <a:pt x="3673392" y="208154"/>
                </a:cubicBezTo>
                <a:cubicBezTo>
                  <a:pt x="3661287" y="213426"/>
                  <a:pt x="3649182" y="208154"/>
                  <a:pt x="3640103" y="205518"/>
                </a:cubicBezTo>
                <a:cubicBezTo>
                  <a:pt x="3637077" y="205518"/>
                  <a:pt x="3631024" y="202882"/>
                  <a:pt x="3627998" y="202882"/>
                </a:cubicBezTo>
                <a:cubicBezTo>
                  <a:pt x="3606814" y="197610"/>
                  <a:pt x="3591683" y="208154"/>
                  <a:pt x="3576551" y="221335"/>
                </a:cubicBezTo>
                <a:lnTo>
                  <a:pt x="3564447" y="231879"/>
                </a:lnTo>
                <a:cubicBezTo>
                  <a:pt x="3561420" y="234515"/>
                  <a:pt x="3561420" y="239787"/>
                  <a:pt x="3558394" y="242423"/>
                </a:cubicBezTo>
                <a:cubicBezTo>
                  <a:pt x="3540236" y="255604"/>
                  <a:pt x="3522079" y="250331"/>
                  <a:pt x="3500895" y="242423"/>
                </a:cubicBezTo>
                <a:cubicBezTo>
                  <a:pt x="3482737" y="234515"/>
                  <a:pt x="3461554" y="242423"/>
                  <a:pt x="3455501" y="258240"/>
                </a:cubicBezTo>
                <a:cubicBezTo>
                  <a:pt x="3452475" y="268784"/>
                  <a:pt x="3449449" y="276692"/>
                  <a:pt x="3434317" y="281964"/>
                </a:cubicBezTo>
                <a:cubicBezTo>
                  <a:pt x="3419186" y="289873"/>
                  <a:pt x="3401029" y="295145"/>
                  <a:pt x="3398002" y="313597"/>
                </a:cubicBezTo>
                <a:cubicBezTo>
                  <a:pt x="3398002" y="316233"/>
                  <a:pt x="3394976" y="318869"/>
                  <a:pt x="3391950" y="318869"/>
                </a:cubicBezTo>
                <a:cubicBezTo>
                  <a:pt x="3382871" y="321506"/>
                  <a:pt x="3376819" y="324142"/>
                  <a:pt x="3367740" y="326778"/>
                </a:cubicBezTo>
                <a:lnTo>
                  <a:pt x="3340503" y="326778"/>
                </a:lnTo>
                <a:cubicBezTo>
                  <a:pt x="3322346" y="324142"/>
                  <a:pt x="3304188" y="318869"/>
                  <a:pt x="3286031" y="316233"/>
                </a:cubicBezTo>
                <a:cubicBezTo>
                  <a:pt x="3264847" y="313597"/>
                  <a:pt x="3246689" y="324142"/>
                  <a:pt x="3225505" y="326778"/>
                </a:cubicBezTo>
                <a:lnTo>
                  <a:pt x="3222479" y="329414"/>
                </a:lnTo>
                <a:cubicBezTo>
                  <a:pt x="3216427" y="337322"/>
                  <a:pt x="3207348" y="334686"/>
                  <a:pt x="3201296" y="329414"/>
                </a:cubicBezTo>
                <a:cubicBezTo>
                  <a:pt x="3189190" y="318869"/>
                  <a:pt x="3168006" y="316233"/>
                  <a:pt x="3152875" y="321506"/>
                </a:cubicBezTo>
                <a:cubicBezTo>
                  <a:pt x="3134718" y="329414"/>
                  <a:pt x="3116560" y="334686"/>
                  <a:pt x="3098403" y="339958"/>
                </a:cubicBezTo>
                <a:cubicBezTo>
                  <a:pt x="3092350" y="339958"/>
                  <a:pt x="3086298" y="337322"/>
                  <a:pt x="3083271" y="337322"/>
                </a:cubicBezTo>
                <a:cubicBezTo>
                  <a:pt x="3077219" y="337322"/>
                  <a:pt x="3068140" y="334686"/>
                  <a:pt x="3065114" y="337322"/>
                </a:cubicBezTo>
                <a:cubicBezTo>
                  <a:pt x="3040904" y="353139"/>
                  <a:pt x="3016693" y="347866"/>
                  <a:pt x="2995510" y="337322"/>
                </a:cubicBezTo>
                <a:cubicBezTo>
                  <a:pt x="2983405" y="332050"/>
                  <a:pt x="2965247" y="326778"/>
                  <a:pt x="2959195" y="310961"/>
                </a:cubicBezTo>
                <a:cubicBezTo>
                  <a:pt x="2956168" y="300417"/>
                  <a:pt x="2944064" y="289873"/>
                  <a:pt x="2934985" y="281964"/>
                </a:cubicBezTo>
                <a:cubicBezTo>
                  <a:pt x="2919853" y="268784"/>
                  <a:pt x="2904722" y="250331"/>
                  <a:pt x="2877486" y="250331"/>
                </a:cubicBezTo>
                <a:cubicBezTo>
                  <a:pt x="2871433" y="250331"/>
                  <a:pt x="2865381" y="239787"/>
                  <a:pt x="2862354" y="242423"/>
                </a:cubicBezTo>
                <a:cubicBezTo>
                  <a:pt x="2850249" y="245059"/>
                  <a:pt x="2850249" y="239787"/>
                  <a:pt x="2844197" y="234515"/>
                </a:cubicBezTo>
                <a:cubicBezTo>
                  <a:pt x="2838144" y="229243"/>
                  <a:pt x="2829066" y="223971"/>
                  <a:pt x="2823013" y="216062"/>
                </a:cubicBezTo>
                <a:cubicBezTo>
                  <a:pt x="2813934" y="205518"/>
                  <a:pt x="2804855" y="192338"/>
                  <a:pt x="2795777" y="181793"/>
                </a:cubicBezTo>
                <a:cubicBezTo>
                  <a:pt x="2786698" y="171249"/>
                  <a:pt x="2780645" y="158069"/>
                  <a:pt x="2771567" y="147524"/>
                </a:cubicBezTo>
                <a:cubicBezTo>
                  <a:pt x="2768540" y="144888"/>
                  <a:pt x="2759461" y="142252"/>
                  <a:pt x="2756435" y="144888"/>
                </a:cubicBezTo>
                <a:lnTo>
                  <a:pt x="2720120" y="160705"/>
                </a:lnTo>
                <a:cubicBezTo>
                  <a:pt x="2714068" y="163341"/>
                  <a:pt x="2711041" y="168613"/>
                  <a:pt x="2708015" y="173885"/>
                </a:cubicBezTo>
                <a:lnTo>
                  <a:pt x="2704989" y="171249"/>
                </a:lnTo>
                <a:cubicBezTo>
                  <a:pt x="2708015" y="163341"/>
                  <a:pt x="2711041" y="155433"/>
                  <a:pt x="2714068" y="152796"/>
                </a:cubicBezTo>
                <a:lnTo>
                  <a:pt x="2677753" y="144888"/>
                </a:lnTo>
                <a:cubicBezTo>
                  <a:pt x="2668674" y="142252"/>
                  <a:pt x="2653543" y="142252"/>
                  <a:pt x="2647490" y="142252"/>
                </a:cubicBezTo>
                <a:lnTo>
                  <a:pt x="2599070" y="142252"/>
                </a:lnTo>
                <a:cubicBezTo>
                  <a:pt x="2580912" y="142252"/>
                  <a:pt x="2565781" y="139616"/>
                  <a:pt x="2547623" y="142252"/>
                </a:cubicBezTo>
                <a:cubicBezTo>
                  <a:pt x="2535519" y="144888"/>
                  <a:pt x="2526440" y="139616"/>
                  <a:pt x="2517361" y="134344"/>
                </a:cubicBezTo>
                <a:cubicBezTo>
                  <a:pt x="2493151" y="118527"/>
                  <a:pt x="2468941" y="100075"/>
                  <a:pt x="2435652" y="107983"/>
                </a:cubicBezTo>
                <a:cubicBezTo>
                  <a:pt x="2432626" y="107983"/>
                  <a:pt x="2426573" y="105347"/>
                  <a:pt x="2423547" y="102711"/>
                </a:cubicBezTo>
                <a:cubicBezTo>
                  <a:pt x="2414468" y="100075"/>
                  <a:pt x="2408415" y="94803"/>
                  <a:pt x="2396310" y="89531"/>
                </a:cubicBezTo>
                <a:cubicBezTo>
                  <a:pt x="2396310" y="97439"/>
                  <a:pt x="2396310" y="100075"/>
                  <a:pt x="2399337" y="105347"/>
                </a:cubicBezTo>
                <a:cubicBezTo>
                  <a:pt x="2393284" y="110619"/>
                  <a:pt x="2390258" y="107983"/>
                  <a:pt x="2387232" y="105347"/>
                </a:cubicBezTo>
                <a:cubicBezTo>
                  <a:pt x="2384206" y="107983"/>
                  <a:pt x="2381179" y="113255"/>
                  <a:pt x="2378153" y="113255"/>
                </a:cubicBezTo>
                <a:cubicBezTo>
                  <a:pt x="2363022" y="118527"/>
                  <a:pt x="2347890" y="121164"/>
                  <a:pt x="2332759" y="126436"/>
                </a:cubicBezTo>
                <a:cubicBezTo>
                  <a:pt x="2326707" y="129072"/>
                  <a:pt x="2320654" y="131708"/>
                  <a:pt x="2317628" y="134344"/>
                </a:cubicBezTo>
                <a:cubicBezTo>
                  <a:pt x="2305523" y="142252"/>
                  <a:pt x="2296444" y="155433"/>
                  <a:pt x="2275260" y="152796"/>
                </a:cubicBezTo>
                <a:cubicBezTo>
                  <a:pt x="2272234" y="152796"/>
                  <a:pt x="2266181" y="158069"/>
                  <a:pt x="2260129" y="158069"/>
                </a:cubicBezTo>
                <a:cubicBezTo>
                  <a:pt x="2254076" y="160705"/>
                  <a:pt x="2244998" y="160705"/>
                  <a:pt x="2238945" y="163341"/>
                </a:cubicBezTo>
                <a:lnTo>
                  <a:pt x="2232893" y="163341"/>
                </a:lnTo>
                <a:cubicBezTo>
                  <a:pt x="2214735" y="168613"/>
                  <a:pt x="2199604" y="173885"/>
                  <a:pt x="2181446" y="176521"/>
                </a:cubicBezTo>
                <a:lnTo>
                  <a:pt x="2169341" y="176521"/>
                </a:lnTo>
                <a:cubicBezTo>
                  <a:pt x="2154210" y="176521"/>
                  <a:pt x="2142105" y="173885"/>
                  <a:pt x="2126974" y="173885"/>
                </a:cubicBezTo>
                <a:cubicBezTo>
                  <a:pt x="2111842" y="173885"/>
                  <a:pt x="2096711" y="179157"/>
                  <a:pt x="2081580" y="179157"/>
                </a:cubicBezTo>
                <a:cubicBezTo>
                  <a:pt x="2063422" y="179157"/>
                  <a:pt x="2042238" y="179157"/>
                  <a:pt x="2027107" y="168613"/>
                </a:cubicBezTo>
                <a:cubicBezTo>
                  <a:pt x="2024081" y="165977"/>
                  <a:pt x="2015002" y="165977"/>
                  <a:pt x="2008950" y="168613"/>
                </a:cubicBezTo>
                <a:cubicBezTo>
                  <a:pt x="1987766" y="171249"/>
                  <a:pt x="1966582" y="173885"/>
                  <a:pt x="1948424" y="179157"/>
                </a:cubicBezTo>
                <a:cubicBezTo>
                  <a:pt x="1930267" y="184429"/>
                  <a:pt x="1921188" y="179157"/>
                  <a:pt x="1915135" y="165977"/>
                </a:cubicBezTo>
                <a:cubicBezTo>
                  <a:pt x="1912109" y="160705"/>
                  <a:pt x="1906057" y="155433"/>
                  <a:pt x="1900004" y="150160"/>
                </a:cubicBezTo>
                <a:cubicBezTo>
                  <a:pt x="1890925" y="144888"/>
                  <a:pt x="1881847" y="136980"/>
                  <a:pt x="1872768" y="136980"/>
                </a:cubicBezTo>
                <a:cubicBezTo>
                  <a:pt x="1851584" y="136980"/>
                  <a:pt x="1839479" y="126436"/>
                  <a:pt x="1824348" y="118527"/>
                </a:cubicBezTo>
                <a:cubicBezTo>
                  <a:pt x="1800138" y="105347"/>
                  <a:pt x="1778954" y="89531"/>
                  <a:pt x="1748691" y="92167"/>
                </a:cubicBezTo>
                <a:lnTo>
                  <a:pt x="1748691" y="78986"/>
                </a:lnTo>
                <a:cubicBezTo>
                  <a:pt x="1754744" y="78986"/>
                  <a:pt x="1760796" y="78986"/>
                  <a:pt x="1766849" y="76350"/>
                </a:cubicBezTo>
                <a:cubicBezTo>
                  <a:pt x="1757770" y="71078"/>
                  <a:pt x="1757770" y="63170"/>
                  <a:pt x="1751718" y="57898"/>
                </a:cubicBezTo>
                <a:cubicBezTo>
                  <a:pt x="1739612" y="49989"/>
                  <a:pt x="1727507" y="47353"/>
                  <a:pt x="1715402" y="42081"/>
                </a:cubicBezTo>
                <a:cubicBezTo>
                  <a:pt x="1706324" y="39445"/>
                  <a:pt x="1694219" y="39445"/>
                  <a:pt x="1700271" y="52625"/>
                </a:cubicBezTo>
                <a:cubicBezTo>
                  <a:pt x="1685140" y="55262"/>
                  <a:pt x="1673035" y="55262"/>
                  <a:pt x="1666982" y="60534"/>
                </a:cubicBezTo>
                <a:cubicBezTo>
                  <a:pt x="1654877" y="68442"/>
                  <a:pt x="1642772" y="63170"/>
                  <a:pt x="1633693" y="57898"/>
                </a:cubicBezTo>
                <a:cubicBezTo>
                  <a:pt x="1627641" y="55262"/>
                  <a:pt x="1621588" y="52625"/>
                  <a:pt x="1615536" y="55262"/>
                </a:cubicBezTo>
                <a:cubicBezTo>
                  <a:pt x="1579221" y="71078"/>
                  <a:pt x="1542906" y="63170"/>
                  <a:pt x="1506590" y="63170"/>
                </a:cubicBezTo>
                <a:cubicBezTo>
                  <a:pt x="1500538" y="63170"/>
                  <a:pt x="1494485" y="60534"/>
                  <a:pt x="1485407" y="60534"/>
                </a:cubicBezTo>
                <a:cubicBezTo>
                  <a:pt x="1473302" y="57898"/>
                  <a:pt x="1464223" y="52625"/>
                  <a:pt x="1452118" y="49989"/>
                </a:cubicBezTo>
                <a:cubicBezTo>
                  <a:pt x="1440013" y="47353"/>
                  <a:pt x="1424881" y="44717"/>
                  <a:pt x="1412776" y="42081"/>
                </a:cubicBezTo>
                <a:lnTo>
                  <a:pt x="1403698" y="42081"/>
                </a:lnTo>
                <a:cubicBezTo>
                  <a:pt x="1382514" y="42081"/>
                  <a:pt x="1361330" y="44717"/>
                  <a:pt x="1343173" y="44717"/>
                </a:cubicBezTo>
                <a:cubicBezTo>
                  <a:pt x="1328041" y="44717"/>
                  <a:pt x="1312910" y="39445"/>
                  <a:pt x="1294752" y="36809"/>
                </a:cubicBezTo>
                <a:cubicBezTo>
                  <a:pt x="1291726" y="15720"/>
                  <a:pt x="1267516" y="20993"/>
                  <a:pt x="1252385" y="10448"/>
                </a:cubicBezTo>
                <a:cubicBezTo>
                  <a:pt x="1249358" y="7812"/>
                  <a:pt x="1243306" y="10448"/>
                  <a:pt x="1240280" y="10448"/>
                </a:cubicBezTo>
                <a:cubicBezTo>
                  <a:pt x="1222122" y="7812"/>
                  <a:pt x="1210017" y="15720"/>
                  <a:pt x="1203965" y="28901"/>
                </a:cubicBezTo>
                <a:cubicBezTo>
                  <a:pt x="1194886" y="42081"/>
                  <a:pt x="1170676" y="47353"/>
                  <a:pt x="1179754" y="68442"/>
                </a:cubicBezTo>
                <a:cubicBezTo>
                  <a:pt x="1182781" y="71078"/>
                  <a:pt x="1188833" y="73714"/>
                  <a:pt x="1191860" y="78986"/>
                </a:cubicBezTo>
                <a:cubicBezTo>
                  <a:pt x="1191860" y="86895"/>
                  <a:pt x="1188833" y="92167"/>
                  <a:pt x="1179754" y="89531"/>
                </a:cubicBezTo>
                <a:cubicBezTo>
                  <a:pt x="1176728" y="89531"/>
                  <a:pt x="1173702" y="94803"/>
                  <a:pt x="1170676" y="97439"/>
                </a:cubicBezTo>
                <a:cubicBezTo>
                  <a:pt x="1167649" y="100075"/>
                  <a:pt x="1167649" y="105347"/>
                  <a:pt x="1164623" y="105347"/>
                </a:cubicBezTo>
                <a:cubicBezTo>
                  <a:pt x="1146466" y="110619"/>
                  <a:pt x="1134361" y="123800"/>
                  <a:pt x="1113177" y="121164"/>
                </a:cubicBezTo>
                <a:lnTo>
                  <a:pt x="1107124" y="121164"/>
                </a:lnTo>
                <a:cubicBezTo>
                  <a:pt x="1088967" y="134344"/>
                  <a:pt x="1070809" y="131708"/>
                  <a:pt x="1049625" y="129072"/>
                </a:cubicBezTo>
                <a:cubicBezTo>
                  <a:pt x="1040547" y="126436"/>
                  <a:pt x="1028442" y="129072"/>
                  <a:pt x="1016336" y="129072"/>
                </a:cubicBezTo>
                <a:cubicBezTo>
                  <a:pt x="1007258" y="129072"/>
                  <a:pt x="998179" y="129072"/>
                  <a:pt x="989100" y="123800"/>
                </a:cubicBezTo>
                <a:cubicBezTo>
                  <a:pt x="976995" y="118527"/>
                  <a:pt x="964890" y="110619"/>
                  <a:pt x="952785" y="105347"/>
                </a:cubicBezTo>
                <a:cubicBezTo>
                  <a:pt x="940680" y="100075"/>
                  <a:pt x="925549" y="100075"/>
                  <a:pt x="925549" y="81622"/>
                </a:cubicBezTo>
                <a:cubicBezTo>
                  <a:pt x="925549" y="78986"/>
                  <a:pt x="919496" y="76350"/>
                  <a:pt x="919496" y="73714"/>
                </a:cubicBezTo>
                <a:cubicBezTo>
                  <a:pt x="898312" y="89531"/>
                  <a:pt x="880155" y="102711"/>
                  <a:pt x="861997" y="115891"/>
                </a:cubicBezTo>
                <a:cubicBezTo>
                  <a:pt x="852919" y="123800"/>
                  <a:pt x="840813" y="134344"/>
                  <a:pt x="846866" y="147524"/>
                </a:cubicBezTo>
                <a:cubicBezTo>
                  <a:pt x="846866" y="150160"/>
                  <a:pt x="843840" y="152797"/>
                  <a:pt x="843840" y="155433"/>
                </a:cubicBezTo>
                <a:cubicBezTo>
                  <a:pt x="840813" y="160705"/>
                  <a:pt x="837787" y="165977"/>
                  <a:pt x="831735" y="168613"/>
                </a:cubicBezTo>
                <a:cubicBezTo>
                  <a:pt x="825682" y="176521"/>
                  <a:pt x="819630" y="184429"/>
                  <a:pt x="813577" y="194974"/>
                </a:cubicBezTo>
                <a:lnTo>
                  <a:pt x="795420" y="210790"/>
                </a:lnTo>
                <a:cubicBezTo>
                  <a:pt x="789367" y="218698"/>
                  <a:pt x="783315" y="226607"/>
                  <a:pt x="774236" y="231879"/>
                </a:cubicBezTo>
                <a:cubicBezTo>
                  <a:pt x="753052" y="247695"/>
                  <a:pt x="731868" y="263512"/>
                  <a:pt x="707658" y="279328"/>
                </a:cubicBezTo>
                <a:cubicBezTo>
                  <a:pt x="695553" y="289873"/>
                  <a:pt x="680422" y="297781"/>
                  <a:pt x="668317" y="308325"/>
                </a:cubicBezTo>
                <a:cubicBezTo>
                  <a:pt x="647133" y="324142"/>
                  <a:pt x="622923" y="337322"/>
                  <a:pt x="610818" y="361047"/>
                </a:cubicBezTo>
                <a:cubicBezTo>
                  <a:pt x="610818" y="363683"/>
                  <a:pt x="604765" y="366319"/>
                  <a:pt x="601739" y="368955"/>
                </a:cubicBezTo>
                <a:cubicBezTo>
                  <a:pt x="586608" y="379499"/>
                  <a:pt x="562398" y="379499"/>
                  <a:pt x="562398" y="400588"/>
                </a:cubicBezTo>
                <a:cubicBezTo>
                  <a:pt x="538188" y="400588"/>
                  <a:pt x="526083" y="416404"/>
                  <a:pt x="513978" y="429585"/>
                </a:cubicBezTo>
                <a:cubicBezTo>
                  <a:pt x="504899" y="440129"/>
                  <a:pt x="495820" y="453309"/>
                  <a:pt x="483715" y="461218"/>
                </a:cubicBezTo>
                <a:cubicBezTo>
                  <a:pt x="471610" y="466490"/>
                  <a:pt x="456479" y="463854"/>
                  <a:pt x="441347" y="463854"/>
                </a:cubicBezTo>
                <a:cubicBezTo>
                  <a:pt x="435295" y="463854"/>
                  <a:pt x="429242" y="463854"/>
                  <a:pt x="429242" y="466490"/>
                </a:cubicBezTo>
                <a:cubicBezTo>
                  <a:pt x="417137" y="477034"/>
                  <a:pt x="402006" y="484942"/>
                  <a:pt x="392927" y="498123"/>
                </a:cubicBezTo>
                <a:cubicBezTo>
                  <a:pt x="383848" y="511303"/>
                  <a:pt x="374770" y="519211"/>
                  <a:pt x="359638" y="521848"/>
                </a:cubicBezTo>
                <a:cubicBezTo>
                  <a:pt x="344507" y="524484"/>
                  <a:pt x="329376" y="537664"/>
                  <a:pt x="308192" y="529756"/>
                </a:cubicBezTo>
                <a:cubicBezTo>
                  <a:pt x="290034" y="524484"/>
                  <a:pt x="268851" y="529756"/>
                  <a:pt x="256746" y="519211"/>
                </a:cubicBezTo>
                <a:cubicBezTo>
                  <a:pt x="232535" y="521848"/>
                  <a:pt x="214378" y="527120"/>
                  <a:pt x="193194" y="529756"/>
                </a:cubicBezTo>
                <a:cubicBezTo>
                  <a:pt x="168984" y="535028"/>
                  <a:pt x="141748" y="532392"/>
                  <a:pt x="120564" y="548208"/>
                </a:cubicBezTo>
                <a:cubicBezTo>
                  <a:pt x="102406" y="561389"/>
                  <a:pt x="87275" y="574569"/>
                  <a:pt x="60039" y="571933"/>
                </a:cubicBezTo>
                <a:cubicBezTo>
                  <a:pt x="63065" y="587750"/>
                  <a:pt x="66091" y="600930"/>
                  <a:pt x="69117" y="616746"/>
                </a:cubicBezTo>
                <a:cubicBezTo>
                  <a:pt x="75170" y="658924"/>
                  <a:pt x="81223" y="701101"/>
                  <a:pt x="84249" y="743278"/>
                </a:cubicBezTo>
                <a:cubicBezTo>
                  <a:pt x="93328" y="796000"/>
                  <a:pt x="96354" y="846085"/>
                  <a:pt x="90301" y="896171"/>
                </a:cubicBezTo>
                <a:cubicBezTo>
                  <a:pt x="84249" y="967345"/>
                  <a:pt x="57012" y="3403082"/>
                  <a:pt x="29776" y="3468984"/>
                </a:cubicBezTo>
                <a:lnTo>
                  <a:pt x="2540" y="3524342"/>
                </a:lnTo>
                <a:cubicBezTo>
                  <a:pt x="0" y="3537522"/>
                  <a:pt x="5566" y="3545430"/>
                  <a:pt x="20697" y="3548066"/>
                </a:cubicBezTo>
                <a:cubicBezTo>
                  <a:pt x="38855" y="3550702"/>
                  <a:pt x="44907" y="3561246"/>
                  <a:pt x="50960" y="3574427"/>
                </a:cubicBezTo>
                <a:cubicBezTo>
                  <a:pt x="57012" y="3595516"/>
                  <a:pt x="47934" y="3616604"/>
                  <a:pt x="60039" y="3637693"/>
                </a:cubicBezTo>
                <a:cubicBezTo>
                  <a:pt x="66091" y="3648237"/>
                  <a:pt x="60039" y="3666690"/>
                  <a:pt x="57012" y="3682506"/>
                </a:cubicBezTo>
                <a:cubicBezTo>
                  <a:pt x="53986" y="3703595"/>
                  <a:pt x="60039" y="3724683"/>
                  <a:pt x="69117" y="3743136"/>
                </a:cubicBezTo>
                <a:cubicBezTo>
                  <a:pt x="90301" y="3774769"/>
                  <a:pt x="93328" y="3811674"/>
                  <a:pt x="93328" y="3845943"/>
                </a:cubicBezTo>
                <a:cubicBezTo>
                  <a:pt x="93328" y="3853851"/>
                  <a:pt x="96354" y="3861759"/>
                  <a:pt x="99380" y="3867032"/>
                </a:cubicBezTo>
                <a:cubicBezTo>
                  <a:pt x="105433" y="3872304"/>
                  <a:pt x="117538" y="3877576"/>
                  <a:pt x="129643" y="3880212"/>
                </a:cubicBezTo>
                <a:lnTo>
                  <a:pt x="202273" y="3911845"/>
                </a:lnTo>
                <a:cubicBezTo>
                  <a:pt x="235562" y="3927661"/>
                  <a:pt x="262798" y="3925025"/>
                  <a:pt x="293061" y="3906573"/>
                </a:cubicBezTo>
                <a:cubicBezTo>
                  <a:pt x="296087" y="3903937"/>
                  <a:pt x="305166" y="3901300"/>
                  <a:pt x="308192" y="3901300"/>
                </a:cubicBezTo>
                <a:cubicBezTo>
                  <a:pt x="329376" y="3903937"/>
                  <a:pt x="350560" y="3903937"/>
                  <a:pt x="368717" y="3919754"/>
                </a:cubicBezTo>
                <a:cubicBezTo>
                  <a:pt x="389901" y="3935570"/>
                  <a:pt x="420164" y="3946114"/>
                  <a:pt x="444374" y="3959295"/>
                </a:cubicBezTo>
                <a:cubicBezTo>
                  <a:pt x="459505" y="3967203"/>
                  <a:pt x="477662" y="3977747"/>
                  <a:pt x="486741" y="3988291"/>
                </a:cubicBezTo>
                <a:cubicBezTo>
                  <a:pt x="492794" y="3993563"/>
                  <a:pt x="498846" y="3998836"/>
                  <a:pt x="504899" y="4001471"/>
                </a:cubicBezTo>
                <a:cubicBezTo>
                  <a:pt x="538188" y="4012016"/>
                  <a:pt x="556345" y="4038377"/>
                  <a:pt x="577529" y="4059465"/>
                </a:cubicBezTo>
                <a:cubicBezTo>
                  <a:pt x="595686" y="4077918"/>
                  <a:pt x="619897" y="4088462"/>
                  <a:pt x="647133" y="4091099"/>
                </a:cubicBezTo>
                <a:cubicBezTo>
                  <a:pt x="677396" y="4096371"/>
                  <a:pt x="707658" y="4099007"/>
                  <a:pt x="737921" y="4104279"/>
                </a:cubicBezTo>
                <a:cubicBezTo>
                  <a:pt x="750026" y="4106915"/>
                  <a:pt x="765157" y="4109551"/>
                  <a:pt x="777262" y="4114823"/>
                </a:cubicBezTo>
                <a:cubicBezTo>
                  <a:pt x="792393" y="4120095"/>
                  <a:pt x="807525" y="4120095"/>
                  <a:pt x="819630" y="4128004"/>
                </a:cubicBezTo>
                <a:cubicBezTo>
                  <a:pt x="837787" y="4141184"/>
                  <a:pt x="855945" y="4149092"/>
                  <a:pt x="880155" y="4143820"/>
                </a:cubicBezTo>
                <a:cubicBezTo>
                  <a:pt x="889234" y="4141184"/>
                  <a:pt x="901339" y="4146456"/>
                  <a:pt x="910417" y="4149092"/>
                </a:cubicBezTo>
                <a:cubicBezTo>
                  <a:pt x="913444" y="4149092"/>
                  <a:pt x="916470" y="4151728"/>
                  <a:pt x="919496" y="4151728"/>
                </a:cubicBezTo>
                <a:cubicBezTo>
                  <a:pt x="952785" y="4154364"/>
                  <a:pt x="983048" y="4149092"/>
                  <a:pt x="1013310" y="4143820"/>
                </a:cubicBezTo>
                <a:cubicBezTo>
                  <a:pt x="1025415" y="4141184"/>
                  <a:pt x="1037520" y="4138548"/>
                  <a:pt x="1049625" y="4133275"/>
                </a:cubicBezTo>
                <a:cubicBezTo>
                  <a:pt x="1082914" y="4120095"/>
                  <a:pt x="1116203" y="4106915"/>
                  <a:pt x="1146466" y="4091099"/>
                </a:cubicBezTo>
                <a:cubicBezTo>
                  <a:pt x="1167649" y="4080554"/>
                  <a:pt x="1188833" y="4070010"/>
                  <a:pt x="1213043" y="4080554"/>
                </a:cubicBezTo>
                <a:lnTo>
                  <a:pt x="1225148" y="4080554"/>
                </a:lnTo>
                <a:cubicBezTo>
                  <a:pt x="1246332" y="4080554"/>
                  <a:pt x="1267516" y="4077918"/>
                  <a:pt x="1285674" y="4075282"/>
                </a:cubicBezTo>
                <a:cubicBezTo>
                  <a:pt x="1288700" y="4075282"/>
                  <a:pt x="1294752" y="4075282"/>
                  <a:pt x="1294752" y="4072646"/>
                </a:cubicBezTo>
                <a:cubicBezTo>
                  <a:pt x="1303831" y="4062102"/>
                  <a:pt x="1318962" y="4062102"/>
                  <a:pt x="1334094" y="4059465"/>
                </a:cubicBezTo>
                <a:cubicBezTo>
                  <a:pt x="1358304" y="4056829"/>
                  <a:pt x="1382514" y="4056829"/>
                  <a:pt x="1400671" y="4043649"/>
                </a:cubicBezTo>
                <a:cubicBezTo>
                  <a:pt x="1418829" y="4033104"/>
                  <a:pt x="1436986" y="4030469"/>
                  <a:pt x="1458170" y="4027832"/>
                </a:cubicBezTo>
                <a:cubicBezTo>
                  <a:pt x="1461197" y="4027832"/>
                  <a:pt x="1467249" y="4025196"/>
                  <a:pt x="1470275" y="4025196"/>
                </a:cubicBezTo>
                <a:cubicBezTo>
                  <a:pt x="1485407" y="4022561"/>
                  <a:pt x="1500538" y="4014652"/>
                  <a:pt x="1512643" y="4017288"/>
                </a:cubicBezTo>
                <a:cubicBezTo>
                  <a:pt x="1539879" y="4022561"/>
                  <a:pt x="1551984" y="4014652"/>
                  <a:pt x="1570142" y="3993563"/>
                </a:cubicBezTo>
                <a:cubicBezTo>
                  <a:pt x="1573168" y="3988291"/>
                  <a:pt x="1582247" y="3985655"/>
                  <a:pt x="1588299" y="3983019"/>
                </a:cubicBezTo>
                <a:cubicBezTo>
                  <a:pt x="1603431" y="3980383"/>
                  <a:pt x="1618562" y="3983019"/>
                  <a:pt x="1633693" y="3980383"/>
                </a:cubicBezTo>
                <a:cubicBezTo>
                  <a:pt x="1642772" y="3980383"/>
                  <a:pt x="1651851" y="3972475"/>
                  <a:pt x="1657903" y="3972475"/>
                </a:cubicBezTo>
                <a:cubicBezTo>
                  <a:pt x="1682113" y="3975111"/>
                  <a:pt x="1709350" y="3967203"/>
                  <a:pt x="1730534" y="3980383"/>
                </a:cubicBezTo>
                <a:cubicBezTo>
                  <a:pt x="1733560" y="3983019"/>
                  <a:pt x="1739612" y="3983019"/>
                  <a:pt x="1745665" y="3983019"/>
                </a:cubicBezTo>
                <a:cubicBezTo>
                  <a:pt x="1785006" y="3985655"/>
                  <a:pt x="1818295" y="3996200"/>
                  <a:pt x="1845531" y="4017288"/>
                </a:cubicBezTo>
                <a:cubicBezTo>
                  <a:pt x="1854610" y="4025196"/>
                  <a:pt x="1866715" y="4030469"/>
                  <a:pt x="1875794" y="4035741"/>
                </a:cubicBezTo>
                <a:cubicBezTo>
                  <a:pt x="1884873" y="4041013"/>
                  <a:pt x="1896978" y="4041013"/>
                  <a:pt x="1906057" y="4043649"/>
                </a:cubicBezTo>
                <a:cubicBezTo>
                  <a:pt x="1915135" y="4046285"/>
                  <a:pt x="1921188" y="4048921"/>
                  <a:pt x="1930267" y="4048921"/>
                </a:cubicBezTo>
                <a:cubicBezTo>
                  <a:pt x="1945398" y="4048921"/>
                  <a:pt x="1957503" y="4054193"/>
                  <a:pt x="1966582" y="4064738"/>
                </a:cubicBezTo>
                <a:cubicBezTo>
                  <a:pt x="1969608" y="4067374"/>
                  <a:pt x="1972634" y="4070010"/>
                  <a:pt x="1975661" y="4075282"/>
                </a:cubicBezTo>
                <a:cubicBezTo>
                  <a:pt x="1972634" y="4083190"/>
                  <a:pt x="1990792" y="4104279"/>
                  <a:pt x="2002897" y="4104279"/>
                </a:cubicBezTo>
                <a:cubicBezTo>
                  <a:pt x="2024081" y="4104279"/>
                  <a:pt x="2045265" y="4109551"/>
                  <a:pt x="2063422" y="4122732"/>
                </a:cubicBezTo>
                <a:cubicBezTo>
                  <a:pt x="2066448" y="4125367"/>
                  <a:pt x="2072501" y="4125367"/>
                  <a:pt x="2078553" y="4122732"/>
                </a:cubicBezTo>
                <a:cubicBezTo>
                  <a:pt x="2087632" y="4120095"/>
                  <a:pt x="2093685" y="4120095"/>
                  <a:pt x="2099737" y="4128004"/>
                </a:cubicBezTo>
                <a:cubicBezTo>
                  <a:pt x="2102763" y="4130640"/>
                  <a:pt x="2114868" y="4130640"/>
                  <a:pt x="2120921" y="4130640"/>
                </a:cubicBezTo>
                <a:cubicBezTo>
                  <a:pt x="2136052" y="4130640"/>
                  <a:pt x="2154210" y="4128004"/>
                  <a:pt x="2169341" y="4130640"/>
                </a:cubicBezTo>
                <a:cubicBezTo>
                  <a:pt x="2196577" y="4133275"/>
                  <a:pt x="2220788" y="4135912"/>
                  <a:pt x="2248024" y="4141184"/>
                </a:cubicBezTo>
                <a:cubicBezTo>
                  <a:pt x="2254076" y="4141184"/>
                  <a:pt x="2260129" y="4143820"/>
                  <a:pt x="2263155" y="4146456"/>
                </a:cubicBezTo>
                <a:cubicBezTo>
                  <a:pt x="2269208" y="4159636"/>
                  <a:pt x="2284339" y="4159636"/>
                  <a:pt x="2293418" y="4162273"/>
                </a:cubicBezTo>
                <a:cubicBezTo>
                  <a:pt x="2302497" y="4164908"/>
                  <a:pt x="2314602" y="4167545"/>
                  <a:pt x="2320654" y="4167545"/>
                </a:cubicBezTo>
                <a:cubicBezTo>
                  <a:pt x="2323680" y="4164908"/>
                  <a:pt x="2329733" y="4162273"/>
                  <a:pt x="2335785" y="4157000"/>
                </a:cubicBezTo>
                <a:cubicBezTo>
                  <a:pt x="2323680" y="4157000"/>
                  <a:pt x="2317628" y="4159636"/>
                  <a:pt x="2311575" y="4159636"/>
                </a:cubicBezTo>
                <a:cubicBezTo>
                  <a:pt x="2323680" y="4146456"/>
                  <a:pt x="2335785" y="4143820"/>
                  <a:pt x="2350917" y="4151728"/>
                </a:cubicBezTo>
                <a:cubicBezTo>
                  <a:pt x="2369074" y="4164908"/>
                  <a:pt x="2384206" y="4164908"/>
                  <a:pt x="2405389" y="4151728"/>
                </a:cubicBezTo>
                <a:lnTo>
                  <a:pt x="2423547" y="4143820"/>
                </a:lnTo>
                <a:lnTo>
                  <a:pt x="2423547" y="4130640"/>
                </a:lnTo>
                <a:cubicBezTo>
                  <a:pt x="2432626" y="4133275"/>
                  <a:pt x="2441704" y="4138548"/>
                  <a:pt x="2447757" y="4138548"/>
                </a:cubicBezTo>
                <a:cubicBezTo>
                  <a:pt x="2465914" y="4130640"/>
                  <a:pt x="2484072" y="4122732"/>
                  <a:pt x="2499203" y="4112187"/>
                </a:cubicBezTo>
                <a:cubicBezTo>
                  <a:pt x="2517361" y="4101643"/>
                  <a:pt x="2532492" y="4088462"/>
                  <a:pt x="2547623" y="4077918"/>
                </a:cubicBezTo>
                <a:cubicBezTo>
                  <a:pt x="2550650" y="4077918"/>
                  <a:pt x="2550650" y="4075282"/>
                  <a:pt x="2553676" y="4075282"/>
                </a:cubicBezTo>
                <a:cubicBezTo>
                  <a:pt x="2574860" y="4070010"/>
                  <a:pt x="2593017" y="4067374"/>
                  <a:pt x="2614201" y="4062102"/>
                </a:cubicBezTo>
                <a:cubicBezTo>
                  <a:pt x="2626306" y="4059465"/>
                  <a:pt x="2635385" y="4054193"/>
                  <a:pt x="2647490" y="4051557"/>
                </a:cubicBezTo>
                <a:cubicBezTo>
                  <a:pt x="2656569" y="4048921"/>
                  <a:pt x="2662621" y="4048921"/>
                  <a:pt x="2671700" y="4046285"/>
                </a:cubicBezTo>
                <a:lnTo>
                  <a:pt x="2701963" y="4046285"/>
                </a:lnTo>
                <a:cubicBezTo>
                  <a:pt x="2708015" y="4046285"/>
                  <a:pt x="2717094" y="4046285"/>
                  <a:pt x="2723146" y="4043649"/>
                </a:cubicBezTo>
                <a:cubicBezTo>
                  <a:pt x="2726173" y="4038377"/>
                  <a:pt x="2732225" y="4030469"/>
                  <a:pt x="2735251" y="4030469"/>
                </a:cubicBezTo>
                <a:cubicBezTo>
                  <a:pt x="2744330" y="4030469"/>
                  <a:pt x="2750383" y="4035741"/>
                  <a:pt x="2759461" y="4038377"/>
                </a:cubicBezTo>
                <a:cubicBezTo>
                  <a:pt x="2762488" y="4038377"/>
                  <a:pt x="2762488" y="4041013"/>
                  <a:pt x="2762488" y="4043649"/>
                </a:cubicBezTo>
                <a:cubicBezTo>
                  <a:pt x="2774593" y="4054193"/>
                  <a:pt x="2783672" y="4067374"/>
                  <a:pt x="2795777" y="4077918"/>
                </a:cubicBezTo>
                <a:cubicBezTo>
                  <a:pt x="2810908" y="4091099"/>
                  <a:pt x="2826039" y="4091099"/>
                  <a:pt x="2835118" y="4083190"/>
                </a:cubicBezTo>
                <a:cubicBezTo>
                  <a:pt x="2850249" y="4072646"/>
                  <a:pt x="2862354" y="4064738"/>
                  <a:pt x="2883538" y="4070010"/>
                </a:cubicBezTo>
                <a:cubicBezTo>
                  <a:pt x="2886565" y="4070010"/>
                  <a:pt x="2892617" y="4072646"/>
                  <a:pt x="2895643" y="4070010"/>
                </a:cubicBezTo>
                <a:cubicBezTo>
                  <a:pt x="2910775" y="4064738"/>
                  <a:pt x="2928932" y="4059465"/>
                  <a:pt x="2944064" y="4051557"/>
                </a:cubicBezTo>
                <a:cubicBezTo>
                  <a:pt x="2953142" y="4048921"/>
                  <a:pt x="2965247" y="4048921"/>
                  <a:pt x="2968274" y="4043649"/>
                </a:cubicBezTo>
                <a:cubicBezTo>
                  <a:pt x="2977352" y="4027832"/>
                  <a:pt x="2992484" y="4019924"/>
                  <a:pt x="3007615" y="4009380"/>
                </a:cubicBezTo>
                <a:cubicBezTo>
                  <a:pt x="3016693" y="4001471"/>
                  <a:pt x="3025772" y="3990928"/>
                  <a:pt x="3034851" y="3988291"/>
                </a:cubicBezTo>
                <a:cubicBezTo>
                  <a:pt x="3056035" y="3983019"/>
                  <a:pt x="3071166" y="3967203"/>
                  <a:pt x="3089324" y="3956658"/>
                </a:cubicBezTo>
                <a:cubicBezTo>
                  <a:pt x="3104455" y="3948750"/>
                  <a:pt x="3113534" y="3932934"/>
                  <a:pt x="3128665" y="3930298"/>
                </a:cubicBezTo>
                <a:cubicBezTo>
                  <a:pt x="3152875" y="3925025"/>
                  <a:pt x="3171033" y="3911845"/>
                  <a:pt x="3192217" y="3898665"/>
                </a:cubicBezTo>
                <a:cubicBezTo>
                  <a:pt x="3204322" y="3890757"/>
                  <a:pt x="3219453" y="3885484"/>
                  <a:pt x="3234584" y="3888120"/>
                </a:cubicBezTo>
                <a:cubicBezTo>
                  <a:pt x="3243663" y="3890757"/>
                  <a:pt x="3255768" y="3888120"/>
                  <a:pt x="3261821" y="3885484"/>
                </a:cubicBezTo>
                <a:cubicBezTo>
                  <a:pt x="3273926" y="3880212"/>
                  <a:pt x="3286031" y="3872304"/>
                  <a:pt x="3298136" y="3867032"/>
                </a:cubicBezTo>
                <a:cubicBezTo>
                  <a:pt x="3307215" y="3861759"/>
                  <a:pt x="3316293" y="3856487"/>
                  <a:pt x="3325372" y="3856487"/>
                </a:cubicBezTo>
                <a:cubicBezTo>
                  <a:pt x="3355635" y="3853851"/>
                  <a:pt x="3379845" y="3848579"/>
                  <a:pt x="3394976" y="3822218"/>
                </a:cubicBezTo>
                <a:cubicBezTo>
                  <a:pt x="3401029" y="3811674"/>
                  <a:pt x="3431291" y="3798494"/>
                  <a:pt x="3443396" y="3803766"/>
                </a:cubicBezTo>
                <a:cubicBezTo>
                  <a:pt x="3464580" y="3811674"/>
                  <a:pt x="3479711" y="3806402"/>
                  <a:pt x="3491816" y="3790585"/>
                </a:cubicBezTo>
                <a:cubicBezTo>
                  <a:pt x="3500895" y="3782677"/>
                  <a:pt x="3513000" y="3785313"/>
                  <a:pt x="3522079" y="3790585"/>
                </a:cubicBezTo>
                <a:cubicBezTo>
                  <a:pt x="3528131" y="3795857"/>
                  <a:pt x="3534184" y="3798494"/>
                  <a:pt x="3540236" y="3798494"/>
                </a:cubicBezTo>
                <a:cubicBezTo>
                  <a:pt x="3561420" y="3801130"/>
                  <a:pt x="3585630" y="3798494"/>
                  <a:pt x="3606814" y="3801130"/>
                </a:cubicBezTo>
                <a:cubicBezTo>
                  <a:pt x="3624972" y="3803766"/>
                  <a:pt x="3643129" y="3798494"/>
                  <a:pt x="3655234" y="3787950"/>
                </a:cubicBezTo>
                <a:cubicBezTo>
                  <a:pt x="3667339" y="3777405"/>
                  <a:pt x="3676418" y="3777405"/>
                  <a:pt x="3694575" y="3782677"/>
                </a:cubicBezTo>
                <a:cubicBezTo>
                  <a:pt x="3709707" y="3787950"/>
                  <a:pt x="3721812" y="3801130"/>
                  <a:pt x="3742996" y="3798494"/>
                </a:cubicBezTo>
                <a:cubicBezTo>
                  <a:pt x="3761153" y="3795857"/>
                  <a:pt x="3782337" y="3803766"/>
                  <a:pt x="3803521" y="3795857"/>
                </a:cubicBezTo>
                <a:lnTo>
                  <a:pt x="3815626" y="3795857"/>
                </a:lnTo>
                <a:cubicBezTo>
                  <a:pt x="3833783" y="3801130"/>
                  <a:pt x="3851941" y="3803766"/>
                  <a:pt x="3867072" y="3816946"/>
                </a:cubicBezTo>
                <a:cubicBezTo>
                  <a:pt x="3885230" y="3830127"/>
                  <a:pt x="3888256" y="3732592"/>
                  <a:pt x="3906414" y="3743136"/>
                </a:cubicBezTo>
                <a:cubicBezTo>
                  <a:pt x="3933650" y="3758953"/>
                  <a:pt x="3927598" y="3743136"/>
                  <a:pt x="3954834" y="3756316"/>
                </a:cubicBezTo>
                <a:cubicBezTo>
                  <a:pt x="3976018" y="3764225"/>
                  <a:pt x="3966939" y="3735228"/>
                  <a:pt x="3991149" y="3740500"/>
                </a:cubicBezTo>
                <a:cubicBezTo>
                  <a:pt x="3994175" y="3740500"/>
                  <a:pt x="4030490" y="3761589"/>
                  <a:pt x="4030490" y="3758953"/>
                </a:cubicBezTo>
                <a:cubicBezTo>
                  <a:pt x="4045622" y="3751044"/>
                  <a:pt x="4060753" y="3671962"/>
                  <a:pt x="4075884" y="3674598"/>
                </a:cubicBezTo>
                <a:cubicBezTo>
                  <a:pt x="4106146" y="3682506"/>
                  <a:pt x="4133383" y="3677234"/>
                  <a:pt x="4160620" y="3666690"/>
                </a:cubicBezTo>
                <a:cubicBezTo>
                  <a:pt x="4175751" y="3661417"/>
                  <a:pt x="4199961" y="3642965"/>
                  <a:pt x="4212066" y="3650873"/>
                </a:cubicBezTo>
                <a:cubicBezTo>
                  <a:pt x="4233250" y="3664053"/>
                  <a:pt x="4254434" y="3669326"/>
                  <a:pt x="4278643" y="3671962"/>
                </a:cubicBezTo>
                <a:cubicBezTo>
                  <a:pt x="4281670" y="3671962"/>
                  <a:pt x="4284696" y="3674598"/>
                  <a:pt x="4287722" y="3677234"/>
                </a:cubicBezTo>
                <a:cubicBezTo>
                  <a:pt x="4296801" y="3687778"/>
                  <a:pt x="4339168" y="3658782"/>
                  <a:pt x="4348247" y="3669326"/>
                </a:cubicBezTo>
                <a:cubicBezTo>
                  <a:pt x="4360353" y="3685142"/>
                  <a:pt x="4372457" y="3700959"/>
                  <a:pt x="4384562" y="3714139"/>
                </a:cubicBezTo>
                <a:cubicBezTo>
                  <a:pt x="4390615" y="3719411"/>
                  <a:pt x="4399694" y="3722047"/>
                  <a:pt x="4402720" y="3727320"/>
                </a:cubicBezTo>
                <a:cubicBezTo>
                  <a:pt x="4405746" y="3740500"/>
                  <a:pt x="4411799" y="3745772"/>
                  <a:pt x="4426930" y="3745772"/>
                </a:cubicBezTo>
                <a:cubicBezTo>
                  <a:pt x="4436009" y="3745772"/>
                  <a:pt x="4445087" y="3748408"/>
                  <a:pt x="4451141" y="3753680"/>
                </a:cubicBezTo>
                <a:cubicBezTo>
                  <a:pt x="4466272" y="3761589"/>
                  <a:pt x="4478376" y="3769497"/>
                  <a:pt x="4490482" y="3777405"/>
                </a:cubicBezTo>
                <a:cubicBezTo>
                  <a:pt x="4505613" y="3785313"/>
                  <a:pt x="4520744" y="3793221"/>
                  <a:pt x="4526797" y="3806402"/>
                </a:cubicBezTo>
                <a:cubicBezTo>
                  <a:pt x="4529823" y="3811674"/>
                  <a:pt x="4532850" y="3814310"/>
                  <a:pt x="4535875" y="3816946"/>
                </a:cubicBezTo>
                <a:cubicBezTo>
                  <a:pt x="4547981" y="3827491"/>
                  <a:pt x="4560085" y="3835399"/>
                  <a:pt x="4572191" y="3845943"/>
                </a:cubicBezTo>
                <a:cubicBezTo>
                  <a:pt x="4590348" y="3859124"/>
                  <a:pt x="4605479" y="3874940"/>
                  <a:pt x="4623637" y="3888120"/>
                </a:cubicBezTo>
                <a:cubicBezTo>
                  <a:pt x="4629689" y="3890757"/>
                  <a:pt x="4635742" y="3896028"/>
                  <a:pt x="4641794" y="3898665"/>
                </a:cubicBezTo>
                <a:cubicBezTo>
                  <a:pt x="4653900" y="3903937"/>
                  <a:pt x="4666005" y="3909209"/>
                  <a:pt x="4675083" y="3917117"/>
                </a:cubicBezTo>
                <a:cubicBezTo>
                  <a:pt x="4684162" y="3925025"/>
                  <a:pt x="4726530" y="3877576"/>
                  <a:pt x="4732582" y="3888120"/>
                </a:cubicBezTo>
                <a:cubicBezTo>
                  <a:pt x="4732582" y="3890757"/>
                  <a:pt x="4735608" y="3890757"/>
                  <a:pt x="4738635" y="3890757"/>
                </a:cubicBezTo>
                <a:cubicBezTo>
                  <a:pt x="4756792" y="3903937"/>
                  <a:pt x="4774950" y="3898665"/>
                  <a:pt x="4793107" y="3893393"/>
                </a:cubicBezTo>
                <a:cubicBezTo>
                  <a:pt x="4799160" y="3890757"/>
                  <a:pt x="4805213" y="3888120"/>
                  <a:pt x="4808239" y="3890757"/>
                </a:cubicBezTo>
                <a:cubicBezTo>
                  <a:pt x="4829423" y="3898665"/>
                  <a:pt x="4844554" y="3917117"/>
                  <a:pt x="4871790" y="3919754"/>
                </a:cubicBezTo>
                <a:cubicBezTo>
                  <a:pt x="4871790" y="3919754"/>
                  <a:pt x="4874817" y="3919754"/>
                  <a:pt x="4874817" y="3922389"/>
                </a:cubicBezTo>
                <a:cubicBezTo>
                  <a:pt x="4880869" y="3938206"/>
                  <a:pt x="4899026" y="3938206"/>
                  <a:pt x="4914158" y="3940842"/>
                </a:cubicBezTo>
                <a:cubicBezTo>
                  <a:pt x="4923237" y="3940842"/>
                  <a:pt x="4932315" y="3943478"/>
                  <a:pt x="4938368" y="3946114"/>
                </a:cubicBezTo>
                <a:cubicBezTo>
                  <a:pt x="4956526" y="3954022"/>
                  <a:pt x="4974683" y="3964567"/>
                  <a:pt x="4995867" y="3969839"/>
                </a:cubicBezTo>
                <a:cubicBezTo>
                  <a:pt x="5023103" y="3977747"/>
                  <a:pt x="5050339" y="3983019"/>
                  <a:pt x="5071524" y="3996200"/>
                </a:cubicBezTo>
                <a:cubicBezTo>
                  <a:pt x="5074549" y="3996200"/>
                  <a:pt x="5077576" y="3996200"/>
                  <a:pt x="5077576" y="3998836"/>
                </a:cubicBezTo>
                <a:cubicBezTo>
                  <a:pt x="5086655" y="4004108"/>
                  <a:pt x="5101786" y="4006744"/>
                  <a:pt x="5107838" y="4014652"/>
                </a:cubicBezTo>
                <a:cubicBezTo>
                  <a:pt x="5116917" y="4030469"/>
                  <a:pt x="5141127" y="4027832"/>
                  <a:pt x="5153233" y="4041013"/>
                </a:cubicBezTo>
                <a:lnTo>
                  <a:pt x="5156258" y="4041013"/>
                </a:lnTo>
                <a:cubicBezTo>
                  <a:pt x="5168364" y="4041013"/>
                  <a:pt x="5180469" y="4043649"/>
                  <a:pt x="5195600" y="4043649"/>
                </a:cubicBezTo>
                <a:cubicBezTo>
                  <a:pt x="5201652" y="4041013"/>
                  <a:pt x="5210731" y="4035741"/>
                  <a:pt x="5216784" y="4035741"/>
                </a:cubicBezTo>
                <a:cubicBezTo>
                  <a:pt x="5244020" y="4043649"/>
                  <a:pt x="5271256" y="4043649"/>
                  <a:pt x="5289414" y="4022561"/>
                </a:cubicBezTo>
                <a:cubicBezTo>
                  <a:pt x="5292440" y="4019924"/>
                  <a:pt x="5298493" y="4019924"/>
                  <a:pt x="5304545" y="4019924"/>
                </a:cubicBezTo>
                <a:lnTo>
                  <a:pt x="5328756" y="4019924"/>
                </a:lnTo>
                <a:cubicBezTo>
                  <a:pt x="5355992" y="4014652"/>
                  <a:pt x="5380202" y="4009380"/>
                  <a:pt x="5407438" y="4006744"/>
                </a:cubicBezTo>
                <a:cubicBezTo>
                  <a:pt x="5419543" y="4004108"/>
                  <a:pt x="5434675" y="4009380"/>
                  <a:pt x="5446779" y="4012016"/>
                </a:cubicBezTo>
                <a:cubicBezTo>
                  <a:pt x="5458884" y="4014652"/>
                  <a:pt x="5470990" y="4014652"/>
                  <a:pt x="5483095" y="4014652"/>
                </a:cubicBezTo>
                <a:cubicBezTo>
                  <a:pt x="5498226" y="4014652"/>
                  <a:pt x="5510331" y="4009380"/>
                  <a:pt x="5525462" y="4009380"/>
                </a:cubicBezTo>
                <a:cubicBezTo>
                  <a:pt x="5537567" y="4006744"/>
                  <a:pt x="5552699" y="4006744"/>
                  <a:pt x="5564803" y="4004108"/>
                </a:cubicBezTo>
                <a:cubicBezTo>
                  <a:pt x="5592040" y="3998836"/>
                  <a:pt x="5616250" y="3993563"/>
                  <a:pt x="5643486" y="3990928"/>
                </a:cubicBezTo>
                <a:cubicBezTo>
                  <a:pt x="5661644" y="3901300"/>
                  <a:pt x="5658618" y="3795857"/>
                  <a:pt x="5658618" y="3687778"/>
                </a:cubicBezTo>
                <a:close/>
              </a:path>
            </a:pathLst>
          </a:custGeom>
          <a:blipFill rotWithShape="1">
            <a:blip r:embed="rId4">
              <a:alphaModFix amt="13000"/>
            </a:blip>
            <a:stretch>
              <a:fillRect l="-52" t="-5129" r="-12" b="-5048"/>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063" name="Google Shape;1063;p34"/>
          <p:cNvSpPr/>
          <p:nvPr/>
        </p:nvSpPr>
        <p:spPr>
          <a:xfrm rot="564876">
            <a:off x="5492499" y="72615"/>
            <a:ext cx="374396" cy="381550"/>
          </a:xfrm>
          <a:custGeom>
            <a:avLst/>
            <a:gdLst/>
            <a:ahLst/>
            <a:cxnLst/>
            <a:rect l="l" t="t" r="r" b="b"/>
            <a:pathLst>
              <a:path w="561594" h="572325" extrusionOk="0">
                <a:moveTo>
                  <a:pt x="0" y="0"/>
                </a:moveTo>
                <a:lnTo>
                  <a:pt x="561594" y="0"/>
                </a:lnTo>
                <a:lnTo>
                  <a:pt x="561594" y="572326"/>
                </a:lnTo>
                <a:lnTo>
                  <a:pt x="0" y="572326"/>
                </a:lnTo>
                <a:lnTo>
                  <a:pt x="0" y="0"/>
                </a:lnTo>
                <a:close/>
              </a:path>
            </a:pathLst>
          </a:custGeom>
          <a:blipFill rotWithShape="1">
            <a:blip r:embed="rId5">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064" name="Google Shape;1064;p34"/>
          <p:cNvGrpSpPr/>
          <p:nvPr/>
        </p:nvGrpSpPr>
        <p:grpSpPr>
          <a:xfrm rot="3047705">
            <a:off x="-3968728" y="-1599524"/>
            <a:ext cx="5805621" cy="4020930"/>
            <a:chOff x="0" y="0"/>
            <a:chExt cx="3429000" cy="2374900"/>
          </a:xfrm>
        </p:grpSpPr>
        <p:sp>
          <p:nvSpPr>
            <p:cNvPr id="1065" name="Google Shape;1065;p34"/>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6">
                <a:alphaModFix/>
              </a:blip>
              <a:stretch>
                <a:fillRect t="-61771" b="-6177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066" name="Google Shape;1066;p34"/>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7">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1067" name="Google Shape;1067;p34"/>
          <p:cNvSpPr/>
          <p:nvPr/>
        </p:nvSpPr>
        <p:spPr>
          <a:xfrm rot="-4335944">
            <a:off x="1368650" y="-63857"/>
            <a:ext cx="771333" cy="1996979"/>
          </a:xfrm>
          <a:custGeom>
            <a:avLst/>
            <a:gdLst/>
            <a:ahLst/>
            <a:cxnLst/>
            <a:rect l="l" t="t" r="r" b="b"/>
            <a:pathLst>
              <a:path w="1157000" h="2995469" extrusionOk="0">
                <a:moveTo>
                  <a:pt x="0" y="0"/>
                </a:moveTo>
                <a:lnTo>
                  <a:pt x="1157000" y="0"/>
                </a:lnTo>
                <a:lnTo>
                  <a:pt x="1157000" y="2995470"/>
                </a:lnTo>
                <a:lnTo>
                  <a:pt x="0" y="2995470"/>
                </a:lnTo>
                <a:lnTo>
                  <a:pt x="0" y="0"/>
                </a:lnTo>
                <a:close/>
              </a:path>
            </a:pathLst>
          </a:custGeom>
          <a:blipFill rotWithShape="1">
            <a:blip r:embed="rId8">
              <a:alphaModFix amt="88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068" name="Google Shape;1068;p34"/>
          <p:cNvSpPr/>
          <p:nvPr/>
        </p:nvSpPr>
        <p:spPr>
          <a:xfrm rot="-8696648">
            <a:off x="10883884" y="6059622"/>
            <a:ext cx="1846158" cy="1255401"/>
          </a:xfrm>
          <a:custGeom>
            <a:avLst/>
            <a:gdLst/>
            <a:ahLst/>
            <a:cxnLst/>
            <a:rect l="l" t="t" r="r" b="b"/>
            <a:pathLst>
              <a:path w="2769237" h="1883102" extrusionOk="0">
                <a:moveTo>
                  <a:pt x="0" y="0"/>
                </a:moveTo>
                <a:lnTo>
                  <a:pt x="2769237" y="0"/>
                </a:lnTo>
                <a:lnTo>
                  <a:pt x="2769237" y="1883101"/>
                </a:lnTo>
                <a:lnTo>
                  <a:pt x="0" y="1883101"/>
                </a:lnTo>
                <a:lnTo>
                  <a:pt x="0" y="0"/>
                </a:lnTo>
                <a:close/>
              </a:path>
            </a:pathLst>
          </a:custGeom>
          <a:blipFill rotWithShape="1">
            <a:blip r:embed="rId9">
              <a:alphaModFix amt="70000"/>
            </a:blip>
            <a:stretch>
              <a:fillRect l="-24871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069" name="Google Shape;1069;p34"/>
          <p:cNvSpPr/>
          <p:nvPr/>
        </p:nvSpPr>
        <p:spPr>
          <a:xfrm rot="-1855457">
            <a:off x="11452871" y="4686320"/>
            <a:ext cx="1004519" cy="2600695"/>
          </a:xfrm>
          <a:custGeom>
            <a:avLst/>
            <a:gdLst/>
            <a:ahLst/>
            <a:cxnLst/>
            <a:rect l="l" t="t" r="r" b="b"/>
            <a:pathLst>
              <a:path w="1506778" h="3901043" extrusionOk="0">
                <a:moveTo>
                  <a:pt x="0" y="0"/>
                </a:moveTo>
                <a:lnTo>
                  <a:pt x="1506778" y="0"/>
                </a:lnTo>
                <a:lnTo>
                  <a:pt x="1506778" y="3901043"/>
                </a:lnTo>
                <a:lnTo>
                  <a:pt x="0" y="3901043"/>
                </a:lnTo>
                <a:lnTo>
                  <a:pt x="0" y="0"/>
                </a:lnTo>
                <a:close/>
              </a:path>
            </a:pathLst>
          </a:custGeom>
          <a:blipFill rotWithShape="1">
            <a:blip r:embed="rId8">
              <a:alphaModFix amt="88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070" name="Google Shape;1070;p34"/>
          <p:cNvSpPr/>
          <p:nvPr/>
        </p:nvSpPr>
        <p:spPr>
          <a:xfrm rot="-148964" flipH="1">
            <a:off x="9389115" y="240166"/>
            <a:ext cx="3203228" cy="2323570"/>
          </a:xfrm>
          <a:custGeom>
            <a:avLst/>
            <a:gdLst/>
            <a:ahLst/>
            <a:cxnLst/>
            <a:rect l="l" t="t" r="r" b="b"/>
            <a:pathLst>
              <a:path w="4804842" h="3485355" extrusionOk="0">
                <a:moveTo>
                  <a:pt x="4804842" y="0"/>
                </a:moveTo>
                <a:lnTo>
                  <a:pt x="0" y="0"/>
                </a:lnTo>
                <a:lnTo>
                  <a:pt x="0" y="3485355"/>
                </a:lnTo>
                <a:lnTo>
                  <a:pt x="4804842" y="3485355"/>
                </a:lnTo>
                <a:lnTo>
                  <a:pt x="4804842" y="0"/>
                </a:lnTo>
                <a:close/>
              </a:path>
            </a:pathLst>
          </a:custGeom>
          <a:blipFill rotWithShape="1">
            <a:blip r:embed="rId10">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071" name="Google Shape;1071;p34"/>
          <p:cNvSpPr txBox="1"/>
          <p:nvPr/>
        </p:nvSpPr>
        <p:spPr>
          <a:xfrm>
            <a:off x="2163494" y="572607"/>
            <a:ext cx="7555837" cy="2459648"/>
          </a:xfrm>
          <a:prstGeom prst="rect">
            <a:avLst/>
          </a:prstGeom>
          <a:noFill/>
          <a:ln>
            <a:noFill/>
          </a:ln>
        </p:spPr>
        <p:txBody>
          <a:bodyPr spcFirstLastPara="1" wrap="square" lIns="0" tIns="0" rIns="0" bIns="0" anchor="t" anchorCtr="0">
            <a:spAutoFit/>
          </a:bodyPr>
          <a:lstStyle/>
          <a:p>
            <a:pPr algn="ctr" defTabSz="609630">
              <a:lnSpc>
                <a:spcPct val="111001"/>
              </a:lnSpc>
              <a:buClr>
                <a:srgbClr val="000000"/>
              </a:buClr>
            </a:pPr>
            <a:r>
              <a:rPr lang="es-ES" sz="3600" kern="0" dirty="0">
                <a:solidFill>
                  <a:srgbClr val="402B2B"/>
                </a:solidFill>
                <a:latin typeface="Play"/>
                <a:ea typeface="Play"/>
                <a:cs typeface="Play"/>
                <a:sym typeface="Play"/>
              </a:rPr>
              <a:t>La ciudadanía europea se basa en un conjunto de valores y principios que configuran los derechos y deberes de todo ciudadano de la UE. </a:t>
            </a:r>
            <a:endParaRPr lang="en-US" sz="800" kern="0" dirty="0">
              <a:solidFill>
                <a:srgbClr val="000000"/>
              </a:solidFill>
              <a:latin typeface="Arial"/>
              <a:cs typeface="Arial"/>
              <a:sym typeface="Arial"/>
            </a:endParaRPr>
          </a:p>
        </p:txBody>
      </p:sp>
      <p:sp>
        <p:nvSpPr>
          <p:cNvPr id="1072" name="Google Shape;1072;p34"/>
          <p:cNvSpPr txBox="1"/>
          <p:nvPr/>
        </p:nvSpPr>
        <p:spPr>
          <a:xfrm>
            <a:off x="917322" y="2797166"/>
            <a:ext cx="10357357" cy="3416384"/>
          </a:xfrm>
          <a:prstGeom prst="rect">
            <a:avLst/>
          </a:prstGeom>
          <a:noFill/>
          <a:ln>
            <a:noFill/>
          </a:ln>
        </p:spPr>
        <p:txBody>
          <a:bodyPr spcFirstLastPara="1" wrap="square" lIns="0" tIns="0" rIns="0" bIns="0" anchor="t" anchorCtr="0">
            <a:spAutoFit/>
          </a:bodyPr>
          <a:lstStyle/>
          <a:p>
            <a:pPr algn="ctr" defTabSz="609630">
              <a:lnSpc>
                <a:spcPct val="264388"/>
              </a:lnSpc>
              <a:buClr>
                <a:srgbClr val="000000"/>
              </a:buClr>
            </a:pPr>
            <a:endParaRPr lang="en-US" sz="1200" kern="0" dirty="0">
              <a:solidFill>
                <a:srgbClr val="000000"/>
              </a:solidFill>
              <a:latin typeface="Calibri"/>
              <a:ea typeface="Calibri"/>
              <a:cs typeface="Calibri"/>
              <a:sym typeface="Calibri"/>
            </a:endParaRPr>
          </a:p>
          <a:p>
            <a:pPr algn="ctr" defTabSz="609630">
              <a:lnSpc>
                <a:spcPct val="140011"/>
              </a:lnSpc>
              <a:buClr>
                <a:srgbClr val="000000"/>
              </a:buClr>
            </a:pPr>
            <a:r>
              <a:rPr lang="es-ES" sz="2266" kern="0" dirty="0">
                <a:solidFill>
                  <a:srgbClr val="402B2B"/>
                </a:solidFill>
                <a:latin typeface="Arial"/>
                <a:ea typeface="Arial"/>
                <a:cs typeface="Arial"/>
                <a:sym typeface="Arial"/>
              </a:rPr>
              <a:t>Estos derechos y responsabilidades están codificados en la Carta de los Derechos Fundamentales de la Unión Europea, que garantiza a los ciudadanos protección, igualdad de trato y libertad para participar en la vida política y social de la Unión. Estos valores promueven la unidad, el respeto de la dignidad humana, la democracia y la solidaridad en todos los Estados miembros.</a:t>
            </a:r>
            <a:endParaRPr lang="en-US" sz="2266" kern="0" dirty="0">
              <a:solidFill>
                <a:srgbClr val="402B2B"/>
              </a:solidFill>
              <a:latin typeface="Arial"/>
              <a:ea typeface="Arial"/>
              <a:cs typeface="Arial"/>
              <a:sym typeface="Arial"/>
            </a:endParaRPr>
          </a:p>
          <a:p>
            <a:pPr algn="ctr" defTabSz="609630">
              <a:lnSpc>
                <a:spcPct val="140011"/>
              </a:lnSpc>
              <a:buClr>
                <a:srgbClr val="000000"/>
              </a:buClr>
            </a:pPr>
            <a:endParaRPr sz="2266" kern="0" dirty="0">
              <a:solidFill>
                <a:srgbClr val="402B2B"/>
              </a:solidFill>
              <a:latin typeface="Arial"/>
              <a:ea typeface="Arial"/>
              <a:cs typeface="Arial"/>
              <a:sym typeface="Arial"/>
            </a:endParaRPr>
          </a:p>
        </p:txBody>
      </p:sp>
      <p:sp>
        <p:nvSpPr>
          <p:cNvPr id="1073" name="Google Shape;1073;p34"/>
          <p:cNvSpPr/>
          <p:nvPr/>
        </p:nvSpPr>
        <p:spPr>
          <a:xfrm>
            <a:off x="163635" y="5119533"/>
            <a:ext cx="1546231" cy="1567788"/>
          </a:xfrm>
          <a:custGeom>
            <a:avLst/>
            <a:gdLst/>
            <a:ahLst/>
            <a:cxnLst/>
            <a:rect l="l" t="t" r="r" b="b"/>
            <a:pathLst>
              <a:path w="2319347" h="2351682" extrusionOk="0">
                <a:moveTo>
                  <a:pt x="0" y="0"/>
                </a:moveTo>
                <a:lnTo>
                  <a:pt x="2319347" y="0"/>
                </a:lnTo>
                <a:lnTo>
                  <a:pt x="2319347" y="2351683"/>
                </a:lnTo>
                <a:lnTo>
                  <a:pt x="0" y="2351683"/>
                </a:lnTo>
                <a:lnTo>
                  <a:pt x="0" y="0"/>
                </a:lnTo>
                <a:close/>
              </a:path>
            </a:pathLst>
          </a:custGeom>
          <a:blipFill rotWithShape="1">
            <a:blip r:embed="rId11">
              <a:alphaModFix amt="58999"/>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078"/>
        <p:cNvGrpSpPr/>
        <p:nvPr/>
      </p:nvGrpSpPr>
      <p:grpSpPr>
        <a:xfrm>
          <a:off x="0" y="0"/>
          <a:ext cx="0" cy="0"/>
          <a:chOff x="0" y="0"/>
          <a:chExt cx="0" cy="0"/>
        </a:xfrm>
      </p:grpSpPr>
      <p:sp>
        <p:nvSpPr>
          <p:cNvPr id="1079" name="Google Shape;1079;p35"/>
          <p:cNvSpPr/>
          <p:nvPr/>
        </p:nvSpPr>
        <p:spPr>
          <a:xfrm flipH="1">
            <a:off x="-205253" y="-133626"/>
            <a:ext cx="12192000" cy="6858000"/>
          </a:xfrm>
          <a:custGeom>
            <a:avLst/>
            <a:gdLst/>
            <a:ahLst/>
            <a:cxnLst/>
            <a:rect l="l" t="t" r="r" b="b"/>
            <a:pathLst>
              <a:path w="18288000" h="10287000" extrusionOk="0">
                <a:moveTo>
                  <a:pt x="18288000" y="0"/>
                </a:moveTo>
                <a:lnTo>
                  <a:pt x="0" y="0"/>
                </a:lnTo>
                <a:lnTo>
                  <a:pt x="0" y="10287000"/>
                </a:lnTo>
                <a:lnTo>
                  <a:pt x="18288000" y="10287000"/>
                </a:lnTo>
                <a:lnTo>
                  <a:pt x="18288000" y="0"/>
                </a:lnTo>
                <a:close/>
              </a:path>
            </a:pathLst>
          </a:custGeom>
          <a:blipFill rotWithShape="1">
            <a:blip r:embed="rId3">
              <a:alphaModFix/>
            </a:blip>
            <a:stretch>
              <a:fillRect l="-6052" t="-25936" r="-6978" b="-8115"/>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081" name="Google Shape;1081;p35"/>
          <p:cNvSpPr txBox="1"/>
          <p:nvPr/>
        </p:nvSpPr>
        <p:spPr>
          <a:xfrm>
            <a:off x="474868" y="5436868"/>
            <a:ext cx="2297476" cy="1205908"/>
          </a:xfrm>
          <a:prstGeom prst="rect">
            <a:avLst/>
          </a:prstGeom>
          <a:noFill/>
          <a:ln>
            <a:noFill/>
          </a:ln>
        </p:spPr>
        <p:txBody>
          <a:bodyPr spcFirstLastPara="1" wrap="square" lIns="0" tIns="0" rIns="0" bIns="0" anchor="t" anchorCtr="0">
            <a:spAutoFit/>
          </a:bodyPr>
          <a:lstStyle/>
          <a:p>
            <a:pPr algn="ctr" defTabSz="609630">
              <a:lnSpc>
                <a:spcPct val="140014"/>
              </a:lnSpc>
              <a:buClr>
                <a:srgbClr val="000000"/>
              </a:buClr>
            </a:pPr>
            <a:r>
              <a:rPr lang="es-ES" sz="1866" kern="0" dirty="0">
                <a:solidFill>
                  <a:srgbClr val="402B2B"/>
                </a:solidFill>
                <a:latin typeface="Play"/>
                <a:ea typeface="Play"/>
                <a:cs typeface="Play"/>
                <a:sym typeface="Play"/>
              </a:rPr>
              <a:t>Derecho a circular y residir libremente en la UE.</a:t>
            </a:r>
            <a:endParaRPr sz="1866" kern="0" dirty="0">
              <a:solidFill>
                <a:srgbClr val="402B2B"/>
              </a:solidFill>
              <a:latin typeface="Play"/>
              <a:ea typeface="Play"/>
              <a:cs typeface="Play"/>
              <a:sym typeface="Play"/>
            </a:endParaRPr>
          </a:p>
        </p:txBody>
      </p:sp>
      <p:sp>
        <p:nvSpPr>
          <p:cNvPr id="1082" name="Google Shape;1082;p35"/>
          <p:cNvSpPr txBox="1"/>
          <p:nvPr/>
        </p:nvSpPr>
        <p:spPr>
          <a:xfrm>
            <a:off x="3234189" y="5457867"/>
            <a:ext cx="2437700" cy="1205908"/>
          </a:xfrm>
          <a:prstGeom prst="rect">
            <a:avLst/>
          </a:prstGeom>
          <a:noFill/>
          <a:ln>
            <a:noFill/>
          </a:ln>
        </p:spPr>
        <p:txBody>
          <a:bodyPr spcFirstLastPara="1" wrap="square" lIns="0" tIns="0" rIns="0" bIns="0" anchor="t" anchorCtr="0">
            <a:spAutoFit/>
          </a:bodyPr>
          <a:lstStyle/>
          <a:p>
            <a:pPr algn="ctr" defTabSz="609630">
              <a:lnSpc>
                <a:spcPct val="140014"/>
              </a:lnSpc>
              <a:buClr>
                <a:srgbClr val="000000"/>
              </a:buClr>
            </a:pPr>
            <a:r>
              <a:rPr lang="es-ES" sz="1866" kern="0" dirty="0">
                <a:solidFill>
                  <a:srgbClr val="402B2B"/>
                </a:solidFill>
                <a:latin typeface="Play"/>
                <a:ea typeface="Play"/>
                <a:cs typeface="Play"/>
                <a:sym typeface="Play"/>
              </a:rPr>
              <a:t>Derecho a participar en la vida democrática de la UE</a:t>
            </a:r>
            <a:endParaRPr sz="933" kern="0" dirty="0">
              <a:solidFill>
                <a:srgbClr val="000000"/>
              </a:solidFill>
              <a:latin typeface="Arial"/>
              <a:cs typeface="Arial"/>
              <a:sym typeface="Arial"/>
            </a:endParaRPr>
          </a:p>
        </p:txBody>
      </p:sp>
      <p:grpSp>
        <p:nvGrpSpPr>
          <p:cNvPr id="1083" name="Google Shape;1083;p35"/>
          <p:cNvGrpSpPr/>
          <p:nvPr/>
        </p:nvGrpSpPr>
        <p:grpSpPr>
          <a:xfrm rot="-71184">
            <a:off x="375625" y="3001622"/>
            <a:ext cx="2428299" cy="2653095"/>
            <a:chOff x="0" y="0"/>
            <a:chExt cx="4856598" cy="5306191"/>
          </a:xfrm>
        </p:grpSpPr>
        <p:sp>
          <p:nvSpPr>
            <p:cNvPr id="1084" name="Google Shape;1084;p35"/>
            <p:cNvSpPr/>
            <p:nvPr/>
          </p:nvSpPr>
          <p:spPr>
            <a:xfrm>
              <a:off x="0" y="4031334"/>
              <a:ext cx="4856598" cy="1274857"/>
            </a:xfrm>
            <a:custGeom>
              <a:avLst/>
              <a:gdLst/>
              <a:ahLst/>
              <a:cxnLst/>
              <a:rect l="l" t="t" r="r" b="b"/>
              <a:pathLst>
                <a:path w="4856598" h="1274857" extrusionOk="0">
                  <a:moveTo>
                    <a:pt x="0" y="0"/>
                  </a:moveTo>
                  <a:lnTo>
                    <a:pt x="4856598" y="0"/>
                  </a:lnTo>
                  <a:lnTo>
                    <a:pt x="4856598" y="1274857"/>
                  </a:lnTo>
                  <a:lnTo>
                    <a:pt x="0" y="1274857"/>
                  </a:lnTo>
                  <a:lnTo>
                    <a:pt x="0" y="0"/>
                  </a:lnTo>
                  <a:close/>
                </a:path>
              </a:pathLst>
            </a:custGeom>
            <a:blipFill rotWithShape="1">
              <a:blip r:embed="rId4">
                <a:alphaModFix/>
              </a:blip>
              <a:stretch>
                <a:fillRect/>
              </a:stretch>
            </a:blip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085" name="Google Shape;1085;p35"/>
            <p:cNvGrpSpPr/>
            <p:nvPr/>
          </p:nvGrpSpPr>
          <p:grpSpPr>
            <a:xfrm>
              <a:off x="189223" y="0"/>
              <a:ext cx="4667375" cy="4663005"/>
              <a:chOff x="0" y="0"/>
              <a:chExt cx="3255264" cy="3252216"/>
            </a:xfrm>
          </p:grpSpPr>
          <p:sp>
            <p:nvSpPr>
              <p:cNvPr id="1086" name="Google Shape;1086;p35"/>
              <p:cNvSpPr/>
              <p:nvPr/>
            </p:nvSpPr>
            <p:spPr>
              <a:xfrm>
                <a:off x="0" y="0"/>
                <a:ext cx="3255264" cy="3252216"/>
              </a:xfrm>
              <a:custGeom>
                <a:avLst/>
                <a:gdLst/>
                <a:ahLst/>
                <a:cxnLst/>
                <a:rect l="l" t="t" r="r" b="b"/>
                <a:pathLst>
                  <a:path w="3255264" h="3252216" extrusionOk="0">
                    <a:moveTo>
                      <a:pt x="3255264" y="3252216"/>
                    </a:moveTo>
                    <a:lnTo>
                      <a:pt x="0" y="3252216"/>
                    </a:lnTo>
                    <a:lnTo>
                      <a:pt x="0" y="0"/>
                    </a:lnTo>
                    <a:lnTo>
                      <a:pt x="3255264" y="0"/>
                    </a:lnTo>
                    <a:lnTo>
                      <a:pt x="3255264" y="3252216"/>
                    </a:lnTo>
                    <a:close/>
                  </a:path>
                </a:pathLst>
              </a:custGeom>
              <a:blipFill rotWithShape="1">
                <a:blip r:embed="rId5">
                  <a:alphaModFix/>
                </a:blip>
                <a:stretch>
                  <a:fillRect l="-14" r="-14"/>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087" name="Google Shape;1087;p35"/>
              <p:cNvSpPr/>
              <p:nvPr/>
            </p:nvSpPr>
            <p:spPr>
              <a:xfrm>
                <a:off x="178784" y="170440"/>
                <a:ext cx="2903731" cy="2875349"/>
              </a:xfrm>
              <a:custGeom>
                <a:avLst/>
                <a:gdLst/>
                <a:ahLst/>
                <a:cxnLst/>
                <a:rect l="l" t="t" r="r" b="b"/>
                <a:pathLst>
                  <a:path w="2903731" h="2875349" extrusionOk="0">
                    <a:moveTo>
                      <a:pt x="65607" y="158"/>
                    </a:moveTo>
                    <a:lnTo>
                      <a:pt x="2878476" y="31987"/>
                    </a:lnTo>
                    <a:cubicBezTo>
                      <a:pt x="2892501" y="32145"/>
                      <a:pt x="2903731" y="43665"/>
                      <a:pt x="2903531" y="57691"/>
                    </a:cubicBezTo>
                    <a:lnTo>
                      <a:pt x="2863754" y="2850091"/>
                    </a:lnTo>
                    <a:cubicBezTo>
                      <a:pt x="2863553" y="2864142"/>
                      <a:pt x="2851959" y="2875349"/>
                      <a:pt x="2837909" y="2875069"/>
                    </a:cubicBezTo>
                    <a:lnTo>
                      <a:pt x="25041" y="2819370"/>
                    </a:lnTo>
                    <a:cubicBezTo>
                      <a:pt x="11100" y="2819094"/>
                      <a:pt x="0" y="2807608"/>
                      <a:pt x="200" y="2793665"/>
                    </a:cubicBezTo>
                    <a:lnTo>
                      <a:pt x="39977" y="25136"/>
                    </a:lnTo>
                    <a:cubicBezTo>
                      <a:pt x="40179" y="11171"/>
                      <a:pt x="51641" y="0"/>
                      <a:pt x="65607" y="158"/>
                    </a:cubicBezTo>
                    <a:close/>
                  </a:path>
                </a:pathLst>
              </a:custGeom>
              <a:blipFill rotWithShape="1">
                <a:blip r:embed="rId6">
                  <a:alphaModFix/>
                </a:blip>
                <a:stretch>
                  <a:fillRect l="-46220" r="-46220"/>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sp>
        <p:nvSpPr>
          <p:cNvPr id="1088" name="Google Shape;1088;p35"/>
          <p:cNvSpPr/>
          <p:nvPr/>
        </p:nvSpPr>
        <p:spPr>
          <a:xfrm rot="564876">
            <a:off x="2434738" y="2885772"/>
            <a:ext cx="374396" cy="381550"/>
          </a:xfrm>
          <a:custGeom>
            <a:avLst/>
            <a:gdLst/>
            <a:ahLst/>
            <a:cxnLst/>
            <a:rect l="l" t="t" r="r" b="b"/>
            <a:pathLst>
              <a:path w="561594" h="572325" extrusionOk="0">
                <a:moveTo>
                  <a:pt x="0" y="0"/>
                </a:moveTo>
                <a:lnTo>
                  <a:pt x="561594" y="0"/>
                </a:lnTo>
                <a:lnTo>
                  <a:pt x="561594" y="572325"/>
                </a:lnTo>
                <a:lnTo>
                  <a:pt x="0" y="572325"/>
                </a:lnTo>
                <a:lnTo>
                  <a:pt x="0" y="0"/>
                </a:lnTo>
                <a:close/>
              </a:path>
            </a:pathLst>
          </a:custGeom>
          <a:blipFill rotWithShape="1">
            <a:blip r:embed="rId7">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089" name="Google Shape;1089;p35"/>
          <p:cNvGrpSpPr/>
          <p:nvPr/>
        </p:nvGrpSpPr>
        <p:grpSpPr>
          <a:xfrm rot="-71184">
            <a:off x="6052149" y="2974819"/>
            <a:ext cx="2428299" cy="2653095"/>
            <a:chOff x="0" y="0"/>
            <a:chExt cx="4856598" cy="5306191"/>
          </a:xfrm>
        </p:grpSpPr>
        <p:sp>
          <p:nvSpPr>
            <p:cNvPr id="1090" name="Google Shape;1090;p35"/>
            <p:cNvSpPr/>
            <p:nvPr/>
          </p:nvSpPr>
          <p:spPr>
            <a:xfrm>
              <a:off x="0" y="4031334"/>
              <a:ext cx="4856598" cy="1274857"/>
            </a:xfrm>
            <a:custGeom>
              <a:avLst/>
              <a:gdLst/>
              <a:ahLst/>
              <a:cxnLst/>
              <a:rect l="l" t="t" r="r" b="b"/>
              <a:pathLst>
                <a:path w="4856598" h="1274857" extrusionOk="0">
                  <a:moveTo>
                    <a:pt x="0" y="0"/>
                  </a:moveTo>
                  <a:lnTo>
                    <a:pt x="4856598" y="0"/>
                  </a:lnTo>
                  <a:lnTo>
                    <a:pt x="4856598" y="1274857"/>
                  </a:lnTo>
                  <a:lnTo>
                    <a:pt x="0" y="1274857"/>
                  </a:lnTo>
                  <a:lnTo>
                    <a:pt x="0" y="0"/>
                  </a:lnTo>
                  <a:close/>
                </a:path>
              </a:pathLst>
            </a:custGeom>
            <a:blipFill rotWithShape="1">
              <a:blip r:embed="rId4">
                <a:alphaModFix/>
              </a:blip>
              <a:stretch>
                <a:fillRect/>
              </a:stretch>
            </a:blip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091" name="Google Shape;1091;p35"/>
            <p:cNvGrpSpPr/>
            <p:nvPr/>
          </p:nvGrpSpPr>
          <p:grpSpPr>
            <a:xfrm>
              <a:off x="189223" y="0"/>
              <a:ext cx="4667375" cy="4663005"/>
              <a:chOff x="0" y="0"/>
              <a:chExt cx="3255264" cy="3252216"/>
            </a:xfrm>
          </p:grpSpPr>
          <p:sp>
            <p:nvSpPr>
              <p:cNvPr id="1092" name="Google Shape;1092;p35"/>
              <p:cNvSpPr/>
              <p:nvPr/>
            </p:nvSpPr>
            <p:spPr>
              <a:xfrm>
                <a:off x="0" y="0"/>
                <a:ext cx="3255264" cy="3252216"/>
              </a:xfrm>
              <a:custGeom>
                <a:avLst/>
                <a:gdLst/>
                <a:ahLst/>
                <a:cxnLst/>
                <a:rect l="l" t="t" r="r" b="b"/>
                <a:pathLst>
                  <a:path w="3255264" h="3252216" extrusionOk="0">
                    <a:moveTo>
                      <a:pt x="3255264" y="3252216"/>
                    </a:moveTo>
                    <a:lnTo>
                      <a:pt x="0" y="3252216"/>
                    </a:lnTo>
                    <a:lnTo>
                      <a:pt x="0" y="0"/>
                    </a:lnTo>
                    <a:lnTo>
                      <a:pt x="3255264" y="0"/>
                    </a:lnTo>
                    <a:lnTo>
                      <a:pt x="3255264" y="3252216"/>
                    </a:lnTo>
                    <a:close/>
                  </a:path>
                </a:pathLst>
              </a:custGeom>
              <a:blipFill rotWithShape="1">
                <a:blip r:embed="rId5">
                  <a:alphaModFix/>
                </a:blip>
                <a:stretch>
                  <a:fillRect l="-14" r="-14"/>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093" name="Google Shape;1093;p35"/>
              <p:cNvSpPr/>
              <p:nvPr/>
            </p:nvSpPr>
            <p:spPr>
              <a:xfrm>
                <a:off x="178784" y="170440"/>
                <a:ext cx="2903731" cy="2875349"/>
              </a:xfrm>
              <a:custGeom>
                <a:avLst/>
                <a:gdLst/>
                <a:ahLst/>
                <a:cxnLst/>
                <a:rect l="l" t="t" r="r" b="b"/>
                <a:pathLst>
                  <a:path w="2903731" h="2875349" extrusionOk="0">
                    <a:moveTo>
                      <a:pt x="65607" y="158"/>
                    </a:moveTo>
                    <a:lnTo>
                      <a:pt x="2878476" y="31987"/>
                    </a:lnTo>
                    <a:cubicBezTo>
                      <a:pt x="2892501" y="32145"/>
                      <a:pt x="2903731" y="43665"/>
                      <a:pt x="2903531" y="57691"/>
                    </a:cubicBezTo>
                    <a:lnTo>
                      <a:pt x="2863754" y="2850091"/>
                    </a:lnTo>
                    <a:cubicBezTo>
                      <a:pt x="2863553" y="2864142"/>
                      <a:pt x="2851959" y="2875349"/>
                      <a:pt x="2837909" y="2875069"/>
                    </a:cubicBezTo>
                    <a:lnTo>
                      <a:pt x="25041" y="2819370"/>
                    </a:lnTo>
                    <a:cubicBezTo>
                      <a:pt x="11100" y="2819094"/>
                      <a:pt x="0" y="2807608"/>
                      <a:pt x="200" y="2793665"/>
                    </a:cubicBezTo>
                    <a:lnTo>
                      <a:pt x="39977" y="25136"/>
                    </a:lnTo>
                    <a:cubicBezTo>
                      <a:pt x="40179" y="11171"/>
                      <a:pt x="51641" y="0"/>
                      <a:pt x="65607" y="158"/>
                    </a:cubicBezTo>
                    <a:close/>
                  </a:path>
                </a:pathLst>
              </a:custGeom>
              <a:blipFill rotWithShape="1">
                <a:blip r:embed="rId8">
                  <a:alphaModFix/>
                </a:blip>
                <a:stretch>
                  <a:fillRect l="-49017" r="-49017"/>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sp>
        <p:nvSpPr>
          <p:cNvPr id="1094" name="Google Shape;1094;p35"/>
          <p:cNvSpPr/>
          <p:nvPr/>
        </p:nvSpPr>
        <p:spPr>
          <a:xfrm rot="564876">
            <a:off x="8142777" y="2836792"/>
            <a:ext cx="374396" cy="381550"/>
          </a:xfrm>
          <a:custGeom>
            <a:avLst/>
            <a:gdLst/>
            <a:ahLst/>
            <a:cxnLst/>
            <a:rect l="l" t="t" r="r" b="b"/>
            <a:pathLst>
              <a:path w="561594" h="572325" extrusionOk="0">
                <a:moveTo>
                  <a:pt x="0" y="0"/>
                </a:moveTo>
                <a:lnTo>
                  <a:pt x="561594" y="0"/>
                </a:lnTo>
                <a:lnTo>
                  <a:pt x="561594" y="572325"/>
                </a:lnTo>
                <a:lnTo>
                  <a:pt x="0" y="572325"/>
                </a:lnTo>
                <a:lnTo>
                  <a:pt x="0" y="0"/>
                </a:lnTo>
                <a:close/>
              </a:path>
            </a:pathLst>
          </a:custGeom>
          <a:blipFill rotWithShape="1">
            <a:blip r:embed="rId7">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095" name="Google Shape;1095;p35"/>
          <p:cNvGrpSpPr/>
          <p:nvPr/>
        </p:nvGrpSpPr>
        <p:grpSpPr>
          <a:xfrm rot="-71184">
            <a:off x="3216384" y="3001622"/>
            <a:ext cx="2428299" cy="2653095"/>
            <a:chOff x="0" y="0"/>
            <a:chExt cx="4856598" cy="5306191"/>
          </a:xfrm>
        </p:grpSpPr>
        <p:sp>
          <p:nvSpPr>
            <p:cNvPr id="1096" name="Google Shape;1096;p35"/>
            <p:cNvSpPr/>
            <p:nvPr/>
          </p:nvSpPr>
          <p:spPr>
            <a:xfrm>
              <a:off x="0" y="4031334"/>
              <a:ext cx="4856598" cy="1274857"/>
            </a:xfrm>
            <a:custGeom>
              <a:avLst/>
              <a:gdLst/>
              <a:ahLst/>
              <a:cxnLst/>
              <a:rect l="l" t="t" r="r" b="b"/>
              <a:pathLst>
                <a:path w="4856598" h="1274857" extrusionOk="0">
                  <a:moveTo>
                    <a:pt x="0" y="0"/>
                  </a:moveTo>
                  <a:lnTo>
                    <a:pt x="4856598" y="0"/>
                  </a:lnTo>
                  <a:lnTo>
                    <a:pt x="4856598" y="1274857"/>
                  </a:lnTo>
                  <a:lnTo>
                    <a:pt x="0" y="1274857"/>
                  </a:lnTo>
                  <a:lnTo>
                    <a:pt x="0" y="0"/>
                  </a:lnTo>
                  <a:close/>
                </a:path>
              </a:pathLst>
            </a:custGeom>
            <a:blipFill rotWithShape="1">
              <a:blip r:embed="rId4">
                <a:alphaModFix/>
              </a:blip>
              <a:stretch>
                <a:fillRect/>
              </a:stretch>
            </a:blip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097" name="Google Shape;1097;p35"/>
            <p:cNvGrpSpPr/>
            <p:nvPr/>
          </p:nvGrpSpPr>
          <p:grpSpPr>
            <a:xfrm>
              <a:off x="189223" y="0"/>
              <a:ext cx="4667375" cy="4663005"/>
              <a:chOff x="0" y="0"/>
              <a:chExt cx="3255264" cy="3252216"/>
            </a:xfrm>
          </p:grpSpPr>
          <p:sp>
            <p:nvSpPr>
              <p:cNvPr id="1098" name="Google Shape;1098;p35"/>
              <p:cNvSpPr/>
              <p:nvPr/>
            </p:nvSpPr>
            <p:spPr>
              <a:xfrm>
                <a:off x="0" y="0"/>
                <a:ext cx="3255264" cy="3252216"/>
              </a:xfrm>
              <a:custGeom>
                <a:avLst/>
                <a:gdLst/>
                <a:ahLst/>
                <a:cxnLst/>
                <a:rect l="l" t="t" r="r" b="b"/>
                <a:pathLst>
                  <a:path w="3255264" h="3252216" extrusionOk="0">
                    <a:moveTo>
                      <a:pt x="3255264" y="3252216"/>
                    </a:moveTo>
                    <a:lnTo>
                      <a:pt x="0" y="3252216"/>
                    </a:lnTo>
                    <a:lnTo>
                      <a:pt x="0" y="0"/>
                    </a:lnTo>
                    <a:lnTo>
                      <a:pt x="3255264" y="0"/>
                    </a:lnTo>
                    <a:lnTo>
                      <a:pt x="3255264" y="3252216"/>
                    </a:lnTo>
                    <a:close/>
                  </a:path>
                </a:pathLst>
              </a:custGeom>
              <a:blipFill rotWithShape="1">
                <a:blip r:embed="rId5">
                  <a:alphaModFix/>
                </a:blip>
                <a:stretch>
                  <a:fillRect l="-14" r="-14"/>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099" name="Google Shape;1099;p35"/>
              <p:cNvSpPr/>
              <p:nvPr/>
            </p:nvSpPr>
            <p:spPr>
              <a:xfrm>
                <a:off x="178784" y="170440"/>
                <a:ext cx="2903731" cy="2875349"/>
              </a:xfrm>
              <a:custGeom>
                <a:avLst/>
                <a:gdLst/>
                <a:ahLst/>
                <a:cxnLst/>
                <a:rect l="l" t="t" r="r" b="b"/>
                <a:pathLst>
                  <a:path w="2903731" h="2875349" extrusionOk="0">
                    <a:moveTo>
                      <a:pt x="65607" y="158"/>
                    </a:moveTo>
                    <a:lnTo>
                      <a:pt x="2878476" y="31987"/>
                    </a:lnTo>
                    <a:cubicBezTo>
                      <a:pt x="2892501" y="32145"/>
                      <a:pt x="2903731" y="43665"/>
                      <a:pt x="2903531" y="57691"/>
                    </a:cubicBezTo>
                    <a:lnTo>
                      <a:pt x="2863754" y="2850091"/>
                    </a:lnTo>
                    <a:cubicBezTo>
                      <a:pt x="2863553" y="2864142"/>
                      <a:pt x="2851959" y="2875349"/>
                      <a:pt x="2837909" y="2875069"/>
                    </a:cubicBezTo>
                    <a:lnTo>
                      <a:pt x="25041" y="2819370"/>
                    </a:lnTo>
                    <a:cubicBezTo>
                      <a:pt x="11100" y="2819094"/>
                      <a:pt x="0" y="2807608"/>
                      <a:pt x="200" y="2793665"/>
                    </a:cubicBezTo>
                    <a:lnTo>
                      <a:pt x="39977" y="25136"/>
                    </a:lnTo>
                    <a:cubicBezTo>
                      <a:pt x="40179" y="11171"/>
                      <a:pt x="51641" y="0"/>
                      <a:pt x="65607" y="158"/>
                    </a:cubicBezTo>
                    <a:close/>
                  </a:path>
                </a:pathLst>
              </a:custGeom>
              <a:blipFill rotWithShape="1">
                <a:blip r:embed="rId9">
                  <a:alphaModFix/>
                </a:blip>
                <a:stretch>
                  <a:fillRect l="-15457" r="-15457"/>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sp>
        <p:nvSpPr>
          <p:cNvPr id="1100" name="Google Shape;1100;p35"/>
          <p:cNvSpPr/>
          <p:nvPr/>
        </p:nvSpPr>
        <p:spPr>
          <a:xfrm rot="564876">
            <a:off x="5370707" y="2836792"/>
            <a:ext cx="374396" cy="381550"/>
          </a:xfrm>
          <a:custGeom>
            <a:avLst/>
            <a:gdLst/>
            <a:ahLst/>
            <a:cxnLst/>
            <a:rect l="l" t="t" r="r" b="b"/>
            <a:pathLst>
              <a:path w="561594" h="572325" extrusionOk="0">
                <a:moveTo>
                  <a:pt x="0" y="0"/>
                </a:moveTo>
                <a:lnTo>
                  <a:pt x="561594" y="0"/>
                </a:lnTo>
                <a:lnTo>
                  <a:pt x="561594" y="572325"/>
                </a:lnTo>
                <a:lnTo>
                  <a:pt x="0" y="572325"/>
                </a:lnTo>
                <a:lnTo>
                  <a:pt x="0" y="0"/>
                </a:lnTo>
                <a:close/>
              </a:path>
            </a:pathLst>
          </a:custGeom>
          <a:blipFill rotWithShape="1">
            <a:blip r:embed="rId7">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101" name="Google Shape;1101;p35"/>
          <p:cNvGrpSpPr/>
          <p:nvPr/>
        </p:nvGrpSpPr>
        <p:grpSpPr>
          <a:xfrm rot="3047705">
            <a:off x="-3968728" y="-1599524"/>
            <a:ext cx="5805621" cy="4020930"/>
            <a:chOff x="0" y="0"/>
            <a:chExt cx="3429000" cy="2374900"/>
          </a:xfrm>
        </p:grpSpPr>
        <p:sp>
          <p:nvSpPr>
            <p:cNvPr id="1102" name="Google Shape;1102;p35"/>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10">
                <a:alphaModFix/>
              </a:blip>
              <a:stretch>
                <a:fillRect t="-61771" b="-6177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103" name="Google Shape;1103;p35"/>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11">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1104" name="Google Shape;1104;p35"/>
          <p:cNvSpPr/>
          <p:nvPr/>
        </p:nvSpPr>
        <p:spPr>
          <a:xfrm rot="-4335944">
            <a:off x="1368650" y="-63857"/>
            <a:ext cx="771333" cy="1996979"/>
          </a:xfrm>
          <a:custGeom>
            <a:avLst/>
            <a:gdLst/>
            <a:ahLst/>
            <a:cxnLst/>
            <a:rect l="l" t="t" r="r" b="b"/>
            <a:pathLst>
              <a:path w="1157000" h="2995469" extrusionOk="0">
                <a:moveTo>
                  <a:pt x="0" y="0"/>
                </a:moveTo>
                <a:lnTo>
                  <a:pt x="1157000" y="0"/>
                </a:lnTo>
                <a:lnTo>
                  <a:pt x="1157000" y="2995470"/>
                </a:lnTo>
                <a:lnTo>
                  <a:pt x="0" y="2995470"/>
                </a:lnTo>
                <a:lnTo>
                  <a:pt x="0" y="0"/>
                </a:lnTo>
                <a:close/>
              </a:path>
            </a:pathLst>
          </a:custGeom>
          <a:blipFill rotWithShape="1">
            <a:blip r:embed="rId12">
              <a:alphaModFix amt="88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105" name="Google Shape;1105;p35"/>
          <p:cNvSpPr txBox="1"/>
          <p:nvPr/>
        </p:nvSpPr>
        <p:spPr>
          <a:xfrm>
            <a:off x="1633741" y="424405"/>
            <a:ext cx="8226177" cy="1891030"/>
          </a:xfrm>
          <a:prstGeom prst="rect">
            <a:avLst/>
          </a:prstGeom>
          <a:noFill/>
          <a:ln>
            <a:noFill/>
          </a:ln>
        </p:spPr>
        <p:txBody>
          <a:bodyPr spcFirstLastPara="1" wrap="square" lIns="0" tIns="0" rIns="0" bIns="0" anchor="t" anchorCtr="0">
            <a:spAutoFit/>
          </a:bodyPr>
          <a:lstStyle/>
          <a:p>
            <a:pPr algn="ctr" defTabSz="609630">
              <a:lnSpc>
                <a:spcPct val="96000"/>
              </a:lnSpc>
              <a:buClr>
                <a:srgbClr val="000000"/>
              </a:buClr>
            </a:pPr>
            <a:r>
              <a:rPr lang="en-US" sz="6400" kern="0" dirty="0">
                <a:solidFill>
                  <a:srgbClr val="402B2B"/>
                </a:solidFill>
                <a:latin typeface="Play"/>
                <a:ea typeface="Play"/>
                <a:cs typeface="Play"/>
                <a:sym typeface="Play"/>
              </a:rPr>
              <a:t>Derechos de </a:t>
            </a:r>
            <a:r>
              <a:rPr lang="en-US" sz="6400" kern="0" dirty="0" err="1">
                <a:solidFill>
                  <a:srgbClr val="402B2B"/>
                </a:solidFill>
                <a:latin typeface="Play"/>
                <a:ea typeface="Play"/>
                <a:cs typeface="Play"/>
                <a:sym typeface="Play"/>
              </a:rPr>
              <a:t>los</a:t>
            </a:r>
            <a:r>
              <a:rPr lang="en-US" sz="6400" kern="0" dirty="0">
                <a:solidFill>
                  <a:srgbClr val="402B2B"/>
                </a:solidFill>
                <a:latin typeface="Play"/>
                <a:ea typeface="Play"/>
                <a:cs typeface="Play"/>
                <a:sym typeface="Play"/>
              </a:rPr>
              <a:t> </a:t>
            </a:r>
            <a:r>
              <a:rPr lang="en-US" sz="6400" kern="0" dirty="0" err="1">
                <a:solidFill>
                  <a:srgbClr val="402B2B"/>
                </a:solidFill>
                <a:latin typeface="Play"/>
                <a:ea typeface="Play"/>
                <a:cs typeface="Play"/>
                <a:sym typeface="Play"/>
              </a:rPr>
              <a:t>ciudadanos</a:t>
            </a:r>
            <a:r>
              <a:rPr lang="en-US" sz="6400" kern="0" dirty="0">
                <a:solidFill>
                  <a:srgbClr val="402B2B"/>
                </a:solidFill>
                <a:latin typeface="Play"/>
                <a:ea typeface="Play"/>
                <a:cs typeface="Play"/>
                <a:sym typeface="Play"/>
              </a:rPr>
              <a:t> </a:t>
            </a:r>
            <a:r>
              <a:rPr lang="en-US" sz="6400" kern="0" dirty="0" err="1">
                <a:solidFill>
                  <a:srgbClr val="402B2B"/>
                </a:solidFill>
                <a:latin typeface="Play"/>
                <a:ea typeface="Play"/>
                <a:cs typeface="Play"/>
                <a:sym typeface="Play"/>
              </a:rPr>
              <a:t>europeos</a:t>
            </a:r>
            <a:endParaRPr sz="933" kern="0" dirty="0">
              <a:solidFill>
                <a:srgbClr val="000000"/>
              </a:solidFill>
              <a:latin typeface="Arial"/>
              <a:cs typeface="Arial"/>
              <a:sym typeface="Arial"/>
            </a:endParaRPr>
          </a:p>
        </p:txBody>
      </p:sp>
      <p:sp>
        <p:nvSpPr>
          <p:cNvPr id="1106" name="Google Shape;1106;p35"/>
          <p:cNvSpPr/>
          <p:nvPr/>
        </p:nvSpPr>
        <p:spPr>
          <a:xfrm rot="-8696648">
            <a:off x="10883884" y="6059622"/>
            <a:ext cx="1846158" cy="1255401"/>
          </a:xfrm>
          <a:custGeom>
            <a:avLst/>
            <a:gdLst/>
            <a:ahLst/>
            <a:cxnLst/>
            <a:rect l="l" t="t" r="r" b="b"/>
            <a:pathLst>
              <a:path w="2769237" h="1883102" extrusionOk="0">
                <a:moveTo>
                  <a:pt x="0" y="0"/>
                </a:moveTo>
                <a:lnTo>
                  <a:pt x="2769237" y="0"/>
                </a:lnTo>
                <a:lnTo>
                  <a:pt x="2769237" y="1883101"/>
                </a:lnTo>
                <a:lnTo>
                  <a:pt x="0" y="1883101"/>
                </a:lnTo>
                <a:lnTo>
                  <a:pt x="0" y="0"/>
                </a:lnTo>
                <a:close/>
              </a:path>
            </a:pathLst>
          </a:custGeom>
          <a:blipFill rotWithShape="1">
            <a:blip r:embed="rId13">
              <a:alphaModFix amt="70000"/>
            </a:blip>
            <a:stretch>
              <a:fillRect l="-24871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107" name="Google Shape;1107;p35"/>
          <p:cNvSpPr/>
          <p:nvPr/>
        </p:nvSpPr>
        <p:spPr>
          <a:xfrm rot="-1855457">
            <a:off x="11452871" y="4686320"/>
            <a:ext cx="1004519" cy="2600695"/>
          </a:xfrm>
          <a:custGeom>
            <a:avLst/>
            <a:gdLst/>
            <a:ahLst/>
            <a:cxnLst/>
            <a:rect l="l" t="t" r="r" b="b"/>
            <a:pathLst>
              <a:path w="1506778" h="3901043" extrusionOk="0">
                <a:moveTo>
                  <a:pt x="0" y="0"/>
                </a:moveTo>
                <a:lnTo>
                  <a:pt x="1506778" y="0"/>
                </a:lnTo>
                <a:lnTo>
                  <a:pt x="1506778" y="3901043"/>
                </a:lnTo>
                <a:lnTo>
                  <a:pt x="0" y="3901043"/>
                </a:lnTo>
                <a:lnTo>
                  <a:pt x="0" y="0"/>
                </a:lnTo>
                <a:close/>
              </a:path>
            </a:pathLst>
          </a:custGeom>
          <a:blipFill rotWithShape="1">
            <a:blip r:embed="rId12">
              <a:alphaModFix amt="88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108" name="Google Shape;1108;p35"/>
          <p:cNvSpPr/>
          <p:nvPr/>
        </p:nvSpPr>
        <p:spPr>
          <a:xfrm rot="-148964" flipH="1">
            <a:off x="9389115" y="240166"/>
            <a:ext cx="3203228" cy="2323570"/>
          </a:xfrm>
          <a:custGeom>
            <a:avLst/>
            <a:gdLst/>
            <a:ahLst/>
            <a:cxnLst/>
            <a:rect l="l" t="t" r="r" b="b"/>
            <a:pathLst>
              <a:path w="4804842" h="3485355" extrusionOk="0">
                <a:moveTo>
                  <a:pt x="4804842" y="0"/>
                </a:moveTo>
                <a:lnTo>
                  <a:pt x="0" y="0"/>
                </a:lnTo>
                <a:lnTo>
                  <a:pt x="0" y="3485355"/>
                </a:lnTo>
                <a:lnTo>
                  <a:pt x="4804842" y="3485355"/>
                </a:lnTo>
                <a:lnTo>
                  <a:pt x="4804842" y="0"/>
                </a:lnTo>
                <a:close/>
              </a:path>
            </a:pathLst>
          </a:custGeom>
          <a:blipFill rotWithShape="1">
            <a:blip r:embed="rId14">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109" name="Google Shape;1109;p35"/>
          <p:cNvSpPr txBox="1"/>
          <p:nvPr/>
        </p:nvSpPr>
        <p:spPr>
          <a:xfrm>
            <a:off x="6108159" y="5487378"/>
            <a:ext cx="2437700" cy="803938"/>
          </a:xfrm>
          <a:prstGeom prst="rect">
            <a:avLst/>
          </a:prstGeom>
          <a:noFill/>
          <a:ln>
            <a:noFill/>
          </a:ln>
        </p:spPr>
        <p:txBody>
          <a:bodyPr spcFirstLastPara="1" wrap="square" lIns="0" tIns="0" rIns="0" bIns="0" anchor="t" anchorCtr="0">
            <a:spAutoFit/>
          </a:bodyPr>
          <a:lstStyle/>
          <a:p>
            <a:pPr algn="ctr" defTabSz="609630">
              <a:lnSpc>
                <a:spcPct val="140014"/>
              </a:lnSpc>
              <a:buClr>
                <a:srgbClr val="000000"/>
              </a:buClr>
            </a:pPr>
            <a:r>
              <a:rPr lang="es-ES" sz="1866" kern="0" dirty="0">
                <a:solidFill>
                  <a:srgbClr val="402B2B"/>
                </a:solidFill>
                <a:latin typeface="Play"/>
                <a:ea typeface="Play"/>
                <a:cs typeface="Play"/>
                <a:sym typeface="Play"/>
              </a:rPr>
              <a:t>Respeto de la dignidad humana</a:t>
            </a:r>
            <a:endParaRPr sz="933" kern="0" dirty="0">
              <a:solidFill>
                <a:srgbClr val="000000"/>
              </a:solidFill>
              <a:latin typeface="Arial"/>
              <a:cs typeface="Arial"/>
              <a:sym typeface="Arial"/>
            </a:endParaRPr>
          </a:p>
        </p:txBody>
      </p:sp>
      <p:grpSp>
        <p:nvGrpSpPr>
          <p:cNvPr id="1110" name="Google Shape;1110;p35"/>
          <p:cNvGrpSpPr/>
          <p:nvPr/>
        </p:nvGrpSpPr>
        <p:grpSpPr>
          <a:xfrm rot="-71184">
            <a:off x="8827065" y="2961333"/>
            <a:ext cx="2428299" cy="2653095"/>
            <a:chOff x="0" y="0"/>
            <a:chExt cx="4856598" cy="5306191"/>
          </a:xfrm>
        </p:grpSpPr>
        <p:sp>
          <p:nvSpPr>
            <p:cNvPr id="1111" name="Google Shape;1111;p35"/>
            <p:cNvSpPr/>
            <p:nvPr/>
          </p:nvSpPr>
          <p:spPr>
            <a:xfrm>
              <a:off x="0" y="4031334"/>
              <a:ext cx="4856598" cy="1274857"/>
            </a:xfrm>
            <a:custGeom>
              <a:avLst/>
              <a:gdLst/>
              <a:ahLst/>
              <a:cxnLst/>
              <a:rect l="l" t="t" r="r" b="b"/>
              <a:pathLst>
                <a:path w="4856598" h="1274857" extrusionOk="0">
                  <a:moveTo>
                    <a:pt x="0" y="0"/>
                  </a:moveTo>
                  <a:lnTo>
                    <a:pt x="4856598" y="0"/>
                  </a:lnTo>
                  <a:lnTo>
                    <a:pt x="4856598" y="1274857"/>
                  </a:lnTo>
                  <a:lnTo>
                    <a:pt x="0" y="1274857"/>
                  </a:lnTo>
                  <a:lnTo>
                    <a:pt x="0" y="0"/>
                  </a:lnTo>
                  <a:close/>
                </a:path>
              </a:pathLst>
            </a:custGeom>
            <a:blipFill rotWithShape="1">
              <a:blip r:embed="rId4">
                <a:alphaModFix/>
              </a:blip>
              <a:stretch>
                <a:fillRect/>
              </a:stretch>
            </a:blip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112" name="Google Shape;1112;p35"/>
            <p:cNvGrpSpPr/>
            <p:nvPr/>
          </p:nvGrpSpPr>
          <p:grpSpPr>
            <a:xfrm>
              <a:off x="189223" y="0"/>
              <a:ext cx="4667375" cy="4663005"/>
              <a:chOff x="0" y="0"/>
              <a:chExt cx="3255264" cy="3252216"/>
            </a:xfrm>
          </p:grpSpPr>
          <p:sp>
            <p:nvSpPr>
              <p:cNvPr id="1113" name="Google Shape;1113;p35"/>
              <p:cNvSpPr/>
              <p:nvPr/>
            </p:nvSpPr>
            <p:spPr>
              <a:xfrm>
                <a:off x="0" y="0"/>
                <a:ext cx="3255264" cy="3252216"/>
              </a:xfrm>
              <a:custGeom>
                <a:avLst/>
                <a:gdLst/>
                <a:ahLst/>
                <a:cxnLst/>
                <a:rect l="l" t="t" r="r" b="b"/>
                <a:pathLst>
                  <a:path w="3255264" h="3252216" extrusionOk="0">
                    <a:moveTo>
                      <a:pt x="3255264" y="3252216"/>
                    </a:moveTo>
                    <a:lnTo>
                      <a:pt x="0" y="3252216"/>
                    </a:lnTo>
                    <a:lnTo>
                      <a:pt x="0" y="0"/>
                    </a:lnTo>
                    <a:lnTo>
                      <a:pt x="3255264" y="0"/>
                    </a:lnTo>
                    <a:lnTo>
                      <a:pt x="3255264" y="3252216"/>
                    </a:lnTo>
                    <a:close/>
                  </a:path>
                </a:pathLst>
              </a:custGeom>
              <a:blipFill rotWithShape="1">
                <a:blip r:embed="rId5">
                  <a:alphaModFix/>
                </a:blip>
                <a:stretch>
                  <a:fillRect l="-14" r="-14"/>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114" name="Google Shape;1114;p35"/>
              <p:cNvSpPr/>
              <p:nvPr/>
            </p:nvSpPr>
            <p:spPr>
              <a:xfrm>
                <a:off x="178784" y="170440"/>
                <a:ext cx="2903731" cy="2875349"/>
              </a:xfrm>
              <a:custGeom>
                <a:avLst/>
                <a:gdLst/>
                <a:ahLst/>
                <a:cxnLst/>
                <a:rect l="l" t="t" r="r" b="b"/>
                <a:pathLst>
                  <a:path w="2903731" h="2875349" extrusionOk="0">
                    <a:moveTo>
                      <a:pt x="65607" y="158"/>
                    </a:moveTo>
                    <a:lnTo>
                      <a:pt x="2878476" y="31987"/>
                    </a:lnTo>
                    <a:cubicBezTo>
                      <a:pt x="2892501" y="32145"/>
                      <a:pt x="2903731" y="43665"/>
                      <a:pt x="2903531" y="57691"/>
                    </a:cubicBezTo>
                    <a:lnTo>
                      <a:pt x="2863754" y="2850091"/>
                    </a:lnTo>
                    <a:cubicBezTo>
                      <a:pt x="2863553" y="2864142"/>
                      <a:pt x="2851959" y="2875349"/>
                      <a:pt x="2837909" y="2875069"/>
                    </a:cubicBezTo>
                    <a:lnTo>
                      <a:pt x="25041" y="2819370"/>
                    </a:lnTo>
                    <a:cubicBezTo>
                      <a:pt x="11100" y="2819094"/>
                      <a:pt x="0" y="2807608"/>
                      <a:pt x="200" y="2793665"/>
                    </a:cubicBezTo>
                    <a:lnTo>
                      <a:pt x="39977" y="25136"/>
                    </a:lnTo>
                    <a:cubicBezTo>
                      <a:pt x="40179" y="11171"/>
                      <a:pt x="51641" y="0"/>
                      <a:pt x="65607" y="158"/>
                    </a:cubicBezTo>
                    <a:close/>
                  </a:path>
                </a:pathLst>
              </a:custGeom>
              <a:blipFill rotWithShape="1">
                <a:blip r:embed="rId15">
                  <a:alphaModFix/>
                </a:blip>
                <a:stretch>
                  <a:fillRect l="-21109" r="-21107"/>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sp>
        <p:nvSpPr>
          <p:cNvPr id="1115" name="Google Shape;1115;p35"/>
          <p:cNvSpPr/>
          <p:nvPr/>
        </p:nvSpPr>
        <p:spPr>
          <a:xfrm rot="564876">
            <a:off x="10917693" y="2823305"/>
            <a:ext cx="374396" cy="381550"/>
          </a:xfrm>
          <a:custGeom>
            <a:avLst/>
            <a:gdLst/>
            <a:ahLst/>
            <a:cxnLst/>
            <a:rect l="l" t="t" r="r" b="b"/>
            <a:pathLst>
              <a:path w="561594" h="572325" extrusionOk="0">
                <a:moveTo>
                  <a:pt x="0" y="0"/>
                </a:moveTo>
                <a:lnTo>
                  <a:pt x="561594" y="0"/>
                </a:lnTo>
                <a:lnTo>
                  <a:pt x="561594" y="572325"/>
                </a:lnTo>
                <a:lnTo>
                  <a:pt x="0" y="572325"/>
                </a:lnTo>
                <a:lnTo>
                  <a:pt x="0" y="0"/>
                </a:lnTo>
                <a:close/>
              </a:path>
            </a:pathLst>
          </a:custGeom>
          <a:blipFill rotWithShape="1">
            <a:blip r:embed="rId7">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116" name="Google Shape;1116;p35"/>
          <p:cNvSpPr txBox="1"/>
          <p:nvPr/>
        </p:nvSpPr>
        <p:spPr>
          <a:xfrm>
            <a:off x="8883075" y="5473891"/>
            <a:ext cx="2437700" cy="803938"/>
          </a:xfrm>
          <a:prstGeom prst="rect">
            <a:avLst/>
          </a:prstGeom>
          <a:noFill/>
          <a:ln>
            <a:noFill/>
          </a:ln>
        </p:spPr>
        <p:txBody>
          <a:bodyPr spcFirstLastPara="1" wrap="square" lIns="0" tIns="0" rIns="0" bIns="0" anchor="t" anchorCtr="0">
            <a:spAutoFit/>
          </a:bodyPr>
          <a:lstStyle/>
          <a:p>
            <a:pPr algn="ctr" defTabSz="609630">
              <a:lnSpc>
                <a:spcPct val="140014"/>
              </a:lnSpc>
              <a:buClr>
                <a:srgbClr val="000000"/>
              </a:buClr>
            </a:pPr>
            <a:r>
              <a:rPr lang="en-US" sz="1866" kern="0" dirty="0" err="1">
                <a:solidFill>
                  <a:srgbClr val="402B2B"/>
                </a:solidFill>
                <a:latin typeface="Play"/>
                <a:ea typeface="Play"/>
                <a:cs typeface="Play"/>
                <a:sym typeface="Play"/>
              </a:rPr>
              <a:t>Igualdad</a:t>
            </a:r>
            <a:r>
              <a:rPr lang="en-US" sz="1866" kern="0" dirty="0">
                <a:solidFill>
                  <a:srgbClr val="402B2B"/>
                </a:solidFill>
                <a:latin typeface="Play"/>
                <a:ea typeface="Play"/>
                <a:cs typeface="Play"/>
                <a:sym typeface="Play"/>
              </a:rPr>
              <a:t> entre las personas.</a:t>
            </a:r>
            <a:endParaRPr sz="933" kern="0" dirty="0">
              <a:solidFill>
                <a:srgbClr val="000000"/>
              </a:solidFill>
              <a:latin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121"/>
        <p:cNvGrpSpPr/>
        <p:nvPr/>
      </p:nvGrpSpPr>
      <p:grpSpPr>
        <a:xfrm>
          <a:off x="0" y="0"/>
          <a:ext cx="0" cy="0"/>
          <a:chOff x="0" y="0"/>
          <a:chExt cx="0" cy="0"/>
        </a:xfrm>
      </p:grpSpPr>
      <p:sp>
        <p:nvSpPr>
          <p:cNvPr id="1122" name="Google Shape;1122;p36"/>
          <p:cNvSpPr/>
          <p:nvPr/>
        </p:nvSpPr>
        <p:spPr>
          <a:xfrm flipH="1">
            <a:off x="0" y="0"/>
            <a:ext cx="12192000" cy="6858000"/>
          </a:xfrm>
          <a:custGeom>
            <a:avLst/>
            <a:gdLst/>
            <a:ahLst/>
            <a:cxnLst/>
            <a:rect l="l" t="t" r="r" b="b"/>
            <a:pathLst>
              <a:path w="18288000" h="10287000" extrusionOk="0">
                <a:moveTo>
                  <a:pt x="18288000" y="0"/>
                </a:moveTo>
                <a:lnTo>
                  <a:pt x="0" y="0"/>
                </a:lnTo>
                <a:lnTo>
                  <a:pt x="0" y="10287000"/>
                </a:lnTo>
                <a:lnTo>
                  <a:pt x="18288000" y="10287000"/>
                </a:lnTo>
                <a:lnTo>
                  <a:pt x="18288000" y="0"/>
                </a:lnTo>
                <a:close/>
              </a:path>
            </a:pathLst>
          </a:custGeom>
          <a:blipFill rotWithShape="1">
            <a:blip r:embed="rId3">
              <a:alphaModFix/>
            </a:blip>
            <a:stretch>
              <a:fillRect l="-6052" t="-25936" r="-6978" b="-8115"/>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123" name="Google Shape;1123;p36"/>
          <p:cNvSpPr/>
          <p:nvPr/>
        </p:nvSpPr>
        <p:spPr>
          <a:xfrm>
            <a:off x="4204271" y="2158490"/>
            <a:ext cx="3260651" cy="100784"/>
          </a:xfrm>
          <a:custGeom>
            <a:avLst/>
            <a:gdLst/>
            <a:ahLst/>
            <a:cxnLst/>
            <a:rect l="l" t="t" r="r" b="b"/>
            <a:pathLst>
              <a:path w="4890977" h="151176" extrusionOk="0">
                <a:moveTo>
                  <a:pt x="0" y="0"/>
                </a:moveTo>
                <a:lnTo>
                  <a:pt x="4890977" y="0"/>
                </a:lnTo>
                <a:lnTo>
                  <a:pt x="4890977" y="151175"/>
                </a:lnTo>
                <a:lnTo>
                  <a:pt x="0" y="151175"/>
                </a:lnTo>
                <a:lnTo>
                  <a:pt x="0" y="0"/>
                </a:lnTo>
                <a:close/>
              </a:path>
            </a:pathLst>
          </a:custGeom>
          <a:blipFill rotWithShape="1">
            <a:blip r:embed="rId4">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124" name="Google Shape;1124;p36"/>
          <p:cNvSpPr txBox="1"/>
          <p:nvPr/>
        </p:nvSpPr>
        <p:spPr>
          <a:xfrm>
            <a:off x="9150194" y="5508413"/>
            <a:ext cx="2297476" cy="401970"/>
          </a:xfrm>
          <a:prstGeom prst="rect">
            <a:avLst/>
          </a:prstGeom>
          <a:noFill/>
          <a:ln>
            <a:noFill/>
          </a:ln>
        </p:spPr>
        <p:txBody>
          <a:bodyPr spcFirstLastPara="1" wrap="square" lIns="0" tIns="0" rIns="0" bIns="0" anchor="t" anchorCtr="0">
            <a:spAutoFit/>
          </a:bodyPr>
          <a:lstStyle/>
          <a:p>
            <a:pPr algn="ctr" defTabSz="609630">
              <a:lnSpc>
                <a:spcPct val="140014"/>
              </a:lnSpc>
              <a:buClr>
                <a:srgbClr val="000000"/>
              </a:buClr>
            </a:pPr>
            <a:r>
              <a:rPr lang="en-US" sz="1866" kern="0" dirty="0" err="1">
                <a:solidFill>
                  <a:srgbClr val="402B2B"/>
                </a:solidFill>
                <a:latin typeface="Play"/>
                <a:ea typeface="Play"/>
                <a:cs typeface="Play"/>
                <a:sym typeface="Play"/>
              </a:rPr>
              <a:t>Respeto</a:t>
            </a:r>
            <a:r>
              <a:rPr lang="en-US" sz="1866" kern="0" dirty="0">
                <a:solidFill>
                  <a:srgbClr val="402B2B"/>
                </a:solidFill>
                <a:latin typeface="Play"/>
                <a:ea typeface="Play"/>
                <a:cs typeface="Play"/>
                <a:sym typeface="Play"/>
              </a:rPr>
              <a:t> de la ley</a:t>
            </a:r>
            <a:endParaRPr sz="933" kern="0" dirty="0">
              <a:solidFill>
                <a:srgbClr val="000000"/>
              </a:solidFill>
              <a:latin typeface="Arial"/>
              <a:cs typeface="Arial"/>
              <a:sym typeface="Arial"/>
            </a:endParaRPr>
          </a:p>
        </p:txBody>
      </p:sp>
      <p:sp>
        <p:nvSpPr>
          <p:cNvPr id="1125" name="Google Shape;1125;p36"/>
          <p:cNvSpPr txBox="1"/>
          <p:nvPr/>
        </p:nvSpPr>
        <p:spPr>
          <a:xfrm>
            <a:off x="3234189" y="5457867"/>
            <a:ext cx="2437700" cy="1205908"/>
          </a:xfrm>
          <a:prstGeom prst="rect">
            <a:avLst/>
          </a:prstGeom>
          <a:noFill/>
          <a:ln>
            <a:noFill/>
          </a:ln>
        </p:spPr>
        <p:txBody>
          <a:bodyPr spcFirstLastPara="1" wrap="square" lIns="0" tIns="0" rIns="0" bIns="0" anchor="t" anchorCtr="0">
            <a:spAutoFit/>
          </a:bodyPr>
          <a:lstStyle/>
          <a:p>
            <a:pPr algn="ctr" defTabSz="609630">
              <a:lnSpc>
                <a:spcPct val="140014"/>
              </a:lnSpc>
              <a:buClr>
                <a:srgbClr val="000000"/>
              </a:buClr>
            </a:pPr>
            <a:r>
              <a:rPr lang="en-US" sz="1866" kern="0" dirty="0" err="1">
                <a:solidFill>
                  <a:srgbClr val="402B2B"/>
                </a:solidFill>
                <a:latin typeface="Play"/>
                <a:ea typeface="Play"/>
                <a:cs typeface="Play"/>
                <a:sym typeface="Play"/>
              </a:rPr>
              <a:t>Participación</a:t>
            </a:r>
            <a:r>
              <a:rPr lang="en-US" sz="1866" kern="0" dirty="0">
                <a:solidFill>
                  <a:srgbClr val="402B2B"/>
                </a:solidFill>
                <a:latin typeface="Play"/>
                <a:ea typeface="Play"/>
                <a:cs typeface="Play"/>
                <a:sym typeface="Play"/>
              </a:rPr>
              <a:t> </a:t>
            </a:r>
            <a:r>
              <a:rPr lang="en-US" sz="1866" kern="0" dirty="0" err="1">
                <a:solidFill>
                  <a:srgbClr val="402B2B"/>
                </a:solidFill>
                <a:latin typeface="Play"/>
                <a:ea typeface="Play"/>
                <a:cs typeface="Play"/>
                <a:sym typeface="Play"/>
              </a:rPr>
              <a:t>en</a:t>
            </a:r>
            <a:r>
              <a:rPr lang="en-US" sz="1866" kern="0" dirty="0">
                <a:solidFill>
                  <a:srgbClr val="402B2B"/>
                </a:solidFill>
                <a:latin typeface="Play"/>
                <a:ea typeface="Play"/>
                <a:cs typeface="Play"/>
                <a:sym typeface="Play"/>
              </a:rPr>
              <a:t> </a:t>
            </a:r>
            <a:r>
              <a:rPr lang="en-US" sz="1866" kern="0" dirty="0" err="1">
                <a:solidFill>
                  <a:srgbClr val="402B2B"/>
                </a:solidFill>
                <a:latin typeface="Play"/>
                <a:ea typeface="Play"/>
                <a:cs typeface="Play"/>
                <a:sym typeface="Play"/>
              </a:rPr>
              <a:t>procesos</a:t>
            </a:r>
            <a:r>
              <a:rPr lang="en-US" sz="1866" kern="0" dirty="0">
                <a:solidFill>
                  <a:srgbClr val="402B2B"/>
                </a:solidFill>
                <a:latin typeface="Play"/>
                <a:ea typeface="Play"/>
                <a:cs typeface="Play"/>
                <a:sym typeface="Play"/>
              </a:rPr>
              <a:t> </a:t>
            </a:r>
            <a:r>
              <a:rPr lang="en-US" sz="1866" kern="0" dirty="0" err="1">
                <a:solidFill>
                  <a:srgbClr val="402B2B"/>
                </a:solidFill>
                <a:latin typeface="Play"/>
                <a:ea typeface="Play"/>
                <a:cs typeface="Play"/>
                <a:sym typeface="Play"/>
              </a:rPr>
              <a:t>democráticos</a:t>
            </a:r>
            <a:endParaRPr sz="933" kern="0" dirty="0">
              <a:solidFill>
                <a:srgbClr val="000000"/>
              </a:solidFill>
              <a:latin typeface="Arial"/>
              <a:cs typeface="Arial"/>
              <a:sym typeface="Arial"/>
            </a:endParaRPr>
          </a:p>
        </p:txBody>
      </p:sp>
      <p:grpSp>
        <p:nvGrpSpPr>
          <p:cNvPr id="1126" name="Google Shape;1126;p36"/>
          <p:cNvGrpSpPr/>
          <p:nvPr/>
        </p:nvGrpSpPr>
        <p:grpSpPr>
          <a:xfrm rot="-71184">
            <a:off x="8992165" y="2974819"/>
            <a:ext cx="2428299" cy="2653095"/>
            <a:chOff x="0" y="0"/>
            <a:chExt cx="4856598" cy="5306191"/>
          </a:xfrm>
        </p:grpSpPr>
        <p:sp>
          <p:nvSpPr>
            <p:cNvPr id="1127" name="Google Shape;1127;p36"/>
            <p:cNvSpPr/>
            <p:nvPr/>
          </p:nvSpPr>
          <p:spPr>
            <a:xfrm>
              <a:off x="0" y="4031334"/>
              <a:ext cx="4856598" cy="1274857"/>
            </a:xfrm>
            <a:custGeom>
              <a:avLst/>
              <a:gdLst/>
              <a:ahLst/>
              <a:cxnLst/>
              <a:rect l="l" t="t" r="r" b="b"/>
              <a:pathLst>
                <a:path w="4856598" h="1274857" extrusionOk="0">
                  <a:moveTo>
                    <a:pt x="0" y="0"/>
                  </a:moveTo>
                  <a:lnTo>
                    <a:pt x="4856598" y="0"/>
                  </a:lnTo>
                  <a:lnTo>
                    <a:pt x="4856598" y="1274857"/>
                  </a:lnTo>
                  <a:lnTo>
                    <a:pt x="0" y="1274857"/>
                  </a:lnTo>
                  <a:lnTo>
                    <a:pt x="0" y="0"/>
                  </a:lnTo>
                  <a:close/>
                </a:path>
              </a:pathLst>
            </a:custGeom>
            <a:blipFill rotWithShape="1">
              <a:blip r:embed="rId5">
                <a:alphaModFix/>
              </a:blip>
              <a:stretch>
                <a:fillRect/>
              </a:stretch>
            </a:blip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dirty="0">
                <a:solidFill>
                  <a:srgbClr val="000000"/>
                </a:solidFill>
                <a:latin typeface="Calibri"/>
                <a:ea typeface="Calibri"/>
                <a:cs typeface="Calibri"/>
                <a:sym typeface="Calibri"/>
              </a:endParaRPr>
            </a:p>
          </p:txBody>
        </p:sp>
        <p:grpSp>
          <p:nvGrpSpPr>
            <p:cNvPr id="1128" name="Google Shape;1128;p36"/>
            <p:cNvGrpSpPr/>
            <p:nvPr/>
          </p:nvGrpSpPr>
          <p:grpSpPr>
            <a:xfrm>
              <a:off x="189223" y="0"/>
              <a:ext cx="4667375" cy="4663005"/>
              <a:chOff x="0" y="0"/>
              <a:chExt cx="3255264" cy="3252216"/>
            </a:xfrm>
          </p:grpSpPr>
          <p:sp>
            <p:nvSpPr>
              <p:cNvPr id="1129" name="Google Shape;1129;p36"/>
              <p:cNvSpPr/>
              <p:nvPr/>
            </p:nvSpPr>
            <p:spPr>
              <a:xfrm>
                <a:off x="0" y="0"/>
                <a:ext cx="3255264" cy="3252216"/>
              </a:xfrm>
              <a:custGeom>
                <a:avLst/>
                <a:gdLst/>
                <a:ahLst/>
                <a:cxnLst/>
                <a:rect l="l" t="t" r="r" b="b"/>
                <a:pathLst>
                  <a:path w="3255264" h="3252216" extrusionOk="0">
                    <a:moveTo>
                      <a:pt x="3255264" y="3252216"/>
                    </a:moveTo>
                    <a:lnTo>
                      <a:pt x="0" y="3252216"/>
                    </a:lnTo>
                    <a:lnTo>
                      <a:pt x="0" y="0"/>
                    </a:lnTo>
                    <a:lnTo>
                      <a:pt x="3255264" y="0"/>
                    </a:lnTo>
                    <a:lnTo>
                      <a:pt x="3255264" y="3252216"/>
                    </a:lnTo>
                    <a:close/>
                  </a:path>
                </a:pathLst>
              </a:custGeom>
              <a:blipFill rotWithShape="1">
                <a:blip r:embed="rId6">
                  <a:alphaModFix/>
                </a:blip>
                <a:stretch>
                  <a:fillRect l="-14" r="-14"/>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130" name="Google Shape;1130;p36"/>
              <p:cNvSpPr/>
              <p:nvPr/>
            </p:nvSpPr>
            <p:spPr>
              <a:xfrm>
                <a:off x="178784" y="170440"/>
                <a:ext cx="2903731" cy="2875349"/>
              </a:xfrm>
              <a:custGeom>
                <a:avLst/>
                <a:gdLst/>
                <a:ahLst/>
                <a:cxnLst/>
                <a:rect l="l" t="t" r="r" b="b"/>
                <a:pathLst>
                  <a:path w="2903731" h="2875349" extrusionOk="0">
                    <a:moveTo>
                      <a:pt x="65607" y="158"/>
                    </a:moveTo>
                    <a:lnTo>
                      <a:pt x="2878476" y="31987"/>
                    </a:lnTo>
                    <a:cubicBezTo>
                      <a:pt x="2892501" y="32145"/>
                      <a:pt x="2903731" y="43665"/>
                      <a:pt x="2903531" y="57691"/>
                    </a:cubicBezTo>
                    <a:lnTo>
                      <a:pt x="2863754" y="2850091"/>
                    </a:lnTo>
                    <a:cubicBezTo>
                      <a:pt x="2863553" y="2864142"/>
                      <a:pt x="2851959" y="2875349"/>
                      <a:pt x="2837909" y="2875069"/>
                    </a:cubicBezTo>
                    <a:lnTo>
                      <a:pt x="25041" y="2819370"/>
                    </a:lnTo>
                    <a:cubicBezTo>
                      <a:pt x="11100" y="2819094"/>
                      <a:pt x="0" y="2807608"/>
                      <a:pt x="200" y="2793665"/>
                    </a:cubicBezTo>
                    <a:lnTo>
                      <a:pt x="39977" y="25136"/>
                    </a:lnTo>
                    <a:cubicBezTo>
                      <a:pt x="40179" y="11171"/>
                      <a:pt x="51641" y="0"/>
                      <a:pt x="65607" y="158"/>
                    </a:cubicBezTo>
                    <a:close/>
                  </a:path>
                </a:pathLst>
              </a:custGeom>
              <a:blipFill rotWithShape="1">
                <a:blip r:embed="rId7">
                  <a:alphaModFix/>
                </a:blip>
                <a:stretch>
                  <a:fillRect l="-38121" r="-38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grpSp>
        <p:nvGrpSpPr>
          <p:cNvPr id="1131" name="Google Shape;1131;p36"/>
          <p:cNvGrpSpPr/>
          <p:nvPr/>
        </p:nvGrpSpPr>
        <p:grpSpPr>
          <a:xfrm rot="-71184">
            <a:off x="382315" y="3092505"/>
            <a:ext cx="2428299" cy="2653095"/>
            <a:chOff x="0" y="0"/>
            <a:chExt cx="4856598" cy="5306191"/>
          </a:xfrm>
        </p:grpSpPr>
        <p:sp>
          <p:nvSpPr>
            <p:cNvPr id="1132" name="Google Shape;1132;p36"/>
            <p:cNvSpPr/>
            <p:nvPr/>
          </p:nvSpPr>
          <p:spPr>
            <a:xfrm>
              <a:off x="0" y="4031334"/>
              <a:ext cx="4856598" cy="1274857"/>
            </a:xfrm>
            <a:custGeom>
              <a:avLst/>
              <a:gdLst/>
              <a:ahLst/>
              <a:cxnLst/>
              <a:rect l="l" t="t" r="r" b="b"/>
              <a:pathLst>
                <a:path w="4856598" h="1274857" extrusionOk="0">
                  <a:moveTo>
                    <a:pt x="0" y="0"/>
                  </a:moveTo>
                  <a:lnTo>
                    <a:pt x="4856598" y="0"/>
                  </a:lnTo>
                  <a:lnTo>
                    <a:pt x="4856598" y="1274857"/>
                  </a:lnTo>
                  <a:lnTo>
                    <a:pt x="0" y="1274857"/>
                  </a:lnTo>
                  <a:lnTo>
                    <a:pt x="0" y="0"/>
                  </a:lnTo>
                  <a:close/>
                </a:path>
              </a:pathLst>
            </a:custGeom>
            <a:blipFill rotWithShape="1">
              <a:blip r:embed="rId5">
                <a:alphaModFix/>
              </a:blip>
              <a:stretch>
                <a:fillRect/>
              </a:stretch>
            </a:blip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133" name="Google Shape;1133;p36"/>
            <p:cNvGrpSpPr/>
            <p:nvPr/>
          </p:nvGrpSpPr>
          <p:grpSpPr>
            <a:xfrm>
              <a:off x="189223" y="0"/>
              <a:ext cx="4667375" cy="4663005"/>
              <a:chOff x="0" y="0"/>
              <a:chExt cx="3255264" cy="3252216"/>
            </a:xfrm>
          </p:grpSpPr>
          <p:sp>
            <p:nvSpPr>
              <p:cNvPr id="1134" name="Google Shape;1134;p36"/>
              <p:cNvSpPr/>
              <p:nvPr/>
            </p:nvSpPr>
            <p:spPr>
              <a:xfrm>
                <a:off x="0" y="0"/>
                <a:ext cx="3255264" cy="3252216"/>
              </a:xfrm>
              <a:custGeom>
                <a:avLst/>
                <a:gdLst/>
                <a:ahLst/>
                <a:cxnLst/>
                <a:rect l="l" t="t" r="r" b="b"/>
                <a:pathLst>
                  <a:path w="3255264" h="3252216" extrusionOk="0">
                    <a:moveTo>
                      <a:pt x="3255264" y="3252216"/>
                    </a:moveTo>
                    <a:lnTo>
                      <a:pt x="0" y="3252216"/>
                    </a:lnTo>
                    <a:lnTo>
                      <a:pt x="0" y="0"/>
                    </a:lnTo>
                    <a:lnTo>
                      <a:pt x="3255264" y="0"/>
                    </a:lnTo>
                    <a:lnTo>
                      <a:pt x="3255264" y="3252216"/>
                    </a:lnTo>
                    <a:close/>
                  </a:path>
                </a:pathLst>
              </a:custGeom>
              <a:blipFill rotWithShape="1">
                <a:blip r:embed="rId6">
                  <a:alphaModFix/>
                </a:blip>
                <a:stretch>
                  <a:fillRect l="-14" r="-14"/>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135" name="Google Shape;1135;p36"/>
              <p:cNvSpPr/>
              <p:nvPr/>
            </p:nvSpPr>
            <p:spPr>
              <a:xfrm>
                <a:off x="178784" y="170440"/>
                <a:ext cx="2903731" cy="2875349"/>
              </a:xfrm>
              <a:custGeom>
                <a:avLst/>
                <a:gdLst/>
                <a:ahLst/>
                <a:cxnLst/>
                <a:rect l="l" t="t" r="r" b="b"/>
                <a:pathLst>
                  <a:path w="2903731" h="2875349" extrusionOk="0">
                    <a:moveTo>
                      <a:pt x="65607" y="158"/>
                    </a:moveTo>
                    <a:lnTo>
                      <a:pt x="2878476" y="31987"/>
                    </a:lnTo>
                    <a:cubicBezTo>
                      <a:pt x="2892501" y="32145"/>
                      <a:pt x="2903731" y="43665"/>
                      <a:pt x="2903531" y="57691"/>
                    </a:cubicBezTo>
                    <a:lnTo>
                      <a:pt x="2863754" y="2850091"/>
                    </a:lnTo>
                    <a:cubicBezTo>
                      <a:pt x="2863553" y="2864142"/>
                      <a:pt x="2851959" y="2875349"/>
                      <a:pt x="2837909" y="2875069"/>
                    </a:cubicBezTo>
                    <a:lnTo>
                      <a:pt x="25041" y="2819370"/>
                    </a:lnTo>
                    <a:cubicBezTo>
                      <a:pt x="11100" y="2819094"/>
                      <a:pt x="0" y="2807608"/>
                      <a:pt x="200" y="2793665"/>
                    </a:cubicBezTo>
                    <a:lnTo>
                      <a:pt x="39977" y="25136"/>
                    </a:lnTo>
                    <a:cubicBezTo>
                      <a:pt x="40179" y="11171"/>
                      <a:pt x="51641" y="0"/>
                      <a:pt x="65607" y="158"/>
                    </a:cubicBezTo>
                    <a:close/>
                  </a:path>
                </a:pathLst>
              </a:custGeom>
              <a:blipFill rotWithShape="1">
                <a:blip r:embed="rId8">
                  <a:alphaModFix/>
                </a:blip>
                <a:stretch>
                  <a:fillRect l="-10948" t="-25841" r="-20166" b="-6568"/>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sp>
        <p:nvSpPr>
          <p:cNvPr id="1136" name="Google Shape;1136;p36"/>
          <p:cNvSpPr/>
          <p:nvPr/>
        </p:nvSpPr>
        <p:spPr>
          <a:xfrm rot="564876">
            <a:off x="2434738" y="2885772"/>
            <a:ext cx="374396" cy="381550"/>
          </a:xfrm>
          <a:custGeom>
            <a:avLst/>
            <a:gdLst/>
            <a:ahLst/>
            <a:cxnLst/>
            <a:rect l="l" t="t" r="r" b="b"/>
            <a:pathLst>
              <a:path w="561594" h="572325" extrusionOk="0">
                <a:moveTo>
                  <a:pt x="0" y="0"/>
                </a:moveTo>
                <a:lnTo>
                  <a:pt x="561594" y="0"/>
                </a:lnTo>
                <a:lnTo>
                  <a:pt x="561594" y="572325"/>
                </a:lnTo>
                <a:lnTo>
                  <a:pt x="0" y="572325"/>
                </a:lnTo>
                <a:lnTo>
                  <a:pt x="0" y="0"/>
                </a:lnTo>
                <a:close/>
              </a:path>
            </a:pathLst>
          </a:custGeom>
          <a:blipFill rotWithShape="1">
            <a:blip r:embed="rId9">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137" name="Google Shape;1137;p36"/>
          <p:cNvGrpSpPr/>
          <p:nvPr/>
        </p:nvGrpSpPr>
        <p:grpSpPr>
          <a:xfrm rot="-71184">
            <a:off x="6052149" y="2974819"/>
            <a:ext cx="2428299" cy="2653095"/>
            <a:chOff x="0" y="0"/>
            <a:chExt cx="4856598" cy="5306191"/>
          </a:xfrm>
        </p:grpSpPr>
        <p:sp>
          <p:nvSpPr>
            <p:cNvPr id="1138" name="Google Shape;1138;p36"/>
            <p:cNvSpPr/>
            <p:nvPr/>
          </p:nvSpPr>
          <p:spPr>
            <a:xfrm>
              <a:off x="0" y="4031334"/>
              <a:ext cx="4856598" cy="1274857"/>
            </a:xfrm>
            <a:custGeom>
              <a:avLst/>
              <a:gdLst/>
              <a:ahLst/>
              <a:cxnLst/>
              <a:rect l="l" t="t" r="r" b="b"/>
              <a:pathLst>
                <a:path w="4856598" h="1274857" extrusionOk="0">
                  <a:moveTo>
                    <a:pt x="0" y="0"/>
                  </a:moveTo>
                  <a:lnTo>
                    <a:pt x="4856598" y="0"/>
                  </a:lnTo>
                  <a:lnTo>
                    <a:pt x="4856598" y="1274857"/>
                  </a:lnTo>
                  <a:lnTo>
                    <a:pt x="0" y="1274857"/>
                  </a:lnTo>
                  <a:lnTo>
                    <a:pt x="0" y="0"/>
                  </a:lnTo>
                  <a:close/>
                </a:path>
              </a:pathLst>
            </a:custGeom>
            <a:blipFill rotWithShape="1">
              <a:blip r:embed="rId5">
                <a:alphaModFix/>
              </a:blip>
              <a:stretch>
                <a:fillRect/>
              </a:stretch>
            </a:blip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139" name="Google Shape;1139;p36"/>
            <p:cNvGrpSpPr/>
            <p:nvPr/>
          </p:nvGrpSpPr>
          <p:grpSpPr>
            <a:xfrm>
              <a:off x="189223" y="0"/>
              <a:ext cx="4667375" cy="4663005"/>
              <a:chOff x="0" y="0"/>
              <a:chExt cx="3255264" cy="3252216"/>
            </a:xfrm>
          </p:grpSpPr>
          <p:sp>
            <p:nvSpPr>
              <p:cNvPr id="1140" name="Google Shape;1140;p36"/>
              <p:cNvSpPr/>
              <p:nvPr/>
            </p:nvSpPr>
            <p:spPr>
              <a:xfrm>
                <a:off x="0" y="0"/>
                <a:ext cx="3255264" cy="3252216"/>
              </a:xfrm>
              <a:custGeom>
                <a:avLst/>
                <a:gdLst/>
                <a:ahLst/>
                <a:cxnLst/>
                <a:rect l="l" t="t" r="r" b="b"/>
                <a:pathLst>
                  <a:path w="3255264" h="3252216" extrusionOk="0">
                    <a:moveTo>
                      <a:pt x="3255264" y="3252216"/>
                    </a:moveTo>
                    <a:lnTo>
                      <a:pt x="0" y="3252216"/>
                    </a:lnTo>
                    <a:lnTo>
                      <a:pt x="0" y="0"/>
                    </a:lnTo>
                    <a:lnTo>
                      <a:pt x="3255264" y="0"/>
                    </a:lnTo>
                    <a:lnTo>
                      <a:pt x="3255264" y="3252216"/>
                    </a:lnTo>
                    <a:close/>
                  </a:path>
                </a:pathLst>
              </a:custGeom>
              <a:blipFill rotWithShape="1">
                <a:blip r:embed="rId6">
                  <a:alphaModFix/>
                </a:blip>
                <a:stretch>
                  <a:fillRect l="-14" r="-14"/>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141" name="Google Shape;1141;p36"/>
              <p:cNvSpPr/>
              <p:nvPr/>
            </p:nvSpPr>
            <p:spPr>
              <a:xfrm>
                <a:off x="178784" y="170440"/>
                <a:ext cx="2903731" cy="2875349"/>
              </a:xfrm>
              <a:custGeom>
                <a:avLst/>
                <a:gdLst/>
                <a:ahLst/>
                <a:cxnLst/>
                <a:rect l="l" t="t" r="r" b="b"/>
                <a:pathLst>
                  <a:path w="2903731" h="2875349" extrusionOk="0">
                    <a:moveTo>
                      <a:pt x="65607" y="158"/>
                    </a:moveTo>
                    <a:lnTo>
                      <a:pt x="2878476" y="31987"/>
                    </a:lnTo>
                    <a:cubicBezTo>
                      <a:pt x="2892501" y="32145"/>
                      <a:pt x="2903731" y="43665"/>
                      <a:pt x="2903531" y="57691"/>
                    </a:cubicBezTo>
                    <a:lnTo>
                      <a:pt x="2863754" y="2850091"/>
                    </a:lnTo>
                    <a:cubicBezTo>
                      <a:pt x="2863553" y="2864142"/>
                      <a:pt x="2851959" y="2875349"/>
                      <a:pt x="2837909" y="2875069"/>
                    </a:cubicBezTo>
                    <a:lnTo>
                      <a:pt x="25041" y="2819370"/>
                    </a:lnTo>
                    <a:cubicBezTo>
                      <a:pt x="11100" y="2819094"/>
                      <a:pt x="0" y="2807608"/>
                      <a:pt x="200" y="2793665"/>
                    </a:cubicBezTo>
                    <a:lnTo>
                      <a:pt x="39977" y="25136"/>
                    </a:lnTo>
                    <a:cubicBezTo>
                      <a:pt x="40179" y="11171"/>
                      <a:pt x="51641" y="0"/>
                      <a:pt x="65607" y="158"/>
                    </a:cubicBezTo>
                    <a:close/>
                  </a:path>
                </a:pathLst>
              </a:custGeom>
              <a:blipFill rotWithShape="1">
                <a:blip r:embed="rId10">
                  <a:alphaModFix/>
                </a:blip>
                <a:stretch>
                  <a:fillRect l="-4974" r="-77770"/>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sp>
        <p:nvSpPr>
          <p:cNvPr id="1142" name="Google Shape;1142;p36"/>
          <p:cNvSpPr/>
          <p:nvPr/>
        </p:nvSpPr>
        <p:spPr>
          <a:xfrm rot="564876">
            <a:off x="8142777" y="2836792"/>
            <a:ext cx="374396" cy="381550"/>
          </a:xfrm>
          <a:custGeom>
            <a:avLst/>
            <a:gdLst/>
            <a:ahLst/>
            <a:cxnLst/>
            <a:rect l="l" t="t" r="r" b="b"/>
            <a:pathLst>
              <a:path w="561594" h="572325" extrusionOk="0">
                <a:moveTo>
                  <a:pt x="0" y="0"/>
                </a:moveTo>
                <a:lnTo>
                  <a:pt x="561594" y="0"/>
                </a:lnTo>
                <a:lnTo>
                  <a:pt x="561594" y="572325"/>
                </a:lnTo>
                <a:lnTo>
                  <a:pt x="0" y="572325"/>
                </a:lnTo>
                <a:lnTo>
                  <a:pt x="0" y="0"/>
                </a:lnTo>
                <a:close/>
              </a:path>
            </a:pathLst>
          </a:custGeom>
          <a:blipFill rotWithShape="1">
            <a:blip r:embed="rId9">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143" name="Google Shape;1143;p36"/>
          <p:cNvGrpSpPr/>
          <p:nvPr/>
        </p:nvGrpSpPr>
        <p:grpSpPr>
          <a:xfrm rot="-71184">
            <a:off x="3216384" y="3001622"/>
            <a:ext cx="2428299" cy="2653095"/>
            <a:chOff x="0" y="0"/>
            <a:chExt cx="4856598" cy="5306191"/>
          </a:xfrm>
        </p:grpSpPr>
        <p:sp>
          <p:nvSpPr>
            <p:cNvPr id="1144" name="Google Shape;1144;p36"/>
            <p:cNvSpPr/>
            <p:nvPr/>
          </p:nvSpPr>
          <p:spPr>
            <a:xfrm>
              <a:off x="0" y="4031334"/>
              <a:ext cx="4856598" cy="1274857"/>
            </a:xfrm>
            <a:custGeom>
              <a:avLst/>
              <a:gdLst/>
              <a:ahLst/>
              <a:cxnLst/>
              <a:rect l="l" t="t" r="r" b="b"/>
              <a:pathLst>
                <a:path w="4856598" h="1274857" extrusionOk="0">
                  <a:moveTo>
                    <a:pt x="0" y="0"/>
                  </a:moveTo>
                  <a:lnTo>
                    <a:pt x="4856598" y="0"/>
                  </a:lnTo>
                  <a:lnTo>
                    <a:pt x="4856598" y="1274857"/>
                  </a:lnTo>
                  <a:lnTo>
                    <a:pt x="0" y="1274857"/>
                  </a:lnTo>
                  <a:lnTo>
                    <a:pt x="0" y="0"/>
                  </a:lnTo>
                  <a:close/>
                </a:path>
              </a:pathLst>
            </a:custGeom>
            <a:blipFill rotWithShape="1">
              <a:blip r:embed="rId5">
                <a:alphaModFix/>
              </a:blip>
              <a:stretch>
                <a:fillRect/>
              </a:stretch>
            </a:blip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145" name="Google Shape;1145;p36"/>
            <p:cNvGrpSpPr/>
            <p:nvPr/>
          </p:nvGrpSpPr>
          <p:grpSpPr>
            <a:xfrm>
              <a:off x="189223" y="0"/>
              <a:ext cx="4667375" cy="4663005"/>
              <a:chOff x="0" y="0"/>
              <a:chExt cx="3255264" cy="3252216"/>
            </a:xfrm>
          </p:grpSpPr>
          <p:sp>
            <p:nvSpPr>
              <p:cNvPr id="1146" name="Google Shape;1146;p36"/>
              <p:cNvSpPr/>
              <p:nvPr/>
            </p:nvSpPr>
            <p:spPr>
              <a:xfrm>
                <a:off x="0" y="0"/>
                <a:ext cx="3255264" cy="3252216"/>
              </a:xfrm>
              <a:custGeom>
                <a:avLst/>
                <a:gdLst/>
                <a:ahLst/>
                <a:cxnLst/>
                <a:rect l="l" t="t" r="r" b="b"/>
                <a:pathLst>
                  <a:path w="3255264" h="3252216" extrusionOk="0">
                    <a:moveTo>
                      <a:pt x="3255264" y="3252216"/>
                    </a:moveTo>
                    <a:lnTo>
                      <a:pt x="0" y="3252216"/>
                    </a:lnTo>
                    <a:lnTo>
                      <a:pt x="0" y="0"/>
                    </a:lnTo>
                    <a:lnTo>
                      <a:pt x="3255264" y="0"/>
                    </a:lnTo>
                    <a:lnTo>
                      <a:pt x="3255264" y="3252216"/>
                    </a:lnTo>
                    <a:close/>
                  </a:path>
                </a:pathLst>
              </a:custGeom>
              <a:blipFill rotWithShape="1">
                <a:blip r:embed="rId6">
                  <a:alphaModFix/>
                </a:blip>
                <a:stretch>
                  <a:fillRect l="-14" r="-14"/>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147" name="Google Shape;1147;p36"/>
              <p:cNvSpPr/>
              <p:nvPr/>
            </p:nvSpPr>
            <p:spPr>
              <a:xfrm>
                <a:off x="178784" y="170440"/>
                <a:ext cx="2903731" cy="2875349"/>
              </a:xfrm>
              <a:custGeom>
                <a:avLst/>
                <a:gdLst/>
                <a:ahLst/>
                <a:cxnLst/>
                <a:rect l="l" t="t" r="r" b="b"/>
                <a:pathLst>
                  <a:path w="2903731" h="2875349" extrusionOk="0">
                    <a:moveTo>
                      <a:pt x="65607" y="158"/>
                    </a:moveTo>
                    <a:lnTo>
                      <a:pt x="2878476" y="31987"/>
                    </a:lnTo>
                    <a:cubicBezTo>
                      <a:pt x="2892501" y="32145"/>
                      <a:pt x="2903731" y="43665"/>
                      <a:pt x="2903531" y="57691"/>
                    </a:cubicBezTo>
                    <a:lnTo>
                      <a:pt x="2863754" y="2850091"/>
                    </a:lnTo>
                    <a:cubicBezTo>
                      <a:pt x="2863553" y="2864142"/>
                      <a:pt x="2851959" y="2875349"/>
                      <a:pt x="2837909" y="2875069"/>
                    </a:cubicBezTo>
                    <a:lnTo>
                      <a:pt x="25041" y="2819370"/>
                    </a:lnTo>
                    <a:cubicBezTo>
                      <a:pt x="11100" y="2819094"/>
                      <a:pt x="0" y="2807608"/>
                      <a:pt x="200" y="2793665"/>
                    </a:cubicBezTo>
                    <a:lnTo>
                      <a:pt x="39977" y="25136"/>
                    </a:lnTo>
                    <a:cubicBezTo>
                      <a:pt x="40179" y="11171"/>
                      <a:pt x="51641" y="0"/>
                      <a:pt x="65607" y="158"/>
                    </a:cubicBezTo>
                    <a:close/>
                  </a:path>
                </a:pathLst>
              </a:custGeom>
              <a:blipFill rotWithShape="1">
                <a:blip r:embed="rId11">
                  <a:alphaModFix/>
                </a:blip>
                <a:stretch>
                  <a:fillRect l="-16093" r="-16092"/>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sp>
        <p:nvSpPr>
          <p:cNvPr id="1148" name="Google Shape;1148;p36"/>
          <p:cNvSpPr/>
          <p:nvPr/>
        </p:nvSpPr>
        <p:spPr>
          <a:xfrm rot="564876">
            <a:off x="5370707" y="2836792"/>
            <a:ext cx="374396" cy="381550"/>
          </a:xfrm>
          <a:custGeom>
            <a:avLst/>
            <a:gdLst/>
            <a:ahLst/>
            <a:cxnLst/>
            <a:rect l="l" t="t" r="r" b="b"/>
            <a:pathLst>
              <a:path w="561594" h="572325" extrusionOk="0">
                <a:moveTo>
                  <a:pt x="0" y="0"/>
                </a:moveTo>
                <a:lnTo>
                  <a:pt x="561594" y="0"/>
                </a:lnTo>
                <a:lnTo>
                  <a:pt x="561594" y="572325"/>
                </a:lnTo>
                <a:lnTo>
                  <a:pt x="0" y="572325"/>
                </a:lnTo>
                <a:lnTo>
                  <a:pt x="0" y="0"/>
                </a:lnTo>
                <a:close/>
              </a:path>
            </a:pathLst>
          </a:custGeom>
          <a:blipFill rotWithShape="1">
            <a:blip r:embed="rId9">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149" name="Google Shape;1149;p36"/>
          <p:cNvGrpSpPr/>
          <p:nvPr/>
        </p:nvGrpSpPr>
        <p:grpSpPr>
          <a:xfrm rot="3047705">
            <a:off x="-3968728" y="-1599524"/>
            <a:ext cx="5805621" cy="4020930"/>
            <a:chOff x="0" y="0"/>
            <a:chExt cx="3429000" cy="2374900"/>
          </a:xfrm>
        </p:grpSpPr>
        <p:sp>
          <p:nvSpPr>
            <p:cNvPr id="1150" name="Google Shape;1150;p36"/>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12">
                <a:alphaModFix/>
              </a:blip>
              <a:stretch>
                <a:fillRect t="-61771" b="-6177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151" name="Google Shape;1151;p36"/>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13">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1152" name="Google Shape;1152;p36"/>
          <p:cNvSpPr/>
          <p:nvPr/>
        </p:nvSpPr>
        <p:spPr>
          <a:xfrm rot="-4335944">
            <a:off x="1368650" y="-63857"/>
            <a:ext cx="771333" cy="1996979"/>
          </a:xfrm>
          <a:custGeom>
            <a:avLst/>
            <a:gdLst/>
            <a:ahLst/>
            <a:cxnLst/>
            <a:rect l="l" t="t" r="r" b="b"/>
            <a:pathLst>
              <a:path w="1157000" h="2995469" extrusionOk="0">
                <a:moveTo>
                  <a:pt x="0" y="0"/>
                </a:moveTo>
                <a:lnTo>
                  <a:pt x="1157000" y="0"/>
                </a:lnTo>
                <a:lnTo>
                  <a:pt x="1157000" y="2995470"/>
                </a:lnTo>
                <a:lnTo>
                  <a:pt x="0" y="2995470"/>
                </a:lnTo>
                <a:lnTo>
                  <a:pt x="0" y="0"/>
                </a:lnTo>
                <a:close/>
              </a:path>
            </a:pathLst>
          </a:custGeom>
          <a:blipFill rotWithShape="1">
            <a:blip r:embed="rId14">
              <a:alphaModFix amt="88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153" name="Google Shape;1153;p36"/>
          <p:cNvSpPr txBox="1"/>
          <p:nvPr/>
        </p:nvSpPr>
        <p:spPr>
          <a:xfrm>
            <a:off x="2102360" y="246826"/>
            <a:ext cx="7928634" cy="1891030"/>
          </a:xfrm>
          <a:prstGeom prst="rect">
            <a:avLst/>
          </a:prstGeom>
          <a:noFill/>
          <a:ln>
            <a:noFill/>
          </a:ln>
        </p:spPr>
        <p:txBody>
          <a:bodyPr spcFirstLastPara="1" wrap="square" lIns="0" tIns="0" rIns="0" bIns="0" anchor="t" anchorCtr="0">
            <a:spAutoFit/>
          </a:bodyPr>
          <a:lstStyle/>
          <a:p>
            <a:pPr algn="ctr" defTabSz="609630">
              <a:lnSpc>
                <a:spcPct val="96000"/>
              </a:lnSpc>
              <a:buClr>
                <a:srgbClr val="000000"/>
              </a:buClr>
            </a:pPr>
            <a:r>
              <a:rPr lang="en-US" sz="6400" kern="0" dirty="0" err="1">
                <a:solidFill>
                  <a:srgbClr val="402B2B"/>
                </a:solidFill>
                <a:latin typeface="Play"/>
                <a:ea typeface="Play"/>
                <a:cs typeface="Play"/>
                <a:sym typeface="Play"/>
              </a:rPr>
              <a:t>Deberes</a:t>
            </a:r>
            <a:r>
              <a:rPr lang="en-US" sz="6400" kern="0" dirty="0">
                <a:solidFill>
                  <a:srgbClr val="402B2B"/>
                </a:solidFill>
                <a:latin typeface="Play"/>
                <a:ea typeface="Play"/>
                <a:cs typeface="Play"/>
                <a:sym typeface="Play"/>
              </a:rPr>
              <a:t> de </a:t>
            </a:r>
            <a:r>
              <a:rPr lang="en-US" sz="6400" kern="0" dirty="0" err="1">
                <a:solidFill>
                  <a:srgbClr val="402B2B"/>
                </a:solidFill>
                <a:latin typeface="Play"/>
                <a:ea typeface="Play"/>
                <a:cs typeface="Play"/>
                <a:sym typeface="Play"/>
              </a:rPr>
              <a:t>los</a:t>
            </a:r>
            <a:r>
              <a:rPr lang="en-US" sz="6400" kern="0" dirty="0">
                <a:solidFill>
                  <a:srgbClr val="402B2B"/>
                </a:solidFill>
                <a:latin typeface="Play"/>
                <a:ea typeface="Play"/>
                <a:cs typeface="Play"/>
                <a:sym typeface="Play"/>
              </a:rPr>
              <a:t> </a:t>
            </a:r>
            <a:r>
              <a:rPr lang="en-US" sz="6400" kern="0" dirty="0" err="1">
                <a:solidFill>
                  <a:srgbClr val="402B2B"/>
                </a:solidFill>
                <a:latin typeface="Play"/>
                <a:ea typeface="Play"/>
                <a:cs typeface="Play"/>
                <a:sym typeface="Play"/>
              </a:rPr>
              <a:t>ciudadanos</a:t>
            </a:r>
            <a:r>
              <a:rPr lang="en-US" sz="6400" kern="0" dirty="0">
                <a:solidFill>
                  <a:srgbClr val="402B2B"/>
                </a:solidFill>
                <a:latin typeface="Play"/>
                <a:ea typeface="Play"/>
                <a:cs typeface="Play"/>
                <a:sym typeface="Play"/>
              </a:rPr>
              <a:t> </a:t>
            </a:r>
            <a:r>
              <a:rPr lang="en-US" sz="6400" kern="0" dirty="0" err="1">
                <a:solidFill>
                  <a:srgbClr val="402B2B"/>
                </a:solidFill>
                <a:latin typeface="Play"/>
                <a:ea typeface="Play"/>
                <a:cs typeface="Play"/>
                <a:sym typeface="Play"/>
              </a:rPr>
              <a:t>europeos</a:t>
            </a:r>
            <a:endParaRPr sz="933" kern="0" dirty="0">
              <a:solidFill>
                <a:srgbClr val="000000"/>
              </a:solidFill>
              <a:latin typeface="Arial"/>
              <a:cs typeface="Arial"/>
              <a:sym typeface="Arial"/>
            </a:endParaRPr>
          </a:p>
        </p:txBody>
      </p:sp>
      <p:sp>
        <p:nvSpPr>
          <p:cNvPr id="1154" name="Google Shape;1154;p36"/>
          <p:cNvSpPr/>
          <p:nvPr/>
        </p:nvSpPr>
        <p:spPr>
          <a:xfrm rot="-8696648">
            <a:off x="10883884" y="6059622"/>
            <a:ext cx="1846158" cy="1255401"/>
          </a:xfrm>
          <a:custGeom>
            <a:avLst/>
            <a:gdLst/>
            <a:ahLst/>
            <a:cxnLst/>
            <a:rect l="l" t="t" r="r" b="b"/>
            <a:pathLst>
              <a:path w="2769237" h="1883102" extrusionOk="0">
                <a:moveTo>
                  <a:pt x="0" y="0"/>
                </a:moveTo>
                <a:lnTo>
                  <a:pt x="2769237" y="0"/>
                </a:lnTo>
                <a:lnTo>
                  <a:pt x="2769237" y="1883101"/>
                </a:lnTo>
                <a:lnTo>
                  <a:pt x="0" y="1883101"/>
                </a:lnTo>
                <a:lnTo>
                  <a:pt x="0" y="0"/>
                </a:lnTo>
                <a:close/>
              </a:path>
            </a:pathLst>
          </a:custGeom>
          <a:blipFill rotWithShape="1">
            <a:blip r:embed="rId15">
              <a:alphaModFix amt="70000"/>
            </a:blip>
            <a:stretch>
              <a:fillRect l="-24871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155" name="Google Shape;1155;p36"/>
          <p:cNvSpPr/>
          <p:nvPr/>
        </p:nvSpPr>
        <p:spPr>
          <a:xfrm rot="-1855457">
            <a:off x="11452871" y="4686320"/>
            <a:ext cx="1004519" cy="2600695"/>
          </a:xfrm>
          <a:custGeom>
            <a:avLst/>
            <a:gdLst/>
            <a:ahLst/>
            <a:cxnLst/>
            <a:rect l="l" t="t" r="r" b="b"/>
            <a:pathLst>
              <a:path w="1506778" h="3901043" extrusionOk="0">
                <a:moveTo>
                  <a:pt x="0" y="0"/>
                </a:moveTo>
                <a:lnTo>
                  <a:pt x="1506778" y="0"/>
                </a:lnTo>
                <a:lnTo>
                  <a:pt x="1506778" y="3901043"/>
                </a:lnTo>
                <a:lnTo>
                  <a:pt x="0" y="3901043"/>
                </a:lnTo>
                <a:lnTo>
                  <a:pt x="0" y="0"/>
                </a:lnTo>
                <a:close/>
              </a:path>
            </a:pathLst>
          </a:custGeom>
          <a:blipFill rotWithShape="1">
            <a:blip r:embed="rId14">
              <a:alphaModFix amt="88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156" name="Google Shape;1156;p36"/>
          <p:cNvSpPr/>
          <p:nvPr/>
        </p:nvSpPr>
        <p:spPr>
          <a:xfrm rot="-148964" flipH="1">
            <a:off x="9389115" y="240166"/>
            <a:ext cx="3203228" cy="2323570"/>
          </a:xfrm>
          <a:custGeom>
            <a:avLst/>
            <a:gdLst/>
            <a:ahLst/>
            <a:cxnLst/>
            <a:rect l="l" t="t" r="r" b="b"/>
            <a:pathLst>
              <a:path w="4804842" h="3485355" extrusionOk="0">
                <a:moveTo>
                  <a:pt x="4804842" y="0"/>
                </a:moveTo>
                <a:lnTo>
                  <a:pt x="0" y="0"/>
                </a:lnTo>
                <a:lnTo>
                  <a:pt x="0" y="3485355"/>
                </a:lnTo>
                <a:lnTo>
                  <a:pt x="4804842" y="3485355"/>
                </a:lnTo>
                <a:lnTo>
                  <a:pt x="4804842" y="0"/>
                </a:lnTo>
                <a:close/>
              </a:path>
            </a:pathLst>
          </a:custGeom>
          <a:blipFill rotWithShape="1">
            <a:blip r:embed="rId16">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157" name="Google Shape;1157;p36"/>
          <p:cNvSpPr txBox="1"/>
          <p:nvPr/>
        </p:nvSpPr>
        <p:spPr>
          <a:xfrm>
            <a:off x="6108159" y="5487378"/>
            <a:ext cx="2437700" cy="1205908"/>
          </a:xfrm>
          <a:prstGeom prst="rect">
            <a:avLst/>
          </a:prstGeom>
          <a:noFill/>
          <a:ln>
            <a:noFill/>
          </a:ln>
        </p:spPr>
        <p:txBody>
          <a:bodyPr spcFirstLastPara="1" wrap="square" lIns="0" tIns="0" rIns="0" bIns="0" anchor="t" anchorCtr="0">
            <a:spAutoFit/>
          </a:bodyPr>
          <a:lstStyle/>
          <a:p>
            <a:pPr algn="ctr" defTabSz="609630">
              <a:lnSpc>
                <a:spcPct val="140014"/>
              </a:lnSpc>
              <a:buClr>
                <a:srgbClr val="000000"/>
              </a:buClr>
            </a:pPr>
            <a:r>
              <a:rPr lang="es-ES" sz="1866" kern="0" dirty="0">
                <a:solidFill>
                  <a:srgbClr val="402B2B"/>
                </a:solidFill>
                <a:latin typeface="Play"/>
                <a:ea typeface="Play"/>
                <a:cs typeface="Play"/>
                <a:sym typeface="Play"/>
              </a:rPr>
              <a:t>Contribuir a la sociedad y a la economía</a:t>
            </a:r>
            <a:endParaRPr sz="933" kern="0" dirty="0">
              <a:solidFill>
                <a:srgbClr val="000000"/>
              </a:solidFill>
              <a:latin typeface="Arial"/>
              <a:cs typeface="Arial"/>
              <a:sym typeface="Arial"/>
            </a:endParaRPr>
          </a:p>
        </p:txBody>
      </p:sp>
      <p:sp>
        <p:nvSpPr>
          <p:cNvPr id="1158" name="Google Shape;1158;p36"/>
          <p:cNvSpPr/>
          <p:nvPr/>
        </p:nvSpPr>
        <p:spPr>
          <a:xfrm rot="564876">
            <a:off x="10917693" y="2823305"/>
            <a:ext cx="374396" cy="381550"/>
          </a:xfrm>
          <a:custGeom>
            <a:avLst/>
            <a:gdLst/>
            <a:ahLst/>
            <a:cxnLst/>
            <a:rect l="l" t="t" r="r" b="b"/>
            <a:pathLst>
              <a:path w="561594" h="572325" extrusionOk="0">
                <a:moveTo>
                  <a:pt x="0" y="0"/>
                </a:moveTo>
                <a:lnTo>
                  <a:pt x="561594" y="0"/>
                </a:lnTo>
                <a:lnTo>
                  <a:pt x="561594" y="572325"/>
                </a:lnTo>
                <a:lnTo>
                  <a:pt x="0" y="572325"/>
                </a:lnTo>
                <a:lnTo>
                  <a:pt x="0" y="0"/>
                </a:lnTo>
                <a:close/>
              </a:path>
            </a:pathLst>
          </a:custGeom>
          <a:blipFill rotWithShape="1">
            <a:blip r:embed="rId9">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159" name="Google Shape;1159;p36"/>
          <p:cNvSpPr txBox="1"/>
          <p:nvPr/>
        </p:nvSpPr>
        <p:spPr>
          <a:xfrm>
            <a:off x="400119" y="5508413"/>
            <a:ext cx="2437700" cy="1205908"/>
          </a:xfrm>
          <a:prstGeom prst="rect">
            <a:avLst/>
          </a:prstGeom>
          <a:noFill/>
          <a:ln>
            <a:noFill/>
          </a:ln>
        </p:spPr>
        <p:txBody>
          <a:bodyPr spcFirstLastPara="1" wrap="square" lIns="0" tIns="0" rIns="0" bIns="0" anchor="t" anchorCtr="0">
            <a:spAutoFit/>
          </a:bodyPr>
          <a:lstStyle/>
          <a:p>
            <a:pPr algn="ctr" defTabSz="609630">
              <a:lnSpc>
                <a:spcPct val="140014"/>
              </a:lnSpc>
              <a:buClr>
                <a:srgbClr val="000000"/>
              </a:buClr>
            </a:pPr>
            <a:r>
              <a:rPr lang="es-ES" sz="1866" kern="0" dirty="0">
                <a:solidFill>
                  <a:srgbClr val="402B2B"/>
                </a:solidFill>
                <a:latin typeface="Play"/>
                <a:ea typeface="Play"/>
                <a:cs typeface="Play"/>
                <a:sym typeface="Play"/>
              </a:rPr>
              <a:t>Solidaridad y apoyo a los valores fundamentales</a:t>
            </a:r>
            <a:endParaRPr sz="933" kern="0" dirty="0">
              <a:solidFill>
                <a:srgbClr val="000000"/>
              </a:solidFill>
              <a:latin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164"/>
        <p:cNvGrpSpPr/>
        <p:nvPr/>
      </p:nvGrpSpPr>
      <p:grpSpPr>
        <a:xfrm>
          <a:off x="0" y="0"/>
          <a:ext cx="0" cy="0"/>
          <a:chOff x="0" y="0"/>
          <a:chExt cx="0" cy="0"/>
        </a:xfrm>
      </p:grpSpPr>
      <p:sp>
        <p:nvSpPr>
          <p:cNvPr id="1165" name="Google Shape;1165;p37"/>
          <p:cNvSpPr/>
          <p:nvPr/>
        </p:nvSpPr>
        <p:spPr>
          <a:xfrm>
            <a:off x="0" y="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166" name="Google Shape;1166;p37"/>
          <p:cNvGrpSpPr/>
          <p:nvPr/>
        </p:nvGrpSpPr>
        <p:grpSpPr>
          <a:xfrm rot="-9182015">
            <a:off x="-1416246" y="3954355"/>
            <a:ext cx="5326110" cy="3688825"/>
            <a:chOff x="0" y="0"/>
            <a:chExt cx="3429000" cy="2374900"/>
          </a:xfrm>
        </p:grpSpPr>
        <p:sp>
          <p:nvSpPr>
            <p:cNvPr id="1167" name="Google Shape;1167;p37"/>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168" name="Google Shape;1168;p37"/>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nvGrpSpPr>
          <p:cNvPr id="1169" name="Google Shape;1169;p37"/>
          <p:cNvGrpSpPr/>
          <p:nvPr/>
        </p:nvGrpSpPr>
        <p:grpSpPr>
          <a:xfrm>
            <a:off x="489520" y="257437"/>
            <a:ext cx="11212961" cy="6343126"/>
            <a:chOff x="0" y="0"/>
            <a:chExt cx="22425922" cy="12686252"/>
          </a:xfrm>
        </p:grpSpPr>
        <p:sp>
          <p:nvSpPr>
            <p:cNvPr id="1170" name="Google Shape;1170;p37"/>
            <p:cNvSpPr/>
            <p:nvPr/>
          </p:nvSpPr>
          <p:spPr>
            <a:xfrm flipH="1">
              <a:off x="18129687" y="63500"/>
              <a:ext cx="4296235" cy="12622752"/>
            </a:xfrm>
            <a:custGeom>
              <a:avLst/>
              <a:gdLst/>
              <a:ahLst/>
              <a:cxnLst/>
              <a:rect l="l" t="t" r="r" b="b"/>
              <a:pathLst>
                <a:path w="4296235" h="12622752" extrusionOk="0">
                  <a:moveTo>
                    <a:pt x="4296234" y="0"/>
                  </a:moveTo>
                  <a:lnTo>
                    <a:pt x="0" y="0"/>
                  </a:lnTo>
                  <a:lnTo>
                    <a:pt x="0" y="12622752"/>
                  </a:lnTo>
                  <a:lnTo>
                    <a:pt x="4296234" y="12622752"/>
                  </a:lnTo>
                  <a:lnTo>
                    <a:pt x="4296234" y="0"/>
                  </a:lnTo>
                  <a:close/>
                </a:path>
              </a:pathLst>
            </a:custGeom>
            <a:blipFill rotWithShape="1">
              <a:blip r:embed="rId6">
                <a:alphaModFix/>
              </a:blip>
              <a:stretch>
                <a:fillRect r="-340412"/>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171" name="Google Shape;1171;p37"/>
            <p:cNvSpPr/>
            <p:nvPr/>
          </p:nvSpPr>
          <p:spPr>
            <a:xfrm flipH="1">
              <a:off x="0" y="0"/>
              <a:ext cx="18921873" cy="12622752"/>
            </a:xfrm>
            <a:custGeom>
              <a:avLst/>
              <a:gdLst/>
              <a:ahLst/>
              <a:cxnLst/>
              <a:rect l="l" t="t" r="r" b="b"/>
              <a:pathLst>
                <a:path w="18921873" h="12622752" extrusionOk="0">
                  <a:moveTo>
                    <a:pt x="18921873" y="0"/>
                  </a:moveTo>
                  <a:lnTo>
                    <a:pt x="0" y="0"/>
                  </a:lnTo>
                  <a:lnTo>
                    <a:pt x="0" y="12622752"/>
                  </a:lnTo>
                  <a:lnTo>
                    <a:pt x="18921873" y="12622752"/>
                  </a:lnTo>
                  <a:lnTo>
                    <a:pt x="18921873" y="0"/>
                  </a:lnTo>
                  <a:close/>
                </a:path>
              </a:pathLst>
            </a:custGeom>
            <a:blipFill rotWithShape="1">
              <a:blip r:embed="rId6">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1172" name="Google Shape;1172;p37"/>
          <p:cNvSpPr/>
          <p:nvPr/>
        </p:nvSpPr>
        <p:spPr>
          <a:xfrm>
            <a:off x="1568788" y="979576"/>
            <a:ext cx="9689881" cy="5192625"/>
          </a:xfrm>
          <a:custGeom>
            <a:avLst/>
            <a:gdLst/>
            <a:ahLst/>
            <a:cxnLst/>
            <a:rect l="l" t="t" r="r" b="b"/>
            <a:pathLst>
              <a:path w="14534822" h="7788937" extrusionOk="0">
                <a:moveTo>
                  <a:pt x="0" y="0"/>
                </a:moveTo>
                <a:lnTo>
                  <a:pt x="14534822" y="0"/>
                </a:lnTo>
                <a:lnTo>
                  <a:pt x="14534822" y="7788937"/>
                </a:lnTo>
                <a:lnTo>
                  <a:pt x="0" y="7788937"/>
                </a:lnTo>
                <a:lnTo>
                  <a:pt x="0" y="0"/>
                </a:lnTo>
                <a:close/>
              </a:path>
            </a:pathLst>
          </a:custGeom>
          <a:blipFill rotWithShape="1">
            <a:blip r:embed="rId7">
              <a:alphaModFix amt="20999"/>
            </a:blip>
            <a:stretch>
              <a:fillRect l="-1477" t="-62632" r="-10185" b="-6672"/>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173" name="Google Shape;1173;p37"/>
          <p:cNvSpPr/>
          <p:nvPr/>
        </p:nvSpPr>
        <p:spPr>
          <a:xfrm>
            <a:off x="0" y="7303"/>
            <a:ext cx="2382233" cy="500269"/>
          </a:xfrm>
          <a:custGeom>
            <a:avLst/>
            <a:gdLst/>
            <a:ahLst/>
            <a:cxnLst/>
            <a:rect l="l" t="t" r="r" b="b"/>
            <a:pathLst>
              <a:path w="3573350" h="750403" extrusionOk="0">
                <a:moveTo>
                  <a:pt x="0" y="0"/>
                </a:moveTo>
                <a:lnTo>
                  <a:pt x="3573350" y="0"/>
                </a:lnTo>
                <a:lnTo>
                  <a:pt x="3573350" y="750403"/>
                </a:lnTo>
                <a:lnTo>
                  <a:pt x="0" y="750403"/>
                </a:lnTo>
                <a:lnTo>
                  <a:pt x="0" y="0"/>
                </a:lnTo>
                <a:close/>
              </a:path>
            </a:pathLst>
          </a:custGeom>
          <a:blipFill rotWithShape="1">
            <a:blip r:embed="rId8">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174" name="Google Shape;1174;p37"/>
          <p:cNvSpPr/>
          <p:nvPr/>
        </p:nvSpPr>
        <p:spPr>
          <a:xfrm>
            <a:off x="5840683" y="5331435"/>
            <a:ext cx="3633672" cy="137216"/>
          </a:xfrm>
          <a:custGeom>
            <a:avLst/>
            <a:gdLst/>
            <a:ahLst/>
            <a:cxnLst/>
            <a:rect l="l" t="t" r="r" b="b"/>
            <a:pathLst>
              <a:path w="5450508" h="205824" extrusionOk="0">
                <a:moveTo>
                  <a:pt x="0" y="0"/>
                </a:moveTo>
                <a:lnTo>
                  <a:pt x="5450509" y="0"/>
                </a:lnTo>
                <a:lnTo>
                  <a:pt x="5450509" y="205824"/>
                </a:lnTo>
                <a:lnTo>
                  <a:pt x="0" y="205824"/>
                </a:lnTo>
                <a:lnTo>
                  <a:pt x="0" y="0"/>
                </a:lnTo>
                <a:close/>
              </a:path>
            </a:pathLst>
          </a:custGeom>
          <a:blipFill rotWithShape="1">
            <a:blip r:embed="rId9">
              <a:alphaModFix/>
            </a:blip>
            <a:stretch>
              <a:fillRect r="-22170"/>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175" name="Google Shape;1175;p37"/>
          <p:cNvSpPr txBox="1"/>
          <p:nvPr/>
        </p:nvSpPr>
        <p:spPr>
          <a:xfrm>
            <a:off x="1923822" y="2446343"/>
            <a:ext cx="8629882" cy="2183290"/>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n-US" sz="5067" kern="0" dirty="0">
                <a:solidFill>
                  <a:srgbClr val="402B2B"/>
                </a:solidFill>
                <a:latin typeface="Play"/>
                <a:ea typeface="Play"/>
                <a:cs typeface="Play"/>
                <a:sym typeface="Play"/>
              </a:rPr>
              <a:t>Roleplay: </a:t>
            </a:r>
            <a:endParaRPr sz="933" kern="0" dirty="0">
              <a:solidFill>
                <a:srgbClr val="000000"/>
              </a:solidFill>
              <a:latin typeface="Arial"/>
              <a:cs typeface="Arial"/>
              <a:sym typeface="Arial"/>
            </a:endParaRPr>
          </a:p>
          <a:p>
            <a:pPr algn="ctr" defTabSz="609630">
              <a:lnSpc>
                <a:spcPct val="140000"/>
              </a:lnSpc>
              <a:buClr>
                <a:srgbClr val="000000"/>
              </a:buClr>
            </a:pPr>
            <a:r>
              <a:rPr lang="en-US" sz="5067" kern="0" dirty="0">
                <a:solidFill>
                  <a:srgbClr val="402B2B"/>
                </a:solidFill>
                <a:latin typeface="Play"/>
                <a:ea typeface="Play"/>
                <a:cs typeface="Play"/>
                <a:sym typeface="Play"/>
              </a:rPr>
              <a:t>“Derechos de </a:t>
            </a:r>
            <a:r>
              <a:rPr lang="en-US" sz="5067" kern="0" dirty="0" err="1">
                <a:solidFill>
                  <a:srgbClr val="402B2B"/>
                </a:solidFill>
                <a:latin typeface="Play"/>
                <a:ea typeface="Play"/>
                <a:cs typeface="Play"/>
                <a:sym typeface="Play"/>
              </a:rPr>
              <a:t>los</a:t>
            </a:r>
            <a:r>
              <a:rPr lang="en-US" sz="5067" kern="0" dirty="0">
                <a:solidFill>
                  <a:srgbClr val="402B2B"/>
                </a:solidFill>
                <a:latin typeface="Play"/>
                <a:ea typeface="Play"/>
                <a:cs typeface="Play"/>
                <a:sym typeface="Play"/>
              </a:rPr>
              <a:t> </a:t>
            </a:r>
            <a:r>
              <a:rPr lang="en-US" sz="5067" kern="0" dirty="0" err="1">
                <a:solidFill>
                  <a:srgbClr val="402B2B"/>
                </a:solidFill>
                <a:latin typeface="Play"/>
                <a:ea typeface="Play"/>
                <a:cs typeface="Play"/>
                <a:sym typeface="Play"/>
              </a:rPr>
              <a:t>ciudadanos</a:t>
            </a:r>
            <a:r>
              <a:rPr lang="en-US" sz="5067" kern="0" dirty="0">
                <a:solidFill>
                  <a:srgbClr val="402B2B"/>
                </a:solidFill>
                <a:latin typeface="Play"/>
                <a:ea typeface="Play"/>
                <a:cs typeface="Play"/>
                <a:sym typeface="Play"/>
              </a:rPr>
              <a:t>”</a:t>
            </a:r>
            <a:endParaRPr sz="933" kern="0" dirty="0">
              <a:solidFill>
                <a:srgbClr val="000000"/>
              </a:solidFill>
              <a:latin typeface="Arial"/>
              <a:cs typeface="Arial"/>
              <a:sym typeface="Arial"/>
            </a:endParaRPr>
          </a:p>
        </p:txBody>
      </p:sp>
      <p:sp>
        <p:nvSpPr>
          <p:cNvPr id="1176" name="Google Shape;1176;p37"/>
          <p:cNvSpPr/>
          <p:nvPr/>
        </p:nvSpPr>
        <p:spPr>
          <a:xfrm>
            <a:off x="10553704" y="507297"/>
            <a:ext cx="952497" cy="944559"/>
          </a:xfrm>
          <a:custGeom>
            <a:avLst/>
            <a:gdLst/>
            <a:ahLst/>
            <a:cxnLst/>
            <a:rect l="l" t="t" r="r" b="b"/>
            <a:pathLst>
              <a:path w="1428745" h="1416839" extrusionOk="0">
                <a:moveTo>
                  <a:pt x="0" y="0"/>
                </a:moveTo>
                <a:lnTo>
                  <a:pt x="1428745" y="0"/>
                </a:lnTo>
                <a:lnTo>
                  <a:pt x="1428745" y="1416839"/>
                </a:lnTo>
                <a:lnTo>
                  <a:pt x="0" y="1416839"/>
                </a:lnTo>
                <a:lnTo>
                  <a:pt x="0" y="0"/>
                </a:lnTo>
                <a:close/>
              </a:path>
            </a:pathLst>
          </a:custGeom>
          <a:blipFill rotWithShape="1">
            <a:blip r:embed="rId10">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177" name="Google Shape;1177;p37"/>
          <p:cNvSpPr/>
          <p:nvPr/>
        </p:nvSpPr>
        <p:spPr>
          <a:xfrm>
            <a:off x="413908" y="585784"/>
            <a:ext cx="1852033" cy="2215892"/>
          </a:xfrm>
          <a:custGeom>
            <a:avLst/>
            <a:gdLst/>
            <a:ahLst/>
            <a:cxnLst/>
            <a:rect l="l" t="t" r="r" b="b"/>
            <a:pathLst>
              <a:path w="2778049" h="3323838" extrusionOk="0">
                <a:moveTo>
                  <a:pt x="0" y="0"/>
                </a:moveTo>
                <a:lnTo>
                  <a:pt x="2778049" y="0"/>
                </a:lnTo>
                <a:lnTo>
                  <a:pt x="2778049" y="3323838"/>
                </a:lnTo>
                <a:lnTo>
                  <a:pt x="0" y="3323838"/>
                </a:lnTo>
                <a:lnTo>
                  <a:pt x="0" y="0"/>
                </a:lnTo>
                <a:close/>
              </a:path>
            </a:pathLst>
          </a:custGeom>
          <a:blipFill rotWithShape="1">
            <a:blip r:embed="rId11">
              <a:alphaModFix/>
            </a:blip>
            <a:stretch>
              <a:fillRect b="-16015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178" name="Google Shape;1178;p37"/>
          <p:cNvSpPr/>
          <p:nvPr/>
        </p:nvSpPr>
        <p:spPr>
          <a:xfrm rot="1586660">
            <a:off x="9150931" y="4046600"/>
            <a:ext cx="2359155" cy="2376438"/>
          </a:xfrm>
          <a:custGeom>
            <a:avLst/>
            <a:gdLst/>
            <a:ahLst/>
            <a:cxnLst/>
            <a:rect l="l" t="t" r="r" b="b"/>
            <a:pathLst>
              <a:path w="3538732" h="3564657" extrusionOk="0">
                <a:moveTo>
                  <a:pt x="0" y="0"/>
                </a:moveTo>
                <a:lnTo>
                  <a:pt x="3538732" y="0"/>
                </a:lnTo>
                <a:lnTo>
                  <a:pt x="3538732" y="3564657"/>
                </a:lnTo>
                <a:lnTo>
                  <a:pt x="0" y="3564657"/>
                </a:lnTo>
                <a:lnTo>
                  <a:pt x="0" y="0"/>
                </a:lnTo>
                <a:close/>
              </a:path>
            </a:pathLst>
          </a:custGeom>
          <a:blipFill rotWithShape="1">
            <a:blip r:embed="rId12">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179" name="Google Shape;1179;p37"/>
          <p:cNvSpPr txBox="1"/>
          <p:nvPr/>
        </p:nvSpPr>
        <p:spPr>
          <a:xfrm>
            <a:off x="4985465" y="1124407"/>
            <a:ext cx="2221071" cy="746679"/>
          </a:xfrm>
          <a:prstGeom prst="rect">
            <a:avLst/>
          </a:prstGeom>
          <a:noFill/>
          <a:ln>
            <a:noFill/>
          </a:ln>
        </p:spPr>
        <p:txBody>
          <a:bodyPr spcFirstLastPara="1" wrap="square" lIns="0" tIns="0" rIns="0" bIns="0" anchor="t" anchorCtr="0">
            <a:spAutoFit/>
          </a:bodyPr>
          <a:lstStyle/>
          <a:p>
            <a:pPr algn="ctr" defTabSz="609630">
              <a:lnSpc>
                <a:spcPct val="140007"/>
              </a:lnSpc>
              <a:buClr>
                <a:srgbClr val="000000"/>
              </a:buClr>
            </a:pPr>
            <a:r>
              <a:rPr lang="en-US" sz="3466" b="1" kern="0" dirty="0" err="1">
                <a:solidFill>
                  <a:srgbClr val="AB6000"/>
                </a:solidFill>
                <a:latin typeface="Arial"/>
                <a:ea typeface="Arial"/>
                <a:cs typeface="Arial"/>
                <a:sym typeface="Arial"/>
              </a:rPr>
              <a:t>Ejercicio</a:t>
            </a:r>
            <a:r>
              <a:rPr lang="en-US" sz="3466" b="1" kern="0" dirty="0">
                <a:solidFill>
                  <a:srgbClr val="AB6000"/>
                </a:solidFill>
                <a:latin typeface="Arial"/>
                <a:ea typeface="Arial"/>
                <a:cs typeface="Arial"/>
                <a:sym typeface="Arial"/>
              </a:rPr>
              <a:t> 7 </a:t>
            </a:r>
            <a:endParaRPr sz="933" kern="0" dirty="0">
              <a:solidFill>
                <a:srgbClr val="000000"/>
              </a:solidFill>
              <a:latin typeface="Arial"/>
              <a:cs typeface="Arial"/>
              <a:sym typeface="Arial"/>
            </a:endParaRPr>
          </a:p>
        </p:txBody>
      </p:sp>
      <p:sp>
        <p:nvSpPr>
          <p:cNvPr id="1180" name="Google Shape;1180;p37"/>
          <p:cNvSpPr/>
          <p:nvPr/>
        </p:nvSpPr>
        <p:spPr>
          <a:xfrm rot="-68087">
            <a:off x="908290" y="5548633"/>
            <a:ext cx="565653" cy="576461"/>
          </a:xfrm>
          <a:custGeom>
            <a:avLst/>
            <a:gdLst/>
            <a:ahLst/>
            <a:cxnLst/>
            <a:rect l="l" t="t" r="r" b="b"/>
            <a:pathLst>
              <a:path w="848479" h="864692" extrusionOk="0">
                <a:moveTo>
                  <a:pt x="0" y="0"/>
                </a:moveTo>
                <a:lnTo>
                  <a:pt x="848479" y="0"/>
                </a:lnTo>
                <a:lnTo>
                  <a:pt x="848479" y="864692"/>
                </a:lnTo>
                <a:lnTo>
                  <a:pt x="0" y="864692"/>
                </a:lnTo>
                <a:lnTo>
                  <a:pt x="0" y="0"/>
                </a:lnTo>
                <a:close/>
              </a:path>
            </a:pathLst>
          </a:custGeom>
          <a:blipFill rotWithShape="1">
            <a:blip r:embed="rId13">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185"/>
        <p:cNvGrpSpPr/>
        <p:nvPr/>
      </p:nvGrpSpPr>
      <p:grpSpPr>
        <a:xfrm>
          <a:off x="0" y="0"/>
          <a:ext cx="0" cy="0"/>
          <a:chOff x="0" y="0"/>
          <a:chExt cx="0" cy="0"/>
        </a:xfrm>
      </p:grpSpPr>
      <p:sp>
        <p:nvSpPr>
          <p:cNvPr id="1186" name="Google Shape;1186;p38"/>
          <p:cNvSpPr/>
          <p:nvPr/>
        </p:nvSpPr>
        <p:spPr>
          <a:xfrm>
            <a:off x="0" y="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187" name="Google Shape;1187;p38"/>
          <p:cNvSpPr/>
          <p:nvPr/>
        </p:nvSpPr>
        <p:spPr>
          <a:xfrm rot="1586660">
            <a:off x="10258587" y="4046600"/>
            <a:ext cx="2359155" cy="2376438"/>
          </a:xfrm>
          <a:custGeom>
            <a:avLst/>
            <a:gdLst/>
            <a:ahLst/>
            <a:cxnLst/>
            <a:rect l="l" t="t" r="r" b="b"/>
            <a:pathLst>
              <a:path w="3538732" h="3564657" extrusionOk="0">
                <a:moveTo>
                  <a:pt x="0" y="0"/>
                </a:moveTo>
                <a:lnTo>
                  <a:pt x="3538733" y="0"/>
                </a:lnTo>
                <a:lnTo>
                  <a:pt x="3538733" y="3564657"/>
                </a:lnTo>
                <a:lnTo>
                  <a:pt x="0" y="3564657"/>
                </a:lnTo>
                <a:lnTo>
                  <a:pt x="0" y="0"/>
                </a:lnTo>
                <a:close/>
              </a:path>
            </a:pathLst>
          </a:custGeom>
          <a:blipFill rotWithShape="1">
            <a:blip r:embed="rId4">
              <a:alphaModFix amt="41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188" name="Google Shape;1188;p38"/>
          <p:cNvGrpSpPr/>
          <p:nvPr/>
        </p:nvGrpSpPr>
        <p:grpSpPr>
          <a:xfrm rot="-9182015">
            <a:off x="-1416246" y="3954355"/>
            <a:ext cx="5326110" cy="3688825"/>
            <a:chOff x="0" y="0"/>
            <a:chExt cx="3429000" cy="2374900"/>
          </a:xfrm>
        </p:grpSpPr>
        <p:sp>
          <p:nvSpPr>
            <p:cNvPr id="1189" name="Google Shape;1189;p38"/>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5">
                <a:alphaModFix/>
              </a:blip>
              <a:stretch>
                <a:fillRect t="-61771" b="-6177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190" name="Google Shape;1190;p38"/>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6">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nvGrpSpPr>
          <p:cNvPr id="1191" name="Google Shape;1191;p38"/>
          <p:cNvGrpSpPr/>
          <p:nvPr/>
        </p:nvGrpSpPr>
        <p:grpSpPr>
          <a:xfrm>
            <a:off x="489520" y="257437"/>
            <a:ext cx="11212961" cy="6343126"/>
            <a:chOff x="0" y="0"/>
            <a:chExt cx="22425922" cy="12686252"/>
          </a:xfrm>
        </p:grpSpPr>
        <p:sp>
          <p:nvSpPr>
            <p:cNvPr id="1192" name="Google Shape;1192;p38"/>
            <p:cNvSpPr/>
            <p:nvPr/>
          </p:nvSpPr>
          <p:spPr>
            <a:xfrm flipH="1">
              <a:off x="18129687" y="63500"/>
              <a:ext cx="4296235" cy="12622752"/>
            </a:xfrm>
            <a:custGeom>
              <a:avLst/>
              <a:gdLst/>
              <a:ahLst/>
              <a:cxnLst/>
              <a:rect l="l" t="t" r="r" b="b"/>
              <a:pathLst>
                <a:path w="4296235" h="12622752" extrusionOk="0">
                  <a:moveTo>
                    <a:pt x="4296234" y="0"/>
                  </a:moveTo>
                  <a:lnTo>
                    <a:pt x="0" y="0"/>
                  </a:lnTo>
                  <a:lnTo>
                    <a:pt x="0" y="12622752"/>
                  </a:lnTo>
                  <a:lnTo>
                    <a:pt x="4296234" y="12622752"/>
                  </a:lnTo>
                  <a:lnTo>
                    <a:pt x="4296234" y="0"/>
                  </a:lnTo>
                  <a:close/>
                </a:path>
              </a:pathLst>
            </a:custGeom>
            <a:blipFill rotWithShape="1">
              <a:blip r:embed="rId7">
                <a:alphaModFix/>
              </a:blip>
              <a:stretch>
                <a:fillRect r="-340412"/>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193" name="Google Shape;1193;p38"/>
            <p:cNvSpPr/>
            <p:nvPr/>
          </p:nvSpPr>
          <p:spPr>
            <a:xfrm flipH="1">
              <a:off x="0" y="0"/>
              <a:ext cx="18921873" cy="12622752"/>
            </a:xfrm>
            <a:custGeom>
              <a:avLst/>
              <a:gdLst/>
              <a:ahLst/>
              <a:cxnLst/>
              <a:rect l="l" t="t" r="r" b="b"/>
              <a:pathLst>
                <a:path w="18921873" h="12622752" extrusionOk="0">
                  <a:moveTo>
                    <a:pt x="18921873" y="0"/>
                  </a:moveTo>
                  <a:lnTo>
                    <a:pt x="0" y="0"/>
                  </a:lnTo>
                  <a:lnTo>
                    <a:pt x="0" y="12622752"/>
                  </a:lnTo>
                  <a:lnTo>
                    <a:pt x="18921873" y="12622752"/>
                  </a:lnTo>
                  <a:lnTo>
                    <a:pt x="18921873" y="0"/>
                  </a:lnTo>
                  <a:close/>
                </a:path>
              </a:pathLst>
            </a:custGeom>
            <a:blipFill rotWithShape="1">
              <a:blip r:embed="rId7">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1194" name="Google Shape;1194;p38"/>
          <p:cNvSpPr/>
          <p:nvPr/>
        </p:nvSpPr>
        <p:spPr>
          <a:xfrm>
            <a:off x="1568788" y="979576"/>
            <a:ext cx="9689881" cy="5192625"/>
          </a:xfrm>
          <a:custGeom>
            <a:avLst/>
            <a:gdLst/>
            <a:ahLst/>
            <a:cxnLst/>
            <a:rect l="l" t="t" r="r" b="b"/>
            <a:pathLst>
              <a:path w="14534822" h="7788937" extrusionOk="0">
                <a:moveTo>
                  <a:pt x="0" y="0"/>
                </a:moveTo>
                <a:lnTo>
                  <a:pt x="14534822" y="0"/>
                </a:lnTo>
                <a:lnTo>
                  <a:pt x="14534822" y="7788937"/>
                </a:lnTo>
                <a:lnTo>
                  <a:pt x="0" y="7788937"/>
                </a:lnTo>
                <a:lnTo>
                  <a:pt x="0" y="0"/>
                </a:lnTo>
                <a:close/>
              </a:path>
            </a:pathLst>
          </a:custGeom>
          <a:blipFill rotWithShape="1">
            <a:blip r:embed="rId8">
              <a:alphaModFix amt="20999"/>
            </a:blip>
            <a:stretch>
              <a:fillRect l="-1477" t="-62632" r="-10185" b="-6672"/>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195" name="Google Shape;1195;p38"/>
          <p:cNvSpPr/>
          <p:nvPr/>
        </p:nvSpPr>
        <p:spPr>
          <a:xfrm rot="-68087">
            <a:off x="6101653" y="397570"/>
            <a:ext cx="565653" cy="576461"/>
          </a:xfrm>
          <a:custGeom>
            <a:avLst/>
            <a:gdLst/>
            <a:ahLst/>
            <a:cxnLst/>
            <a:rect l="l" t="t" r="r" b="b"/>
            <a:pathLst>
              <a:path w="848479" h="864692" extrusionOk="0">
                <a:moveTo>
                  <a:pt x="0" y="0"/>
                </a:moveTo>
                <a:lnTo>
                  <a:pt x="848479" y="0"/>
                </a:lnTo>
                <a:lnTo>
                  <a:pt x="848479" y="864692"/>
                </a:lnTo>
                <a:lnTo>
                  <a:pt x="0" y="864692"/>
                </a:lnTo>
                <a:lnTo>
                  <a:pt x="0" y="0"/>
                </a:lnTo>
                <a:close/>
              </a:path>
            </a:pathLst>
          </a:custGeom>
          <a:blipFill rotWithShape="1">
            <a:blip r:embed="rId9">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196" name="Google Shape;1196;p38"/>
          <p:cNvSpPr/>
          <p:nvPr/>
        </p:nvSpPr>
        <p:spPr>
          <a:xfrm>
            <a:off x="0" y="7303"/>
            <a:ext cx="2382233" cy="500269"/>
          </a:xfrm>
          <a:custGeom>
            <a:avLst/>
            <a:gdLst/>
            <a:ahLst/>
            <a:cxnLst/>
            <a:rect l="l" t="t" r="r" b="b"/>
            <a:pathLst>
              <a:path w="3573350" h="750403" extrusionOk="0">
                <a:moveTo>
                  <a:pt x="0" y="0"/>
                </a:moveTo>
                <a:lnTo>
                  <a:pt x="3573350" y="0"/>
                </a:lnTo>
                <a:lnTo>
                  <a:pt x="3573350" y="750403"/>
                </a:lnTo>
                <a:lnTo>
                  <a:pt x="0" y="750403"/>
                </a:lnTo>
                <a:lnTo>
                  <a:pt x="0" y="0"/>
                </a:lnTo>
                <a:close/>
              </a:path>
            </a:pathLst>
          </a:custGeom>
          <a:blipFill rotWithShape="1">
            <a:blip r:embed="rId10">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197" name="Google Shape;1197;p38"/>
          <p:cNvSpPr/>
          <p:nvPr/>
        </p:nvSpPr>
        <p:spPr>
          <a:xfrm>
            <a:off x="4341511" y="5542118"/>
            <a:ext cx="2825682" cy="106705"/>
          </a:xfrm>
          <a:custGeom>
            <a:avLst/>
            <a:gdLst/>
            <a:ahLst/>
            <a:cxnLst/>
            <a:rect l="l" t="t" r="r" b="b"/>
            <a:pathLst>
              <a:path w="4238523" h="160057" extrusionOk="0">
                <a:moveTo>
                  <a:pt x="0" y="0"/>
                </a:moveTo>
                <a:lnTo>
                  <a:pt x="4238523" y="0"/>
                </a:lnTo>
                <a:lnTo>
                  <a:pt x="4238523" y="160057"/>
                </a:lnTo>
                <a:lnTo>
                  <a:pt x="0" y="160057"/>
                </a:lnTo>
                <a:lnTo>
                  <a:pt x="0" y="0"/>
                </a:lnTo>
                <a:close/>
              </a:path>
            </a:pathLst>
          </a:custGeom>
          <a:blipFill rotWithShape="1">
            <a:blip r:embed="rId11">
              <a:alphaModFix/>
            </a:blip>
            <a:stretch>
              <a:fillRect r="-22170"/>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198" name="Google Shape;1198;p38"/>
          <p:cNvSpPr txBox="1"/>
          <p:nvPr/>
        </p:nvSpPr>
        <p:spPr>
          <a:xfrm>
            <a:off x="2200473" y="2263892"/>
            <a:ext cx="7392227" cy="2462213"/>
          </a:xfrm>
          <a:prstGeom prst="rect">
            <a:avLst/>
          </a:prstGeom>
          <a:noFill/>
          <a:ln>
            <a:noFill/>
          </a:ln>
        </p:spPr>
        <p:txBody>
          <a:bodyPr spcFirstLastPara="1" wrap="square" lIns="0" tIns="0" rIns="0" bIns="0" anchor="t" anchorCtr="0">
            <a:spAutoFit/>
          </a:bodyPr>
          <a:lstStyle/>
          <a:p>
            <a:pPr algn="ctr" defTabSz="609630">
              <a:buClr>
                <a:srgbClr val="000000"/>
              </a:buClr>
            </a:pPr>
            <a:r>
              <a:rPr lang="en-US" sz="8000" kern="0" dirty="0">
                <a:solidFill>
                  <a:srgbClr val="AB6000"/>
                </a:solidFill>
                <a:latin typeface="Play"/>
                <a:ea typeface="Play"/>
                <a:cs typeface="Play"/>
                <a:sym typeface="Play"/>
              </a:rPr>
              <a:t>5.</a:t>
            </a:r>
            <a:r>
              <a:rPr lang="en-US" sz="8000" kern="0" dirty="0">
                <a:solidFill>
                  <a:srgbClr val="402B2B"/>
                </a:solidFill>
                <a:latin typeface="Play"/>
                <a:ea typeface="Play"/>
                <a:cs typeface="Play"/>
                <a:sym typeface="Play"/>
              </a:rPr>
              <a:t> El </a:t>
            </a:r>
            <a:r>
              <a:rPr lang="en-US" sz="8000" kern="0" dirty="0" err="1">
                <a:solidFill>
                  <a:srgbClr val="402B2B"/>
                </a:solidFill>
                <a:latin typeface="Play"/>
                <a:ea typeface="Play"/>
                <a:cs typeface="Play"/>
                <a:sym typeface="Play"/>
              </a:rPr>
              <a:t>perfil</a:t>
            </a:r>
            <a:r>
              <a:rPr lang="en-US" sz="8000" kern="0" dirty="0">
                <a:solidFill>
                  <a:srgbClr val="402B2B"/>
                </a:solidFill>
                <a:latin typeface="Play"/>
                <a:ea typeface="Play"/>
                <a:cs typeface="Play"/>
                <a:sym typeface="Play"/>
              </a:rPr>
              <a:t> del </a:t>
            </a:r>
            <a:r>
              <a:rPr lang="en-US" sz="8000" kern="0" dirty="0" err="1">
                <a:solidFill>
                  <a:srgbClr val="402B2B"/>
                </a:solidFill>
                <a:latin typeface="Play"/>
                <a:ea typeface="Play"/>
                <a:cs typeface="Play"/>
                <a:sym typeface="Play"/>
              </a:rPr>
              <a:t>ciudadano</a:t>
            </a:r>
            <a:r>
              <a:rPr lang="en-US" sz="8000" kern="0" dirty="0">
                <a:solidFill>
                  <a:srgbClr val="402B2B"/>
                </a:solidFill>
                <a:latin typeface="Play"/>
                <a:ea typeface="Play"/>
                <a:cs typeface="Play"/>
                <a:sym typeface="Play"/>
              </a:rPr>
              <a:t> global</a:t>
            </a:r>
            <a:endParaRPr sz="933" kern="0" dirty="0">
              <a:solidFill>
                <a:srgbClr val="000000"/>
              </a:solidFill>
              <a:latin typeface="Arial"/>
              <a:cs typeface="Arial"/>
              <a:sym typeface="Arial"/>
            </a:endParaRPr>
          </a:p>
        </p:txBody>
      </p:sp>
      <p:sp>
        <p:nvSpPr>
          <p:cNvPr id="1199" name="Google Shape;1199;p38"/>
          <p:cNvSpPr/>
          <p:nvPr/>
        </p:nvSpPr>
        <p:spPr>
          <a:xfrm>
            <a:off x="10553704" y="507297"/>
            <a:ext cx="952497" cy="944559"/>
          </a:xfrm>
          <a:custGeom>
            <a:avLst/>
            <a:gdLst/>
            <a:ahLst/>
            <a:cxnLst/>
            <a:rect l="l" t="t" r="r" b="b"/>
            <a:pathLst>
              <a:path w="1428745" h="1416839" extrusionOk="0">
                <a:moveTo>
                  <a:pt x="0" y="0"/>
                </a:moveTo>
                <a:lnTo>
                  <a:pt x="1428745" y="0"/>
                </a:lnTo>
                <a:lnTo>
                  <a:pt x="1428745" y="1416839"/>
                </a:lnTo>
                <a:lnTo>
                  <a:pt x="0" y="1416839"/>
                </a:lnTo>
                <a:lnTo>
                  <a:pt x="0" y="0"/>
                </a:lnTo>
                <a:close/>
              </a:path>
            </a:pathLst>
          </a:custGeom>
          <a:blipFill rotWithShape="1">
            <a:blip r:embed="rId12">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974806"/>
        </a:solidFill>
        <a:effectLst/>
      </p:bgPr>
    </p:bg>
    <p:spTree>
      <p:nvGrpSpPr>
        <p:cNvPr id="1" name="Shape 1204"/>
        <p:cNvGrpSpPr/>
        <p:nvPr/>
      </p:nvGrpSpPr>
      <p:grpSpPr>
        <a:xfrm>
          <a:off x="0" y="0"/>
          <a:ext cx="0" cy="0"/>
          <a:chOff x="0" y="0"/>
          <a:chExt cx="0" cy="0"/>
        </a:xfrm>
      </p:grpSpPr>
      <p:sp>
        <p:nvSpPr>
          <p:cNvPr id="1205" name="Google Shape;1205;p39"/>
          <p:cNvSpPr/>
          <p:nvPr/>
        </p:nvSpPr>
        <p:spPr>
          <a:xfrm>
            <a:off x="0" y="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206" name="Google Shape;1206;p39"/>
          <p:cNvSpPr/>
          <p:nvPr/>
        </p:nvSpPr>
        <p:spPr>
          <a:xfrm>
            <a:off x="-402650" y="3129217"/>
            <a:ext cx="1947519" cy="1947519"/>
          </a:xfrm>
          <a:custGeom>
            <a:avLst/>
            <a:gdLst/>
            <a:ahLst/>
            <a:cxnLst/>
            <a:rect l="l" t="t" r="r" b="b"/>
            <a:pathLst>
              <a:path w="2921278" h="2921278" extrusionOk="0">
                <a:moveTo>
                  <a:pt x="0" y="0"/>
                </a:moveTo>
                <a:lnTo>
                  <a:pt x="2921278" y="0"/>
                </a:lnTo>
                <a:lnTo>
                  <a:pt x="2921278" y="2921278"/>
                </a:lnTo>
                <a:lnTo>
                  <a:pt x="0" y="2921278"/>
                </a:lnTo>
                <a:lnTo>
                  <a:pt x="0" y="0"/>
                </a:lnTo>
                <a:close/>
              </a:path>
            </a:pathLst>
          </a:custGeom>
          <a:blipFill rotWithShape="1">
            <a:blip r:embed="rId4">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207" name="Google Shape;1207;p39"/>
          <p:cNvSpPr/>
          <p:nvPr/>
        </p:nvSpPr>
        <p:spPr>
          <a:xfrm>
            <a:off x="-252277" y="3331569"/>
            <a:ext cx="1996552" cy="2053653"/>
          </a:xfrm>
          <a:custGeom>
            <a:avLst/>
            <a:gdLst/>
            <a:ahLst/>
            <a:cxnLst/>
            <a:rect l="l" t="t" r="r" b="b"/>
            <a:pathLst>
              <a:path w="2994828" h="3080479" extrusionOk="0">
                <a:moveTo>
                  <a:pt x="0" y="0"/>
                </a:moveTo>
                <a:lnTo>
                  <a:pt x="2994828" y="0"/>
                </a:lnTo>
                <a:lnTo>
                  <a:pt x="2994828" y="3080479"/>
                </a:lnTo>
                <a:lnTo>
                  <a:pt x="0" y="3080479"/>
                </a:lnTo>
                <a:lnTo>
                  <a:pt x="0" y="0"/>
                </a:lnTo>
                <a:close/>
              </a:path>
            </a:pathLst>
          </a:custGeom>
          <a:blipFill rotWithShape="1">
            <a:blip r:embed="rId5">
              <a:alphaModFix/>
            </a:blip>
            <a:stretch>
              <a:fillRect t="-113460" b="-89148"/>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208" name="Google Shape;1208;p39"/>
          <p:cNvSpPr/>
          <p:nvPr/>
        </p:nvSpPr>
        <p:spPr>
          <a:xfrm flipH="1">
            <a:off x="60199" y="-712707"/>
            <a:ext cx="12097003" cy="8069891"/>
          </a:xfrm>
          <a:custGeom>
            <a:avLst/>
            <a:gdLst/>
            <a:ahLst/>
            <a:cxnLst/>
            <a:rect l="l" t="t" r="r" b="b"/>
            <a:pathLst>
              <a:path w="18145504" h="12104837" extrusionOk="0">
                <a:moveTo>
                  <a:pt x="0" y="12104838"/>
                </a:moveTo>
                <a:lnTo>
                  <a:pt x="18145504" y="12104838"/>
                </a:lnTo>
                <a:lnTo>
                  <a:pt x="18145504" y="0"/>
                </a:lnTo>
                <a:lnTo>
                  <a:pt x="0" y="0"/>
                </a:lnTo>
                <a:lnTo>
                  <a:pt x="0" y="12104838"/>
                </a:lnTo>
                <a:close/>
              </a:path>
            </a:pathLst>
          </a:custGeom>
          <a:blipFill rotWithShape="1">
            <a:blip r:embed="rId6">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209" name="Google Shape;1209;p39"/>
          <p:cNvSpPr/>
          <p:nvPr/>
        </p:nvSpPr>
        <p:spPr>
          <a:xfrm rot="-68087">
            <a:off x="510441" y="5797642"/>
            <a:ext cx="471116" cy="480118"/>
          </a:xfrm>
          <a:custGeom>
            <a:avLst/>
            <a:gdLst/>
            <a:ahLst/>
            <a:cxnLst/>
            <a:rect l="l" t="t" r="r" b="b"/>
            <a:pathLst>
              <a:path w="706674" h="720177" extrusionOk="0">
                <a:moveTo>
                  <a:pt x="0" y="0"/>
                </a:moveTo>
                <a:lnTo>
                  <a:pt x="706674" y="0"/>
                </a:lnTo>
                <a:lnTo>
                  <a:pt x="706674" y="720177"/>
                </a:lnTo>
                <a:lnTo>
                  <a:pt x="0" y="720177"/>
                </a:lnTo>
                <a:lnTo>
                  <a:pt x="0" y="0"/>
                </a:lnTo>
                <a:close/>
              </a:path>
            </a:pathLst>
          </a:custGeom>
          <a:blipFill rotWithShape="1">
            <a:blip r:embed="rId7">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210" name="Google Shape;1210;p39"/>
          <p:cNvSpPr/>
          <p:nvPr/>
        </p:nvSpPr>
        <p:spPr>
          <a:xfrm rot="-68087">
            <a:off x="11330841" y="445742"/>
            <a:ext cx="471116" cy="480118"/>
          </a:xfrm>
          <a:custGeom>
            <a:avLst/>
            <a:gdLst/>
            <a:ahLst/>
            <a:cxnLst/>
            <a:rect l="l" t="t" r="r" b="b"/>
            <a:pathLst>
              <a:path w="706674" h="720177" extrusionOk="0">
                <a:moveTo>
                  <a:pt x="0" y="0"/>
                </a:moveTo>
                <a:lnTo>
                  <a:pt x="706674" y="0"/>
                </a:lnTo>
                <a:lnTo>
                  <a:pt x="706674" y="720176"/>
                </a:lnTo>
                <a:lnTo>
                  <a:pt x="0" y="720176"/>
                </a:lnTo>
                <a:lnTo>
                  <a:pt x="0" y="0"/>
                </a:lnTo>
                <a:close/>
              </a:path>
            </a:pathLst>
          </a:custGeom>
          <a:blipFill rotWithShape="1">
            <a:blip r:embed="rId7">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cxnSp>
        <p:nvCxnSpPr>
          <p:cNvPr id="1211" name="Google Shape;1211;p39"/>
          <p:cNvCxnSpPr/>
          <p:nvPr/>
        </p:nvCxnSpPr>
        <p:spPr>
          <a:xfrm>
            <a:off x="3962400" y="5790615"/>
            <a:ext cx="1050090" cy="0"/>
          </a:xfrm>
          <a:prstGeom prst="straightConnector1">
            <a:avLst/>
          </a:prstGeom>
          <a:noFill/>
          <a:ln w="85725" cap="rnd" cmpd="sng">
            <a:solidFill>
              <a:srgbClr val="402B2B"/>
            </a:solidFill>
            <a:prstDash val="dash"/>
            <a:round/>
            <a:headEnd type="none" w="sm" len="sm"/>
            <a:tailEnd type="none" w="sm" len="sm"/>
          </a:ln>
        </p:spPr>
      </p:cxnSp>
      <p:grpSp>
        <p:nvGrpSpPr>
          <p:cNvPr id="1212" name="Google Shape;1212;p39"/>
          <p:cNvGrpSpPr/>
          <p:nvPr/>
        </p:nvGrpSpPr>
        <p:grpSpPr>
          <a:xfrm rot="-7294832">
            <a:off x="9299715" y="5722199"/>
            <a:ext cx="6883695" cy="4767596"/>
            <a:chOff x="0" y="0"/>
            <a:chExt cx="3429000" cy="2374900"/>
          </a:xfrm>
        </p:grpSpPr>
        <p:sp>
          <p:nvSpPr>
            <p:cNvPr id="1213" name="Google Shape;1213;p39"/>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8">
                <a:alphaModFix/>
              </a:blip>
              <a:stretch>
                <a:fillRect t="-61771" b="-6177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214" name="Google Shape;1214;p39"/>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9">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1215" name="Google Shape;1215;p39"/>
          <p:cNvSpPr/>
          <p:nvPr/>
        </p:nvSpPr>
        <p:spPr>
          <a:xfrm rot="6921518">
            <a:off x="9872226" y="4901100"/>
            <a:ext cx="981925" cy="2542202"/>
          </a:xfrm>
          <a:custGeom>
            <a:avLst/>
            <a:gdLst/>
            <a:ahLst/>
            <a:cxnLst/>
            <a:rect l="l" t="t" r="r" b="b"/>
            <a:pathLst>
              <a:path w="1472888" h="3813303" extrusionOk="0">
                <a:moveTo>
                  <a:pt x="0" y="0"/>
                </a:moveTo>
                <a:lnTo>
                  <a:pt x="1472889" y="0"/>
                </a:lnTo>
                <a:lnTo>
                  <a:pt x="1472889" y="3813302"/>
                </a:lnTo>
                <a:lnTo>
                  <a:pt x="0" y="3813302"/>
                </a:lnTo>
                <a:lnTo>
                  <a:pt x="0" y="0"/>
                </a:lnTo>
                <a:close/>
              </a:path>
            </a:pathLst>
          </a:custGeom>
          <a:blipFill rotWithShape="1">
            <a:blip r:embed="rId10">
              <a:alphaModFix amt="88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216" name="Google Shape;1216;p39"/>
          <p:cNvSpPr/>
          <p:nvPr/>
        </p:nvSpPr>
        <p:spPr>
          <a:xfrm>
            <a:off x="981349" y="2307863"/>
            <a:ext cx="1446385" cy="336651"/>
          </a:xfrm>
          <a:custGeom>
            <a:avLst/>
            <a:gdLst/>
            <a:ahLst/>
            <a:cxnLst/>
            <a:rect l="l" t="t" r="r" b="b"/>
            <a:pathLst>
              <a:path w="2169578" h="504976" extrusionOk="0">
                <a:moveTo>
                  <a:pt x="0" y="0"/>
                </a:moveTo>
                <a:lnTo>
                  <a:pt x="2169578" y="0"/>
                </a:lnTo>
                <a:lnTo>
                  <a:pt x="2169578" y="504976"/>
                </a:lnTo>
                <a:lnTo>
                  <a:pt x="0" y="504976"/>
                </a:lnTo>
                <a:lnTo>
                  <a:pt x="0" y="0"/>
                </a:lnTo>
                <a:close/>
              </a:path>
            </a:pathLst>
          </a:custGeom>
          <a:blipFill rotWithShape="1">
            <a:blip r:embed="rId11">
              <a:alphaModFix/>
            </a:blip>
            <a:stretch>
              <a:fillRect t="-10117" r="-1200" b="-4014"/>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217" name="Google Shape;1217;p39"/>
          <p:cNvSpPr/>
          <p:nvPr/>
        </p:nvSpPr>
        <p:spPr>
          <a:xfrm>
            <a:off x="940084" y="173610"/>
            <a:ext cx="1689178" cy="2315483"/>
          </a:xfrm>
          <a:custGeom>
            <a:avLst/>
            <a:gdLst/>
            <a:ahLst/>
            <a:cxnLst/>
            <a:rect l="l" t="t" r="r" b="b"/>
            <a:pathLst>
              <a:path w="2533767" h="3473225" extrusionOk="0">
                <a:moveTo>
                  <a:pt x="0" y="0"/>
                </a:moveTo>
                <a:lnTo>
                  <a:pt x="2533766" y="0"/>
                </a:lnTo>
                <a:lnTo>
                  <a:pt x="2533766" y="3473226"/>
                </a:lnTo>
                <a:lnTo>
                  <a:pt x="0" y="3473226"/>
                </a:lnTo>
                <a:lnTo>
                  <a:pt x="0" y="0"/>
                </a:lnTo>
                <a:close/>
              </a:path>
            </a:pathLst>
          </a:custGeom>
          <a:blipFill rotWithShape="1">
            <a:blip r:embed="rId12">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218" name="Google Shape;1218;p39"/>
          <p:cNvSpPr/>
          <p:nvPr/>
        </p:nvSpPr>
        <p:spPr>
          <a:xfrm>
            <a:off x="2947039" y="0"/>
            <a:ext cx="4358500" cy="7090694"/>
          </a:xfrm>
          <a:custGeom>
            <a:avLst/>
            <a:gdLst/>
            <a:ahLst/>
            <a:cxnLst/>
            <a:rect l="l" t="t" r="r" b="b"/>
            <a:pathLst>
              <a:path w="6537750" h="10636041" extrusionOk="0">
                <a:moveTo>
                  <a:pt x="0" y="0"/>
                </a:moveTo>
                <a:lnTo>
                  <a:pt x="6537750" y="0"/>
                </a:lnTo>
                <a:lnTo>
                  <a:pt x="6537750" y="10636041"/>
                </a:lnTo>
                <a:lnTo>
                  <a:pt x="0" y="10636041"/>
                </a:lnTo>
                <a:lnTo>
                  <a:pt x="0" y="0"/>
                </a:lnTo>
                <a:close/>
              </a:path>
            </a:pathLst>
          </a:custGeom>
          <a:blipFill rotWithShape="1">
            <a:blip r:embed="rId13">
              <a:alphaModFix amt="13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219" name="Google Shape;1219;p39"/>
          <p:cNvSpPr txBox="1"/>
          <p:nvPr/>
        </p:nvSpPr>
        <p:spPr>
          <a:xfrm>
            <a:off x="1966857" y="69647"/>
            <a:ext cx="7513934" cy="2132635"/>
          </a:xfrm>
          <a:prstGeom prst="rect">
            <a:avLst/>
          </a:prstGeom>
          <a:noFill/>
          <a:ln>
            <a:noFill/>
          </a:ln>
        </p:spPr>
        <p:txBody>
          <a:bodyPr spcFirstLastPara="1" wrap="square" lIns="0" tIns="0" rIns="0" bIns="0" anchor="t" anchorCtr="0">
            <a:spAutoFit/>
          </a:bodyPr>
          <a:lstStyle/>
          <a:p>
            <a:pPr algn="ctr" defTabSz="609630">
              <a:lnSpc>
                <a:spcPct val="113002"/>
              </a:lnSpc>
              <a:buClr>
                <a:srgbClr val="000000"/>
              </a:buClr>
            </a:pPr>
            <a:r>
              <a:rPr lang="es-ES" sz="3066" kern="0" dirty="0">
                <a:solidFill>
                  <a:srgbClr val="402B2B"/>
                </a:solidFill>
                <a:latin typeface="Play"/>
                <a:ea typeface="Play"/>
                <a:cs typeface="Play"/>
                <a:sym typeface="Play"/>
              </a:rPr>
              <a:t>El ciudadano global trabaja para hacer del mundo un lugar mejor respetando la diversidad y apoyando valores comunes como la equidad y la sostenibilidad.</a:t>
            </a:r>
            <a:endParaRPr sz="933" kern="0" dirty="0">
              <a:solidFill>
                <a:srgbClr val="000000"/>
              </a:solidFill>
              <a:latin typeface="Arial"/>
              <a:cs typeface="Arial"/>
              <a:sym typeface="Arial"/>
            </a:endParaRPr>
          </a:p>
        </p:txBody>
      </p:sp>
      <p:sp>
        <p:nvSpPr>
          <p:cNvPr id="1220" name="Google Shape;1220;p39"/>
          <p:cNvSpPr txBox="1"/>
          <p:nvPr/>
        </p:nvSpPr>
        <p:spPr>
          <a:xfrm>
            <a:off x="1101793" y="3610138"/>
            <a:ext cx="2126036" cy="3257815"/>
          </a:xfrm>
          <a:prstGeom prst="rect">
            <a:avLst/>
          </a:prstGeom>
          <a:noFill/>
          <a:ln>
            <a:noFill/>
          </a:ln>
        </p:spPr>
        <p:txBody>
          <a:bodyPr spcFirstLastPara="1" wrap="square" lIns="0" tIns="0" rIns="0" bIns="0" anchor="t" anchorCtr="0">
            <a:spAutoFit/>
          </a:bodyPr>
          <a:lstStyle/>
          <a:p>
            <a:pPr defTabSz="609630">
              <a:lnSpc>
                <a:spcPct val="126000"/>
              </a:lnSpc>
              <a:buClr>
                <a:srgbClr val="000000"/>
              </a:buClr>
            </a:pPr>
            <a:r>
              <a:rPr lang="es-ES" sz="1400" kern="0" dirty="0">
                <a:solidFill>
                  <a:srgbClr val="000000"/>
                </a:solidFill>
                <a:latin typeface="Atkinson Hyperlegible"/>
                <a:ea typeface="Atkinson Hyperlegible"/>
                <a:cs typeface="Atkinson Hyperlegible"/>
                <a:sym typeface="Atkinson Hyperlegible"/>
              </a:rPr>
              <a:t>Cada persona forma parte de muchos grupos, como su </a:t>
            </a:r>
            <a:r>
              <a:rPr lang="es-ES" sz="1400" kern="0" dirty="0" err="1">
                <a:solidFill>
                  <a:srgbClr val="000000"/>
                </a:solidFill>
                <a:latin typeface="Atkinson Hyperlegible"/>
                <a:ea typeface="Atkinson Hyperlegible"/>
                <a:cs typeface="Atkinson Hyperlegible"/>
                <a:sym typeface="Atkinson Hyperlegible"/>
              </a:rPr>
              <a:t>familiala</a:t>
            </a:r>
            <a:r>
              <a:rPr lang="es-ES" sz="1400" kern="0" dirty="0">
                <a:solidFill>
                  <a:srgbClr val="000000"/>
                </a:solidFill>
                <a:latin typeface="Atkinson Hyperlegible"/>
                <a:ea typeface="Atkinson Hyperlegible"/>
                <a:cs typeface="Atkinson Hyperlegible"/>
                <a:sym typeface="Atkinson Hyperlegible"/>
              </a:rPr>
              <a:t> escuela o un equipo </a:t>
            </a:r>
            <a:r>
              <a:rPr lang="es-ES" sz="1400" kern="0" dirty="0" err="1">
                <a:solidFill>
                  <a:srgbClr val="000000"/>
                </a:solidFill>
                <a:latin typeface="Atkinson Hyperlegible"/>
                <a:ea typeface="Atkinson Hyperlegible"/>
                <a:cs typeface="Atkinson Hyperlegible"/>
                <a:sym typeface="Atkinson Hyperlegible"/>
              </a:rPr>
              <a:t>deportivo.Estos</a:t>
            </a:r>
            <a:r>
              <a:rPr lang="es-ES" sz="1400" kern="0" dirty="0">
                <a:solidFill>
                  <a:srgbClr val="000000"/>
                </a:solidFill>
                <a:latin typeface="Atkinson Hyperlegible"/>
                <a:ea typeface="Atkinson Hyperlegible"/>
                <a:cs typeface="Atkinson Hyperlegible"/>
                <a:sym typeface="Atkinson Hyperlegible"/>
              </a:rPr>
              <a:t> grupos, junto con las organizaciones laborales y las comunidades, forman la sociedad.  Juntos, contribuyen a configurar aspectos como la economía (dinero y empleo), la cultura (tradiciones, creencias) y las formas de vida.</a:t>
            </a:r>
            <a:endParaRPr sz="933" kern="0" dirty="0">
              <a:solidFill>
                <a:srgbClr val="000000"/>
              </a:solidFill>
              <a:latin typeface="Arial"/>
              <a:cs typeface="Arial"/>
              <a:sym typeface="Arial"/>
            </a:endParaRPr>
          </a:p>
        </p:txBody>
      </p:sp>
      <p:sp>
        <p:nvSpPr>
          <p:cNvPr id="1221" name="Google Shape;1221;p39"/>
          <p:cNvSpPr txBox="1"/>
          <p:nvPr/>
        </p:nvSpPr>
        <p:spPr>
          <a:xfrm>
            <a:off x="3744244" y="2841365"/>
            <a:ext cx="1943990" cy="3529299"/>
          </a:xfrm>
          <a:prstGeom prst="rect">
            <a:avLst/>
          </a:prstGeom>
          <a:noFill/>
          <a:ln>
            <a:noFill/>
          </a:ln>
        </p:spPr>
        <p:txBody>
          <a:bodyPr spcFirstLastPara="1" wrap="square" lIns="0" tIns="0" rIns="0" bIns="0" anchor="t" anchorCtr="0">
            <a:spAutoFit/>
          </a:bodyPr>
          <a:lstStyle/>
          <a:p>
            <a:pPr defTabSz="609630">
              <a:lnSpc>
                <a:spcPct val="126000"/>
              </a:lnSpc>
              <a:buClr>
                <a:srgbClr val="000000"/>
              </a:buClr>
            </a:pPr>
            <a:r>
              <a:rPr lang="es-ES" sz="1400" kern="0" dirty="0">
                <a:solidFill>
                  <a:srgbClr val="000000"/>
                </a:solidFill>
                <a:latin typeface="Atkinson Hyperlegible"/>
                <a:ea typeface="Atkinson Hyperlegible"/>
                <a:cs typeface="Atkinson Hyperlegible"/>
                <a:sym typeface="Atkinson Hyperlegible"/>
              </a:rPr>
              <a:t>Todo el mundo debe ser tratado con respeto, ver protegida su libertad y tener los mismos derechos. </a:t>
            </a:r>
          </a:p>
          <a:p>
            <a:pPr defTabSz="609630">
              <a:lnSpc>
                <a:spcPct val="126000"/>
              </a:lnSpc>
              <a:buClr>
                <a:srgbClr val="000000"/>
              </a:buClr>
            </a:pPr>
            <a:endParaRPr lang="es-ES" sz="1400" kern="0" dirty="0">
              <a:solidFill>
                <a:srgbClr val="000000"/>
              </a:solidFill>
              <a:latin typeface="Atkinson Hyperlegible"/>
              <a:ea typeface="Atkinson Hyperlegible"/>
              <a:cs typeface="Atkinson Hyperlegible"/>
              <a:sym typeface="Atkinson Hyperlegible"/>
            </a:endParaRPr>
          </a:p>
          <a:p>
            <a:pPr defTabSz="609630">
              <a:lnSpc>
                <a:spcPct val="126000"/>
              </a:lnSpc>
              <a:buClr>
                <a:srgbClr val="000000"/>
              </a:buClr>
            </a:pPr>
            <a:r>
              <a:rPr lang="es-ES" sz="1400" kern="0" dirty="0">
                <a:solidFill>
                  <a:srgbClr val="000000"/>
                </a:solidFill>
                <a:latin typeface="Atkinson Hyperlegible"/>
                <a:ea typeface="Atkinson Hyperlegible"/>
                <a:cs typeface="Atkinson Hyperlegible"/>
                <a:sym typeface="Atkinson Hyperlegible"/>
              </a:rPr>
              <a:t>Estas normas están escritas en el Tratado de la Unión Europea y en la Carta de los Derechos Fundamentales, que todos los países se comprometen a seguir.</a:t>
            </a:r>
            <a:endParaRPr sz="1400" kern="0" dirty="0">
              <a:solidFill>
                <a:srgbClr val="000000"/>
              </a:solidFill>
              <a:latin typeface="Atkinson Hyperlegible"/>
              <a:ea typeface="Atkinson Hyperlegible"/>
              <a:cs typeface="Atkinson Hyperlegible"/>
              <a:sym typeface="Atkinson Hyperlegible"/>
            </a:endParaRPr>
          </a:p>
        </p:txBody>
      </p:sp>
      <p:sp>
        <p:nvSpPr>
          <p:cNvPr id="1222" name="Google Shape;1222;p39"/>
          <p:cNvSpPr txBox="1"/>
          <p:nvPr/>
        </p:nvSpPr>
        <p:spPr>
          <a:xfrm>
            <a:off x="6545056" y="3315889"/>
            <a:ext cx="2172197" cy="3800784"/>
          </a:xfrm>
          <a:prstGeom prst="rect">
            <a:avLst/>
          </a:prstGeom>
          <a:noFill/>
          <a:ln>
            <a:noFill/>
          </a:ln>
        </p:spPr>
        <p:txBody>
          <a:bodyPr spcFirstLastPara="1" wrap="square" lIns="0" tIns="0" rIns="0" bIns="0" anchor="t" anchorCtr="0">
            <a:spAutoFit/>
          </a:bodyPr>
          <a:lstStyle/>
          <a:p>
            <a:pPr defTabSz="609630">
              <a:lnSpc>
                <a:spcPct val="126000"/>
              </a:lnSpc>
              <a:buClr>
                <a:srgbClr val="000000"/>
              </a:buClr>
            </a:pPr>
            <a:r>
              <a:rPr lang="es-ES" sz="1400" kern="0" dirty="0">
                <a:solidFill>
                  <a:srgbClr val="000000"/>
                </a:solidFill>
                <a:latin typeface="Atkinson Hyperlegible"/>
                <a:ea typeface="Atkinson Hyperlegible"/>
                <a:cs typeface="Atkinson Hyperlegible"/>
                <a:sym typeface="Atkinson Hyperlegible"/>
              </a:rPr>
              <a:t>Para ser un buen ciudadano del mundo, hay que entender lo que ocurre en el mundo de hoy y por qué es importante. El cambio climático, las guerras y las protestas afectan a todos. </a:t>
            </a:r>
          </a:p>
          <a:p>
            <a:pPr defTabSz="609630">
              <a:lnSpc>
                <a:spcPct val="126000"/>
              </a:lnSpc>
              <a:buClr>
                <a:srgbClr val="000000"/>
              </a:buClr>
            </a:pPr>
            <a:r>
              <a:rPr lang="es-ES" sz="1400" kern="0" dirty="0">
                <a:solidFill>
                  <a:srgbClr val="000000"/>
                </a:solidFill>
                <a:latin typeface="Atkinson Hyperlegible"/>
                <a:ea typeface="Atkinson Hyperlegible"/>
                <a:cs typeface="Atkinson Hyperlegible"/>
                <a:sym typeface="Atkinson Hyperlegible"/>
              </a:rPr>
              <a:t>Es importante aprender de la historia, por ejemplo, cómo acontecimientos como la Segunda Guerra Mundial o la caída del Muro de Berlín cambiaron Europa y el mundo.</a:t>
            </a:r>
            <a:endParaRPr sz="933" kern="0" dirty="0">
              <a:solidFill>
                <a:srgbClr val="000000"/>
              </a:solidFill>
              <a:latin typeface="Arial"/>
              <a:cs typeface="Arial"/>
              <a:sym typeface="Arial"/>
            </a:endParaRPr>
          </a:p>
        </p:txBody>
      </p:sp>
      <p:sp>
        <p:nvSpPr>
          <p:cNvPr id="1223" name="Google Shape;1223;p39"/>
          <p:cNvSpPr txBox="1"/>
          <p:nvPr/>
        </p:nvSpPr>
        <p:spPr>
          <a:xfrm>
            <a:off x="9415754" y="2191804"/>
            <a:ext cx="2221803" cy="3257815"/>
          </a:xfrm>
          <a:prstGeom prst="rect">
            <a:avLst/>
          </a:prstGeom>
          <a:noFill/>
          <a:ln>
            <a:noFill/>
          </a:ln>
        </p:spPr>
        <p:txBody>
          <a:bodyPr spcFirstLastPara="1" wrap="square" lIns="0" tIns="0" rIns="0" bIns="0" anchor="t" anchorCtr="0">
            <a:spAutoFit/>
          </a:bodyPr>
          <a:lstStyle/>
          <a:p>
            <a:pPr defTabSz="609630">
              <a:lnSpc>
                <a:spcPct val="126000"/>
              </a:lnSpc>
              <a:buClr>
                <a:srgbClr val="000000"/>
              </a:buClr>
            </a:pPr>
            <a:r>
              <a:rPr lang="es-ES" sz="1400" kern="0" dirty="0">
                <a:solidFill>
                  <a:srgbClr val="000000"/>
                </a:solidFill>
                <a:latin typeface="Atkinson Hyperlegible"/>
                <a:ea typeface="Atkinson Hyperlegible"/>
                <a:cs typeface="Atkinson Hyperlegible"/>
                <a:sym typeface="Atkinson Hyperlegible"/>
              </a:rPr>
              <a:t>Un ciudadano global entiende que las personas tienen lenguas, tradiciones y formas de vida diferentes, y que estas diferencias hacen que el mundo sea más interesante y esté más conectado. </a:t>
            </a:r>
          </a:p>
          <a:p>
            <a:pPr defTabSz="609630">
              <a:lnSpc>
                <a:spcPct val="126000"/>
              </a:lnSpc>
              <a:buClr>
                <a:srgbClr val="000000"/>
              </a:buClr>
            </a:pPr>
            <a:endParaRPr lang="es-ES" sz="1400" kern="0" dirty="0">
              <a:solidFill>
                <a:srgbClr val="000000"/>
              </a:solidFill>
              <a:latin typeface="Atkinson Hyperlegible"/>
              <a:ea typeface="Atkinson Hyperlegible"/>
              <a:cs typeface="Atkinson Hyperlegible"/>
              <a:sym typeface="Atkinson Hyperlegible"/>
            </a:endParaRPr>
          </a:p>
          <a:p>
            <a:pPr defTabSz="609630">
              <a:lnSpc>
                <a:spcPct val="126000"/>
              </a:lnSpc>
              <a:buClr>
                <a:srgbClr val="000000"/>
              </a:buClr>
            </a:pPr>
            <a:r>
              <a:rPr lang="es-ES" sz="1400" kern="0" dirty="0">
                <a:solidFill>
                  <a:srgbClr val="000000"/>
                </a:solidFill>
                <a:latin typeface="Atkinson Hyperlegible"/>
                <a:ea typeface="Atkinson Hyperlegible"/>
                <a:cs typeface="Atkinson Hyperlegible"/>
                <a:sym typeface="Atkinson Hyperlegible"/>
              </a:rPr>
              <a:t>Al mismo tiempo, personas de distintos orígenes comparten valores comunes, como respetarse y trabajar juntos.</a:t>
            </a:r>
            <a:endParaRPr sz="933" kern="0" dirty="0">
              <a:solidFill>
                <a:srgbClr val="000000"/>
              </a:solidFill>
              <a:latin typeface="Arial"/>
              <a:cs typeface="Arial"/>
              <a:sym typeface="Arial"/>
            </a:endParaRPr>
          </a:p>
        </p:txBody>
      </p:sp>
      <p:sp>
        <p:nvSpPr>
          <p:cNvPr id="1224" name="Google Shape;1224;p39"/>
          <p:cNvSpPr/>
          <p:nvPr/>
        </p:nvSpPr>
        <p:spPr>
          <a:xfrm>
            <a:off x="1050343" y="2718783"/>
            <a:ext cx="1943951" cy="737420"/>
          </a:xfrm>
          <a:prstGeom prst="roundRect">
            <a:avLst>
              <a:gd name="adj" fmla="val 16667"/>
            </a:avLst>
          </a:prstGeom>
          <a:solidFill>
            <a:srgbClr val="753805"/>
          </a:solidFill>
          <a:ln>
            <a:noFill/>
          </a:ln>
        </p:spPr>
        <p:txBody>
          <a:bodyPr spcFirstLastPara="1" wrap="square" lIns="60950" tIns="30467" rIns="60950" bIns="30467" anchor="ctr" anchorCtr="0">
            <a:noAutofit/>
          </a:bodyPr>
          <a:lstStyle/>
          <a:p>
            <a:pPr algn="ctr" defTabSz="609630">
              <a:buClr>
                <a:srgbClr val="000000"/>
              </a:buClr>
            </a:pPr>
            <a:endParaRPr sz="1200" kern="0">
              <a:solidFill>
                <a:srgbClr val="FFFFFF"/>
              </a:solidFill>
              <a:latin typeface="Calibri"/>
              <a:ea typeface="Calibri"/>
              <a:cs typeface="Calibri"/>
              <a:sym typeface="Calibri"/>
            </a:endParaRPr>
          </a:p>
        </p:txBody>
      </p:sp>
      <p:sp>
        <p:nvSpPr>
          <p:cNvPr id="1225" name="Google Shape;1225;p39"/>
          <p:cNvSpPr txBox="1"/>
          <p:nvPr/>
        </p:nvSpPr>
        <p:spPr>
          <a:xfrm>
            <a:off x="1084336" y="2640654"/>
            <a:ext cx="1845246" cy="746743"/>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n-US" sz="1733" b="1" kern="0" dirty="0">
                <a:solidFill>
                  <a:srgbClr val="FFFBF2"/>
                </a:solidFill>
                <a:latin typeface="Ultra"/>
                <a:ea typeface="Ultra"/>
                <a:cs typeface="Ultra"/>
                <a:sym typeface="Ultra"/>
              </a:rPr>
              <a:t>Personas, </a:t>
            </a:r>
            <a:r>
              <a:rPr lang="en-US" sz="1733" b="1" kern="0" dirty="0" err="1">
                <a:solidFill>
                  <a:srgbClr val="FFFBF2"/>
                </a:solidFill>
                <a:latin typeface="Ultra"/>
                <a:ea typeface="Ultra"/>
                <a:cs typeface="Ultra"/>
                <a:sym typeface="Ultra"/>
              </a:rPr>
              <a:t>grupos</a:t>
            </a:r>
            <a:r>
              <a:rPr lang="en-US" sz="1733" b="1" kern="0" dirty="0">
                <a:solidFill>
                  <a:srgbClr val="FFFBF2"/>
                </a:solidFill>
                <a:latin typeface="Ultra"/>
                <a:ea typeface="Ultra"/>
                <a:cs typeface="Ultra"/>
                <a:sym typeface="Ultra"/>
              </a:rPr>
              <a:t> y </a:t>
            </a:r>
            <a:r>
              <a:rPr lang="en-US" sz="1733" b="1" kern="0" dirty="0" err="1">
                <a:solidFill>
                  <a:srgbClr val="FFFBF2"/>
                </a:solidFill>
                <a:latin typeface="Ultra"/>
                <a:ea typeface="Ultra"/>
                <a:cs typeface="Ultra"/>
                <a:sym typeface="Ultra"/>
              </a:rPr>
              <a:t>sociedad</a:t>
            </a:r>
            <a:endParaRPr sz="933" kern="0" dirty="0">
              <a:solidFill>
                <a:srgbClr val="000000"/>
              </a:solidFill>
              <a:latin typeface="Arial"/>
              <a:cs typeface="Arial"/>
              <a:sym typeface="Arial"/>
            </a:endParaRPr>
          </a:p>
        </p:txBody>
      </p:sp>
      <p:sp>
        <p:nvSpPr>
          <p:cNvPr id="1226" name="Google Shape;1226;p39"/>
          <p:cNvSpPr/>
          <p:nvPr/>
        </p:nvSpPr>
        <p:spPr>
          <a:xfrm>
            <a:off x="3670232" y="2205940"/>
            <a:ext cx="2057434" cy="597324"/>
          </a:xfrm>
          <a:prstGeom prst="roundRect">
            <a:avLst>
              <a:gd name="adj" fmla="val 16667"/>
            </a:avLst>
          </a:prstGeom>
          <a:solidFill>
            <a:srgbClr val="753805"/>
          </a:solidFill>
          <a:ln>
            <a:noFill/>
          </a:ln>
        </p:spPr>
        <p:txBody>
          <a:bodyPr spcFirstLastPara="1" wrap="square" lIns="60950" tIns="30467" rIns="60950" bIns="30467" anchor="ctr" anchorCtr="0">
            <a:noAutofit/>
          </a:bodyPr>
          <a:lstStyle/>
          <a:p>
            <a:pPr algn="ctr" defTabSz="609630">
              <a:buClr>
                <a:srgbClr val="000000"/>
              </a:buClr>
            </a:pPr>
            <a:endParaRPr sz="1200" kern="0">
              <a:solidFill>
                <a:srgbClr val="FFFFFF"/>
              </a:solidFill>
              <a:latin typeface="Calibri"/>
              <a:ea typeface="Calibri"/>
              <a:cs typeface="Calibri"/>
              <a:sym typeface="Calibri"/>
            </a:endParaRPr>
          </a:p>
        </p:txBody>
      </p:sp>
      <p:sp>
        <p:nvSpPr>
          <p:cNvPr id="1227" name="Google Shape;1227;p39"/>
          <p:cNvSpPr txBox="1"/>
          <p:nvPr/>
        </p:nvSpPr>
        <p:spPr>
          <a:xfrm>
            <a:off x="3687521" y="2352357"/>
            <a:ext cx="2057435" cy="373372"/>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n-US" sz="1733" b="1" kern="0" dirty="0">
                <a:solidFill>
                  <a:srgbClr val="FFFBF2"/>
                </a:solidFill>
                <a:latin typeface="Ultra"/>
                <a:ea typeface="Ultra"/>
                <a:cs typeface="Ultra"/>
                <a:sym typeface="Ultra"/>
              </a:rPr>
              <a:t>Valores de la UE</a:t>
            </a:r>
            <a:endParaRPr sz="933" kern="0" dirty="0">
              <a:solidFill>
                <a:srgbClr val="000000"/>
              </a:solidFill>
              <a:latin typeface="Arial"/>
              <a:cs typeface="Arial"/>
              <a:sym typeface="Arial"/>
            </a:endParaRPr>
          </a:p>
        </p:txBody>
      </p:sp>
      <p:sp>
        <p:nvSpPr>
          <p:cNvPr id="1228" name="Google Shape;1228;p39"/>
          <p:cNvSpPr/>
          <p:nvPr/>
        </p:nvSpPr>
        <p:spPr>
          <a:xfrm>
            <a:off x="6415634" y="2460955"/>
            <a:ext cx="2057434" cy="770404"/>
          </a:xfrm>
          <a:prstGeom prst="roundRect">
            <a:avLst>
              <a:gd name="adj" fmla="val 16667"/>
            </a:avLst>
          </a:prstGeom>
          <a:solidFill>
            <a:srgbClr val="753805"/>
          </a:solidFill>
          <a:ln>
            <a:noFill/>
          </a:ln>
        </p:spPr>
        <p:txBody>
          <a:bodyPr spcFirstLastPara="1" wrap="square" lIns="60950" tIns="30467" rIns="60950" bIns="30467" anchor="ctr" anchorCtr="0">
            <a:noAutofit/>
          </a:bodyPr>
          <a:lstStyle/>
          <a:p>
            <a:pPr algn="ctr" defTabSz="609630">
              <a:buClr>
                <a:srgbClr val="000000"/>
              </a:buClr>
            </a:pPr>
            <a:endParaRPr sz="1200" kern="0">
              <a:solidFill>
                <a:srgbClr val="FFFFFF"/>
              </a:solidFill>
              <a:latin typeface="Calibri"/>
              <a:ea typeface="Calibri"/>
              <a:cs typeface="Calibri"/>
              <a:sym typeface="Calibri"/>
            </a:endParaRPr>
          </a:p>
        </p:txBody>
      </p:sp>
      <p:sp>
        <p:nvSpPr>
          <p:cNvPr id="1229" name="Google Shape;1229;p39"/>
          <p:cNvSpPr txBox="1"/>
          <p:nvPr/>
        </p:nvSpPr>
        <p:spPr>
          <a:xfrm>
            <a:off x="6506435" y="2451002"/>
            <a:ext cx="1845246" cy="746743"/>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n-US" sz="1733" b="1" kern="0" dirty="0" err="1">
                <a:solidFill>
                  <a:srgbClr val="FFFBF2"/>
                </a:solidFill>
                <a:latin typeface="Ultra"/>
                <a:ea typeface="Ultra"/>
                <a:cs typeface="Ultra"/>
                <a:sym typeface="Ultra"/>
              </a:rPr>
              <a:t>Eventos</a:t>
            </a:r>
            <a:r>
              <a:rPr lang="en-US" sz="1733" b="1" kern="0" dirty="0">
                <a:solidFill>
                  <a:srgbClr val="FFFBF2"/>
                </a:solidFill>
                <a:latin typeface="Ultra"/>
                <a:ea typeface="Ultra"/>
                <a:cs typeface="Ultra"/>
                <a:sym typeface="Ultra"/>
              </a:rPr>
              <a:t> </a:t>
            </a:r>
            <a:r>
              <a:rPr lang="en-US" sz="1733" b="1" kern="0" dirty="0" err="1">
                <a:solidFill>
                  <a:srgbClr val="FFFBF2"/>
                </a:solidFill>
                <a:latin typeface="Ultra"/>
                <a:ea typeface="Ultra"/>
                <a:cs typeface="Ultra"/>
                <a:sym typeface="Ultra"/>
              </a:rPr>
              <a:t>Globales</a:t>
            </a:r>
            <a:r>
              <a:rPr lang="en-US" sz="1733" b="1" kern="0" dirty="0">
                <a:solidFill>
                  <a:srgbClr val="FFFBF2"/>
                </a:solidFill>
                <a:latin typeface="Ultra"/>
                <a:ea typeface="Ultra"/>
                <a:cs typeface="Ultra"/>
                <a:sym typeface="Ultra"/>
              </a:rPr>
              <a:t> e Historia</a:t>
            </a:r>
            <a:endParaRPr sz="933" kern="0" dirty="0">
              <a:solidFill>
                <a:srgbClr val="000000"/>
              </a:solidFill>
              <a:latin typeface="Arial"/>
              <a:cs typeface="Arial"/>
              <a:sym typeface="Arial"/>
            </a:endParaRPr>
          </a:p>
        </p:txBody>
      </p:sp>
      <p:sp>
        <p:nvSpPr>
          <p:cNvPr id="1230" name="Google Shape;1230;p39"/>
          <p:cNvSpPr/>
          <p:nvPr/>
        </p:nvSpPr>
        <p:spPr>
          <a:xfrm>
            <a:off x="9442389" y="1142383"/>
            <a:ext cx="2057434" cy="942003"/>
          </a:xfrm>
          <a:prstGeom prst="roundRect">
            <a:avLst>
              <a:gd name="adj" fmla="val 16667"/>
            </a:avLst>
          </a:prstGeom>
          <a:solidFill>
            <a:srgbClr val="753805"/>
          </a:solidFill>
          <a:ln>
            <a:noFill/>
          </a:ln>
        </p:spPr>
        <p:txBody>
          <a:bodyPr spcFirstLastPara="1" wrap="square" lIns="60950" tIns="30467" rIns="60950" bIns="30467" anchor="ctr" anchorCtr="0">
            <a:noAutofit/>
          </a:bodyPr>
          <a:lstStyle/>
          <a:p>
            <a:pPr algn="ctr" defTabSz="609630">
              <a:buClr>
                <a:srgbClr val="000000"/>
              </a:buClr>
            </a:pPr>
            <a:endParaRPr sz="1200" kern="0">
              <a:solidFill>
                <a:srgbClr val="FFFFFF"/>
              </a:solidFill>
              <a:latin typeface="Calibri"/>
              <a:ea typeface="Calibri"/>
              <a:cs typeface="Calibri"/>
              <a:sym typeface="Calibri"/>
            </a:endParaRPr>
          </a:p>
        </p:txBody>
      </p:sp>
      <p:sp>
        <p:nvSpPr>
          <p:cNvPr id="1231" name="Google Shape;1231;p39"/>
          <p:cNvSpPr txBox="1"/>
          <p:nvPr/>
        </p:nvSpPr>
        <p:spPr>
          <a:xfrm>
            <a:off x="9480886" y="1137280"/>
            <a:ext cx="2079135" cy="746743"/>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n-US" sz="1733" b="1" kern="0" dirty="0" err="1">
                <a:solidFill>
                  <a:srgbClr val="FFFBF2"/>
                </a:solidFill>
                <a:latin typeface="Ultra"/>
                <a:ea typeface="Ultra"/>
                <a:cs typeface="Ultra"/>
                <a:sym typeface="Ultra"/>
              </a:rPr>
              <a:t>Diversidad</a:t>
            </a:r>
            <a:r>
              <a:rPr lang="en-US" sz="1733" b="1" kern="0" dirty="0">
                <a:solidFill>
                  <a:srgbClr val="FFFBF2"/>
                </a:solidFill>
                <a:latin typeface="Ultra"/>
                <a:ea typeface="Ultra"/>
                <a:cs typeface="Ultra"/>
                <a:sym typeface="Ultra"/>
              </a:rPr>
              <a:t> e </a:t>
            </a:r>
            <a:r>
              <a:rPr lang="en-US" sz="1733" b="1" kern="0" dirty="0" err="1">
                <a:solidFill>
                  <a:srgbClr val="FFFBF2"/>
                </a:solidFill>
                <a:latin typeface="Ultra"/>
                <a:ea typeface="Ultra"/>
                <a:cs typeface="Ultra"/>
                <a:sym typeface="Ultra"/>
              </a:rPr>
              <a:t>identidades</a:t>
            </a:r>
            <a:r>
              <a:rPr lang="en-US" sz="1733" b="1" kern="0" dirty="0">
                <a:solidFill>
                  <a:srgbClr val="FFFBF2"/>
                </a:solidFill>
                <a:latin typeface="Ultra"/>
                <a:ea typeface="Ultra"/>
                <a:cs typeface="Ultra"/>
                <a:sym typeface="Ultra"/>
              </a:rPr>
              <a:t> </a:t>
            </a:r>
            <a:r>
              <a:rPr lang="en-US" sz="1733" b="1" kern="0" dirty="0" err="1">
                <a:solidFill>
                  <a:srgbClr val="FFFBF2"/>
                </a:solidFill>
                <a:latin typeface="Ultra"/>
                <a:ea typeface="Ultra"/>
                <a:cs typeface="Ultra"/>
                <a:sym typeface="Ultra"/>
              </a:rPr>
              <a:t>culturales</a:t>
            </a:r>
            <a:endParaRPr sz="933" kern="0" dirty="0">
              <a:solidFill>
                <a:srgbClr val="000000"/>
              </a:solidFill>
              <a:latin typeface="Arial"/>
              <a:cs typeface="Arial"/>
              <a:sym typeface="Arial"/>
            </a:endParaRPr>
          </a:p>
        </p:txBody>
      </p:sp>
      <p:cxnSp>
        <p:nvCxnSpPr>
          <p:cNvPr id="1232" name="Google Shape;1232;p39"/>
          <p:cNvCxnSpPr>
            <a:stCxn id="1224" idx="3"/>
          </p:cNvCxnSpPr>
          <p:nvPr/>
        </p:nvCxnSpPr>
        <p:spPr>
          <a:xfrm rot="10800000" flipH="1">
            <a:off x="2994294" y="2554893"/>
            <a:ext cx="639200" cy="532600"/>
          </a:xfrm>
          <a:prstGeom prst="straightConnector1">
            <a:avLst/>
          </a:prstGeom>
          <a:noFill/>
          <a:ln w="57150" cap="flat" cmpd="sng">
            <a:solidFill>
              <a:srgbClr val="BD4B48"/>
            </a:solidFill>
            <a:prstDash val="dash"/>
            <a:round/>
            <a:headEnd type="none" w="sm" len="sm"/>
            <a:tailEnd type="none" w="sm" len="sm"/>
          </a:ln>
        </p:spPr>
      </p:cxnSp>
      <p:cxnSp>
        <p:nvCxnSpPr>
          <p:cNvPr id="1233" name="Google Shape;1233;p39"/>
          <p:cNvCxnSpPr/>
          <p:nvPr/>
        </p:nvCxnSpPr>
        <p:spPr>
          <a:xfrm rot="10800000">
            <a:off x="5776367" y="2554795"/>
            <a:ext cx="639267" cy="328228"/>
          </a:xfrm>
          <a:prstGeom prst="straightConnector1">
            <a:avLst/>
          </a:prstGeom>
          <a:noFill/>
          <a:ln w="60325" cap="flat" cmpd="sng">
            <a:solidFill>
              <a:srgbClr val="BD4B48"/>
            </a:solidFill>
            <a:prstDash val="dash"/>
            <a:round/>
            <a:headEnd type="none" w="sm" len="sm"/>
            <a:tailEnd type="none" w="sm" len="sm"/>
          </a:ln>
        </p:spPr>
      </p:cxnSp>
      <p:cxnSp>
        <p:nvCxnSpPr>
          <p:cNvPr id="1234" name="Google Shape;1234;p39"/>
          <p:cNvCxnSpPr>
            <a:endCxn id="1230" idx="1"/>
          </p:cNvCxnSpPr>
          <p:nvPr/>
        </p:nvCxnSpPr>
        <p:spPr>
          <a:xfrm rot="10800000" flipH="1">
            <a:off x="8472989" y="1613384"/>
            <a:ext cx="969400" cy="1234000"/>
          </a:xfrm>
          <a:prstGeom prst="straightConnector1">
            <a:avLst/>
          </a:prstGeom>
          <a:noFill/>
          <a:ln w="60325" cap="flat" cmpd="sng">
            <a:solidFill>
              <a:srgbClr val="974806"/>
            </a:solidFill>
            <a:prstDash val="dash"/>
            <a:round/>
            <a:headEnd type="none" w="sm" len="sm"/>
            <a:tailEnd type="none" w="sm" len="sm"/>
          </a:ln>
        </p:spPr>
      </p:cxn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239"/>
        <p:cNvGrpSpPr/>
        <p:nvPr/>
      </p:nvGrpSpPr>
      <p:grpSpPr>
        <a:xfrm>
          <a:off x="0" y="0"/>
          <a:ext cx="0" cy="0"/>
          <a:chOff x="0" y="0"/>
          <a:chExt cx="0" cy="0"/>
        </a:xfrm>
      </p:grpSpPr>
      <p:sp>
        <p:nvSpPr>
          <p:cNvPr id="1240" name="Google Shape;1240;p40"/>
          <p:cNvSpPr/>
          <p:nvPr/>
        </p:nvSpPr>
        <p:spPr>
          <a:xfrm>
            <a:off x="0" y="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241" name="Google Shape;1241;p40"/>
          <p:cNvSpPr/>
          <p:nvPr/>
        </p:nvSpPr>
        <p:spPr>
          <a:xfrm>
            <a:off x="-242978" y="2883023"/>
            <a:ext cx="1947519" cy="1947519"/>
          </a:xfrm>
          <a:custGeom>
            <a:avLst/>
            <a:gdLst/>
            <a:ahLst/>
            <a:cxnLst/>
            <a:rect l="l" t="t" r="r" b="b"/>
            <a:pathLst>
              <a:path w="2921278" h="2921278" extrusionOk="0">
                <a:moveTo>
                  <a:pt x="0" y="0"/>
                </a:moveTo>
                <a:lnTo>
                  <a:pt x="2921278" y="0"/>
                </a:lnTo>
                <a:lnTo>
                  <a:pt x="2921278" y="2921278"/>
                </a:lnTo>
                <a:lnTo>
                  <a:pt x="0" y="2921278"/>
                </a:lnTo>
                <a:lnTo>
                  <a:pt x="0" y="0"/>
                </a:lnTo>
                <a:close/>
              </a:path>
            </a:pathLst>
          </a:custGeom>
          <a:blipFill rotWithShape="1">
            <a:blip r:embed="rId4">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242" name="Google Shape;1242;p40"/>
          <p:cNvSpPr/>
          <p:nvPr/>
        </p:nvSpPr>
        <p:spPr>
          <a:xfrm>
            <a:off x="-127467" y="3130501"/>
            <a:ext cx="1996552" cy="2053653"/>
          </a:xfrm>
          <a:custGeom>
            <a:avLst/>
            <a:gdLst/>
            <a:ahLst/>
            <a:cxnLst/>
            <a:rect l="l" t="t" r="r" b="b"/>
            <a:pathLst>
              <a:path w="2994828" h="3080479" extrusionOk="0">
                <a:moveTo>
                  <a:pt x="0" y="0"/>
                </a:moveTo>
                <a:lnTo>
                  <a:pt x="2994828" y="0"/>
                </a:lnTo>
                <a:lnTo>
                  <a:pt x="2994828" y="3080479"/>
                </a:lnTo>
                <a:lnTo>
                  <a:pt x="0" y="3080479"/>
                </a:lnTo>
                <a:lnTo>
                  <a:pt x="0" y="0"/>
                </a:lnTo>
                <a:close/>
              </a:path>
            </a:pathLst>
          </a:custGeom>
          <a:blipFill rotWithShape="1">
            <a:blip r:embed="rId5">
              <a:alphaModFix/>
            </a:blip>
            <a:stretch>
              <a:fillRect t="-113460" b="-89148"/>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243" name="Google Shape;1243;p40"/>
          <p:cNvSpPr/>
          <p:nvPr/>
        </p:nvSpPr>
        <p:spPr>
          <a:xfrm flipH="1">
            <a:off x="60199" y="-712707"/>
            <a:ext cx="12097003" cy="8069891"/>
          </a:xfrm>
          <a:custGeom>
            <a:avLst/>
            <a:gdLst/>
            <a:ahLst/>
            <a:cxnLst/>
            <a:rect l="l" t="t" r="r" b="b"/>
            <a:pathLst>
              <a:path w="18145504" h="12104837" extrusionOk="0">
                <a:moveTo>
                  <a:pt x="0" y="12104838"/>
                </a:moveTo>
                <a:lnTo>
                  <a:pt x="18145504" y="12104838"/>
                </a:lnTo>
                <a:lnTo>
                  <a:pt x="18145504" y="0"/>
                </a:lnTo>
                <a:lnTo>
                  <a:pt x="0" y="0"/>
                </a:lnTo>
                <a:lnTo>
                  <a:pt x="0" y="12104838"/>
                </a:lnTo>
                <a:close/>
              </a:path>
            </a:pathLst>
          </a:custGeom>
          <a:blipFill rotWithShape="1">
            <a:blip r:embed="rId6">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244" name="Google Shape;1244;p40"/>
          <p:cNvSpPr/>
          <p:nvPr/>
        </p:nvSpPr>
        <p:spPr>
          <a:xfrm rot="-68087">
            <a:off x="11330841" y="445742"/>
            <a:ext cx="471116" cy="480118"/>
          </a:xfrm>
          <a:custGeom>
            <a:avLst/>
            <a:gdLst/>
            <a:ahLst/>
            <a:cxnLst/>
            <a:rect l="l" t="t" r="r" b="b"/>
            <a:pathLst>
              <a:path w="706674" h="720177" extrusionOk="0">
                <a:moveTo>
                  <a:pt x="0" y="0"/>
                </a:moveTo>
                <a:lnTo>
                  <a:pt x="706674" y="0"/>
                </a:lnTo>
                <a:lnTo>
                  <a:pt x="706674" y="720176"/>
                </a:lnTo>
                <a:lnTo>
                  <a:pt x="0" y="720176"/>
                </a:lnTo>
                <a:lnTo>
                  <a:pt x="0" y="0"/>
                </a:lnTo>
                <a:close/>
              </a:path>
            </a:pathLst>
          </a:custGeom>
          <a:blipFill rotWithShape="1">
            <a:blip r:embed="rId7">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245" name="Google Shape;1245;p40"/>
          <p:cNvGrpSpPr/>
          <p:nvPr/>
        </p:nvGrpSpPr>
        <p:grpSpPr>
          <a:xfrm rot="-7294832">
            <a:off x="9299715" y="5722199"/>
            <a:ext cx="6883695" cy="4767596"/>
            <a:chOff x="0" y="0"/>
            <a:chExt cx="3429000" cy="2374900"/>
          </a:xfrm>
        </p:grpSpPr>
        <p:sp>
          <p:nvSpPr>
            <p:cNvPr id="1246" name="Google Shape;1246;p40"/>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8">
                <a:alphaModFix/>
              </a:blip>
              <a:stretch>
                <a:fillRect t="-61771" b="-6177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247" name="Google Shape;1247;p40"/>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9">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1248" name="Google Shape;1248;p40"/>
          <p:cNvSpPr/>
          <p:nvPr/>
        </p:nvSpPr>
        <p:spPr>
          <a:xfrm rot="6921518">
            <a:off x="9872226" y="4901100"/>
            <a:ext cx="981925" cy="2542202"/>
          </a:xfrm>
          <a:custGeom>
            <a:avLst/>
            <a:gdLst/>
            <a:ahLst/>
            <a:cxnLst/>
            <a:rect l="l" t="t" r="r" b="b"/>
            <a:pathLst>
              <a:path w="1472888" h="3813303" extrusionOk="0">
                <a:moveTo>
                  <a:pt x="0" y="0"/>
                </a:moveTo>
                <a:lnTo>
                  <a:pt x="1472889" y="0"/>
                </a:lnTo>
                <a:lnTo>
                  <a:pt x="1472889" y="3813302"/>
                </a:lnTo>
                <a:lnTo>
                  <a:pt x="0" y="3813302"/>
                </a:lnTo>
                <a:lnTo>
                  <a:pt x="0" y="0"/>
                </a:lnTo>
                <a:close/>
              </a:path>
            </a:pathLst>
          </a:custGeom>
          <a:blipFill rotWithShape="1">
            <a:blip r:embed="rId10">
              <a:alphaModFix amt="88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249" name="Google Shape;1249;p40"/>
          <p:cNvSpPr/>
          <p:nvPr/>
        </p:nvSpPr>
        <p:spPr>
          <a:xfrm>
            <a:off x="981349" y="2307863"/>
            <a:ext cx="1446385" cy="336651"/>
          </a:xfrm>
          <a:custGeom>
            <a:avLst/>
            <a:gdLst/>
            <a:ahLst/>
            <a:cxnLst/>
            <a:rect l="l" t="t" r="r" b="b"/>
            <a:pathLst>
              <a:path w="2169578" h="504976" extrusionOk="0">
                <a:moveTo>
                  <a:pt x="0" y="0"/>
                </a:moveTo>
                <a:lnTo>
                  <a:pt x="2169578" y="0"/>
                </a:lnTo>
                <a:lnTo>
                  <a:pt x="2169578" y="504976"/>
                </a:lnTo>
                <a:lnTo>
                  <a:pt x="0" y="504976"/>
                </a:lnTo>
                <a:lnTo>
                  <a:pt x="0" y="0"/>
                </a:lnTo>
                <a:close/>
              </a:path>
            </a:pathLst>
          </a:custGeom>
          <a:blipFill rotWithShape="1">
            <a:blip r:embed="rId11">
              <a:alphaModFix/>
            </a:blip>
            <a:stretch>
              <a:fillRect t="-10117" r="-1200" b="-4014"/>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250" name="Google Shape;1250;p40"/>
          <p:cNvSpPr/>
          <p:nvPr/>
        </p:nvSpPr>
        <p:spPr>
          <a:xfrm>
            <a:off x="-400476" y="369061"/>
            <a:ext cx="1689178" cy="2315483"/>
          </a:xfrm>
          <a:custGeom>
            <a:avLst/>
            <a:gdLst/>
            <a:ahLst/>
            <a:cxnLst/>
            <a:rect l="l" t="t" r="r" b="b"/>
            <a:pathLst>
              <a:path w="2533767" h="3473225" extrusionOk="0">
                <a:moveTo>
                  <a:pt x="0" y="0"/>
                </a:moveTo>
                <a:lnTo>
                  <a:pt x="2533766" y="0"/>
                </a:lnTo>
                <a:lnTo>
                  <a:pt x="2533766" y="3473226"/>
                </a:lnTo>
                <a:lnTo>
                  <a:pt x="0" y="3473226"/>
                </a:lnTo>
                <a:lnTo>
                  <a:pt x="0" y="0"/>
                </a:lnTo>
                <a:close/>
              </a:path>
            </a:pathLst>
          </a:custGeom>
          <a:blipFill rotWithShape="1">
            <a:blip r:embed="rId12">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251" name="Google Shape;1251;p40"/>
          <p:cNvSpPr/>
          <p:nvPr/>
        </p:nvSpPr>
        <p:spPr>
          <a:xfrm>
            <a:off x="2947039" y="0"/>
            <a:ext cx="4358500" cy="7090694"/>
          </a:xfrm>
          <a:custGeom>
            <a:avLst/>
            <a:gdLst/>
            <a:ahLst/>
            <a:cxnLst/>
            <a:rect l="l" t="t" r="r" b="b"/>
            <a:pathLst>
              <a:path w="6537750" h="10636041" extrusionOk="0">
                <a:moveTo>
                  <a:pt x="0" y="0"/>
                </a:moveTo>
                <a:lnTo>
                  <a:pt x="6537750" y="0"/>
                </a:lnTo>
                <a:lnTo>
                  <a:pt x="6537750" y="10636041"/>
                </a:lnTo>
                <a:lnTo>
                  <a:pt x="0" y="10636041"/>
                </a:lnTo>
                <a:lnTo>
                  <a:pt x="0" y="0"/>
                </a:lnTo>
                <a:close/>
              </a:path>
            </a:pathLst>
          </a:custGeom>
          <a:blipFill rotWithShape="1">
            <a:blip r:embed="rId13">
              <a:alphaModFix amt="13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252" name="Google Shape;1252;p40"/>
          <p:cNvGrpSpPr/>
          <p:nvPr/>
        </p:nvGrpSpPr>
        <p:grpSpPr>
          <a:xfrm rot="-746325">
            <a:off x="892102" y="2555904"/>
            <a:ext cx="2357880" cy="2738625"/>
            <a:chOff x="0" y="0"/>
            <a:chExt cx="5466080" cy="6348730"/>
          </a:xfrm>
        </p:grpSpPr>
        <p:sp>
          <p:nvSpPr>
            <p:cNvPr id="1253" name="Google Shape;1253;p40"/>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254" name="Google Shape;1254;p40"/>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4">
                <a:alphaModFix/>
              </a:blip>
              <a:stretch>
                <a:fillRect l="-35157" r="-35156"/>
              </a:stretch>
            </a:blip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255" name="Google Shape;1255;p40"/>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256" name="Google Shape;1256;p40"/>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1257" name="Google Shape;1257;p40"/>
          <p:cNvSpPr txBox="1"/>
          <p:nvPr/>
        </p:nvSpPr>
        <p:spPr>
          <a:xfrm>
            <a:off x="1288791" y="92541"/>
            <a:ext cx="9074397" cy="1066318"/>
          </a:xfrm>
          <a:prstGeom prst="rect">
            <a:avLst/>
          </a:prstGeom>
          <a:noFill/>
          <a:ln>
            <a:noFill/>
          </a:ln>
        </p:spPr>
        <p:txBody>
          <a:bodyPr spcFirstLastPara="1" wrap="square" lIns="0" tIns="0" rIns="0" bIns="0" anchor="t" anchorCtr="0">
            <a:spAutoFit/>
          </a:bodyPr>
          <a:lstStyle/>
          <a:p>
            <a:pPr algn="ctr" defTabSz="609630">
              <a:lnSpc>
                <a:spcPct val="113002"/>
              </a:lnSpc>
              <a:buClr>
                <a:srgbClr val="000000"/>
              </a:buClr>
            </a:pPr>
            <a:r>
              <a:rPr lang="es-ES" sz="3066" kern="0" dirty="0">
                <a:solidFill>
                  <a:srgbClr val="402B2B"/>
                </a:solidFill>
                <a:latin typeface="Play"/>
                <a:ea typeface="Play"/>
                <a:cs typeface="Play"/>
                <a:sym typeface="Play"/>
              </a:rPr>
              <a:t>Europa se basa en unos importantes valores compartidos en los que todo el mundo está de acuerdo</a:t>
            </a:r>
            <a:endParaRPr sz="933" kern="0" dirty="0">
              <a:solidFill>
                <a:srgbClr val="000000"/>
              </a:solidFill>
              <a:latin typeface="Arial"/>
              <a:cs typeface="Arial"/>
              <a:sym typeface="Arial"/>
            </a:endParaRPr>
          </a:p>
        </p:txBody>
      </p:sp>
      <p:sp>
        <p:nvSpPr>
          <p:cNvPr id="1258" name="Google Shape;1258;p40"/>
          <p:cNvSpPr txBox="1"/>
          <p:nvPr/>
        </p:nvSpPr>
        <p:spPr>
          <a:xfrm rot="-794375">
            <a:off x="964436" y="2881243"/>
            <a:ext cx="2076249" cy="1508105"/>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s-ES" sz="1400" b="1" kern="0" dirty="0">
                <a:solidFill>
                  <a:srgbClr val="000000"/>
                </a:solidFill>
                <a:latin typeface="Arial"/>
                <a:ea typeface="Arial"/>
                <a:cs typeface="Arial"/>
                <a:sym typeface="Arial"/>
              </a:rPr>
              <a:t>Toda persona merece ser tratada con respeto y que se protejan sus necesidades y derechos básicos.</a:t>
            </a:r>
            <a:endParaRPr sz="900" kern="0" dirty="0">
              <a:solidFill>
                <a:srgbClr val="000000"/>
              </a:solidFill>
              <a:latin typeface="Arial"/>
              <a:cs typeface="Arial"/>
              <a:sym typeface="Arial"/>
            </a:endParaRPr>
          </a:p>
        </p:txBody>
      </p:sp>
      <p:sp>
        <p:nvSpPr>
          <p:cNvPr id="1259" name="Google Shape;1259;p40"/>
          <p:cNvSpPr txBox="1"/>
          <p:nvPr/>
        </p:nvSpPr>
        <p:spPr>
          <a:xfrm rot="-775932">
            <a:off x="1623833" y="4645679"/>
            <a:ext cx="1482884" cy="603242"/>
          </a:xfrm>
          <a:prstGeom prst="rect">
            <a:avLst/>
          </a:prstGeom>
          <a:noFill/>
          <a:ln>
            <a:noFill/>
          </a:ln>
        </p:spPr>
        <p:txBody>
          <a:bodyPr spcFirstLastPara="1" wrap="square" lIns="0" tIns="0" rIns="0" bIns="0" anchor="t" anchorCtr="0">
            <a:spAutoFit/>
          </a:bodyPr>
          <a:lstStyle/>
          <a:p>
            <a:pPr algn="ctr" defTabSz="609630">
              <a:lnSpc>
                <a:spcPct val="140016"/>
              </a:lnSpc>
              <a:buClr>
                <a:srgbClr val="000000"/>
              </a:buClr>
            </a:pPr>
            <a:r>
              <a:rPr lang="en-US" sz="1400" kern="0" dirty="0" err="1">
                <a:solidFill>
                  <a:srgbClr val="000000"/>
                </a:solidFill>
                <a:latin typeface="Arial"/>
                <a:ea typeface="Arial"/>
                <a:cs typeface="Arial"/>
                <a:sym typeface="Arial"/>
              </a:rPr>
              <a:t>Respeto</a:t>
            </a:r>
            <a:r>
              <a:rPr lang="en-US" sz="1400" kern="0" dirty="0">
                <a:solidFill>
                  <a:srgbClr val="000000"/>
                </a:solidFill>
                <a:latin typeface="Arial"/>
                <a:ea typeface="Arial"/>
                <a:cs typeface="Arial"/>
                <a:sym typeface="Arial"/>
              </a:rPr>
              <a:t> </a:t>
            </a:r>
            <a:r>
              <a:rPr lang="en-US" sz="1400" kern="0" dirty="0" err="1">
                <a:solidFill>
                  <a:srgbClr val="000000"/>
                </a:solidFill>
                <a:latin typeface="Arial"/>
                <a:ea typeface="Arial"/>
                <a:cs typeface="Arial"/>
                <a:sym typeface="Arial"/>
              </a:rPr>
              <a:t>por</a:t>
            </a:r>
            <a:r>
              <a:rPr lang="en-US" sz="1400" kern="0" dirty="0">
                <a:solidFill>
                  <a:srgbClr val="000000"/>
                </a:solidFill>
                <a:latin typeface="Arial"/>
                <a:ea typeface="Arial"/>
                <a:cs typeface="Arial"/>
                <a:sym typeface="Arial"/>
              </a:rPr>
              <a:t> la </a:t>
            </a:r>
            <a:r>
              <a:rPr lang="en-US" sz="1400" kern="0" dirty="0" err="1">
                <a:solidFill>
                  <a:srgbClr val="000000"/>
                </a:solidFill>
                <a:latin typeface="Arial"/>
                <a:ea typeface="Arial"/>
                <a:cs typeface="Arial"/>
                <a:sym typeface="Arial"/>
              </a:rPr>
              <a:t>dignidad</a:t>
            </a:r>
            <a:r>
              <a:rPr lang="en-US" sz="1400" kern="0" dirty="0">
                <a:solidFill>
                  <a:srgbClr val="000000"/>
                </a:solidFill>
                <a:latin typeface="Arial"/>
                <a:ea typeface="Arial"/>
                <a:cs typeface="Arial"/>
                <a:sym typeface="Arial"/>
              </a:rPr>
              <a:t> </a:t>
            </a:r>
            <a:r>
              <a:rPr lang="en-US" sz="1400" kern="0" dirty="0" err="1">
                <a:solidFill>
                  <a:srgbClr val="000000"/>
                </a:solidFill>
                <a:latin typeface="Arial"/>
                <a:ea typeface="Arial"/>
                <a:cs typeface="Arial"/>
                <a:sym typeface="Arial"/>
              </a:rPr>
              <a:t>humana</a:t>
            </a:r>
            <a:endParaRPr sz="900" kern="0" dirty="0">
              <a:solidFill>
                <a:srgbClr val="000000"/>
              </a:solidFill>
              <a:latin typeface="Arial"/>
              <a:cs typeface="Arial"/>
              <a:sym typeface="Arial"/>
            </a:endParaRPr>
          </a:p>
        </p:txBody>
      </p:sp>
      <p:sp>
        <p:nvSpPr>
          <p:cNvPr id="1260" name="Google Shape;1260;p40"/>
          <p:cNvSpPr/>
          <p:nvPr/>
        </p:nvSpPr>
        <p:spPr>
          <a:xfrm rot="-68087">
            <a:off x="702172" y="2762993"/>
            <a:ext cx="235558" cy="240059"/>
          </a:xfrm>
          <a:custGeom>
            <a:avLst/>
            <a:gdLst/>
            <a:ahLst/>
            <a:cxnLst/>
            <a:rect l="l" t="t" r="r" b="b"/>
            <a:pathLst>
              <a:path w="353337" h="360088" extrusionOk="0">
                <a:moveTo>
                  <a:pt x="0" y="0"/>
                </a:moveTo>
                <a:lnTo>
                  <a:pt x="353337" y="0"/>
                </a:lnTo>
                <a:lnTo>
                  <a:pt x="353337" y="360088"/>
                </a:lnTo>
                <a:lnTo>
                  <a:pt x="0" y="360088"/>
                </a:lnTo>
                <a:lnTo>
                  <a:pt x="0" y="0"/>
                </a:lnTo>
                <a:close/>
              </a:path>
            </a:pathLst>
          </a:custGeom>
          <a:blipFill rotWithShape="1">
            <a:blip r:embed="rId7">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261" name="Google Shape;1261;p40"/>
          <p:cNvGrpSpPr/>
          <p:nvPr/>
        </p:nvGrpSpPr>
        <p:grpSpPr>
          <a:xfrm rot="111034">
            <a:off x="3286796" y="1311172"/>
            <a:ext cx="2357880" cy="2738625"/>
            <a:chOff x="0" y="0"/>
            <a:chExt cx="5466080" cy="6348730"/>
          </a:xfrm>
        </p:grpSpPr>
        <p:sp>
          <p:nvSpPr>
            <p:cNvPr id="1262" name="Google Shape;1262;p40"/>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263" name="Google Shape;1263;p40"/>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4">
                <a:alphaModFix/>
              </a:blip>
              <a:stretch>
                <a:fillRect l="-35157" r="-35156"/>
              </a:stretch>
            </a:blip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264" name="Google Shape;1264;p40"/>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265" name="Google Shape;1265;p40"/>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1266" name="Google Shape;1266;p40"/>
          <p:cNvSpPr txBox="1"/>
          <p:nvPr/>
        </p:nvSpPr>
        <p:spPr>
          <a:xfrm rot="142804">
            <a:off x="3438149" y="1632494"/>
            <a:ext cx="1971878" cy="1551194"/>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s-ES" sz="1200" b="1" kern="0" dirty="0">
                <a:solidFill>
                  <a:srgbClr val="402B2B"/>
                </a:solidFill>
                <a:latin typeface="Arial"/>
                <a:ea typeface="Arial"/>
                <a:cs typeface="Arial"/>
                <a:sym typeface="Arial"/>
              </a:rPr>
              <a:t>Las personas tienen derecho a tomar sus propias decisiones, como dónde vivir, en qué creer y qué decir, siempre que no perjudiquen a los demás.</a:t>
            </a:r>
            <a:endParaRPr sz="900" kern="0" dirty="0">
              <a:solidFill>
                <a:srgbClr val="000000"/>
              </a:solidFill>
              <a:latin typeface="Arial"/>
              <a:cs typeface="Arial"/>
              <a:sym typeface="Arial"/>
            </a:endParaRPr>
          </a:p>
        </p:txBody>
      </p:sp>
      <p:sp>
        <p:nvSpPr>
          <p:cNvPr id="1267" name="Google Shape;1267;p40"/>
          <p:cNvSpPr txBox="1"/>
          <p:nvPr/>
        </p:nvSpPr>
        <p:spPr>
          <a:xfrm rot="124707">
            <a:off x="3199611" y="3559906"/>
            <a:ext cx="2445106" cy="344518"/>
          </a:xfrm>
          <a:prstGeom prst="rect">
            <a:avLst/>
          </a:prstGeom>
          <a:noFill/>
          <a:ln>
            <a:noFill/>
          </a:ln>
        </p:spPr>
        <p:txBody>
          <a:bodyPr spcFirstLastPara="1" wrap="square" lIns="0" tIns="0" rIns="0" bIns="0" anchor="t" anchorCtr="0">
            <a:spAutoFit/>
          </a:bodyPr>
          <a:lstStyle/>
          <a:p>
            <a:pPr algn="ctr" defTabSz="609630">
              <a:lnSpc>
                <a:spcPct val="140016"/>
              </a:lnSpc>
              <a:buClr>
                <a:srgbClr val="000000"/>
              </a:buClr>
            </a:pPr>
            <a:r>
              <a:rPr lang="en-US" sz="1599" kern="0" dirty="0">
                <a:solidFill>
                  <a:srgbClr val="000000"/>
                </a:solidFill>
                <a:latin typeface="Arial"/>
                <a:ea typeface="Arial"/>
                <a:cs typeface="Arial"/>
                <a:sym typeface="Arial"/>
              </a:rPr>
              <a:t>Libertad</a:t>
            </a:r>
            <a:endParaRPr sz="933" kern="0" dirty="0">
              <a:solidFill>
                <a:srgbClr val="000000"/>
              </a:solidFill>
              <a:latin typeface="Arial"/>
              <a:cs typeface="Arial"/>
              <a:sym typeface="Arial"/>
            </a:endParaRPr>
          </a:p>
        </p:txBody>
      </p:sp>
      <p:sp>
        <p:nvSpPr>
          <p:cNvPr id="1268" name="Google Shape;1268;p40"/>
          <p:cNvSpPr/>
          <p:nvPr/>
        </p:nvSpPr>
        <p:spPr>
          <a:xfrm rot="-68087">
            <a:off x="4414838" y="1203635"/>
            <a:ext cx="235558" cy="240059"/>
          </a:xfrm>
          <a:custGeom>
            <a:avLst/>
            <a:gdLst/>
            <a:ahLst/>
            <a:cxnLst/>
            <a:rect l="l" t="t" r="r" b="b"/>
            <a:pathLst>
              <a:path w="353337" h="360088" extrusionOk="0">
                <a:moveTo>
                  <a:pt x="0" y="0"/>
                </a:moveTo>
                <a:lnTo>
                  <a:pt x="353337" y="0"/>
                </a:lnTo>
                <a:lnTo>
                  <a:pt x="353337" y="360088"/>
                </a:lnTo>
                <a:lnTo>
                  <a:pt x="0" y="360088"/>
                </a:lnTo>
                <a:lnTo>
                  <a:pt x="0" y="0"/>
                </a:lnTo>
                <a:close/>
              </a:path>
            </a:pathLst>
          </a:custGeom>
          <a:blipFill rotWithShape="1">
            <a:blip r:embed="rId7">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269" name="Google Shape;1269;p40"/>
          <p:cNvGrpSpPr/>
          <p:nvPr/>
        </p:nvGrpSpPr>
        <p:grpSpPr>
          <a:xfrm rot="-183217">
            <a:off x="4067468" y="3962842"/>
            <a:ext cx="2357880" cy="2738625"/>
            <a:chOff x="0" y="0"/>
            <a:chExt cx="5466080" cy="6348730"/>
          </a:xfrm>
        </p:grpSpPr>
        <p:sp>
          <p:nvSpPr>
            <p:cNvPr id="1270" name="Google Shape;1270;p40"/>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6E8DD"/>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271" name="Google Shape;1271;p40"/>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4">
                <a:alphaModFix/>
              </a:blip>
              <a:stretch>
                <a:fillRect l="-35157" r="-35156"/>
              </a:stretch>
            </a:blip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272" name="Google Shape;1272;p40"/>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273" name="Google Shape;1273;p40"/>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1274" name="Google Shape;1274;p40"/>
          <p:cNvSpPr txBox="1"/>
          <p:nvPr/>
        </p:nvSpPr>
        <p:spPr>
          <a:xfrm rot="-172874">
            <a:off x="4336497" y="4269504"/>
            <a:ext cx="1818575" cy="1551194"/>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s-ES" sz="1200" b="1" kern="0" dirty="0">
                <a:solidFill>
                  <a:srgbClr val="402B2B"/>
                </a:solidFill>
                <a:latin typeface="Arial"/>
                <a:ea typeface="Arial"/>
                <a:cs typeface="Arial"/>
                <a:sym typeface="Arial"/>
              </a:rPr>
              <a:t>En Europa, los ciudadanos pueden votar y opinar sobre la gestión de su país. Los dirigentes son elegidos por el pueblo.</a:t>
            </a:r>
            <a:endParaRPr sz="800" kern="0" dirty="0">
              <a:solidFill>
                <a:srgbClr val="000000"/>
              </a:solidFill>
              <a:latin typeface="Arial"/>
              <a:cs typeface="Arial"/>
              <a:sym typeface="Arial"/>
            </a:endParaRPr>
          </a:p>
        </p:txBody>
      </p:sp>
      <p:sp>
        <p:nvSpPr>
          <p:cNvPr id="1275" name="Google Shape;1275;p40"/>
          <p:cNvSpPr txBox="1"/>
          <p:nvPr/>
        </p:nvSpPr>
        <p:spPr>
          <a:xfrm rot="-218076">
            <a:off x="4547612" y="6158576"/>
            <a:ext cx="1482884" cy="344518"/>
          </a:xfrm>
          <a:prstGeom prst="rect">
            <a:avLst/>
          </a:prstGeom>
          <a:noFill/>
          <a:ln>
            <a:noFill/>
          </a:ln>
        </p:spPr>
        <p:txBody>
          <a:bodyPr spcFirstLastPara="1" wrap="square" lIns="0" tIns="0" rIns="0" bIns="0" anchor="t" anchorCtr="0">
            <a:spAutoFit/>
          </a:bodyPr>
          <a:lstStyle/>
          <a:p>
            <a:pPr algn="ctr" defTabSz="609630">
              <a:lnSpc>
                <a:spcPct val="140016"/>
              </a:lnSpc>
              <a:buClr>
                <a:srgbClr val="000000"/>
              </a:buClr>
            </a:pPr>
            <a:r>
              <a:rPr lang="en-US" sz="1599" kern="0" dirty="0">
                <a:solidFill>
                  <a:srgbClr val="000000"/>
                </a:solidFill>
                <a:latin typeface="Arial"/>
                <a:ea typeface="Arial"/>
                <a:cs typeface="Arial"/>
                <a:sym typeface="Arial"/>
              </a:rPr>
              <a:t>Democracia</a:t>
            </a:r>
            <a:endParaRPr sz="933" kern="0" dirty="0">
              <a:solidFill>
                <a:srgbClr val="000000"/>
              </a:solidFill>
              <a:latin typeface="Arial"/>
              <a:cs typeface="Arial"/>
              <a:sym typeface="Arial"/>
            </a:endParaRPr>
          </a:p>
        </p:txBody>
      </p:sp>
      <p:grpSp>
        <p:nvGrpSpPr>
          <p:cNvPr id="1276" name="Google Shape;1276;p40"/>
          <p:cNvGrpSpPr/>
          <p:nvPr/>
        </p:nvGrpSpPr>
        <p:grpSpPr>
          <a:xfrm>
            <a:off x="6430977" y="1122870"/>
            <a:ext cx="2357880" cy="2738625"/>
            <a:chOff x="0" y="0"/>
            <a:chExt cx="5466080" cy="6348730"/>
          </a:xfrm>
        </p:grpSpPr>
        <p:sp>
          <p:nvSpPr>
            <p:cNvPr id="1277" name="Google Shape;1277;p40"/>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6E8DD"/>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278" name="Google Shape;1278;p40"/>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4">
                <a:alphaModFix/>
              </a:blip>
              <a:stretch>
                <a:fillRect l="-35157" r="-35156"/>
              </a:stretch>
            </a:blip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279" name="Google Shape;1279;p40"/>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280" name="Google Shape;1280;p40"/>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1281" name="Google Shape;1281;p40"/>
          <p:cNvSpPr txBox="1"/>
          <p:nvPr/>
        </p:nvSpPr>
        <p:spPr>
          <a:xfrm>
            <a:off x="6645100" y="1442454"/>
            <a:ext cx="1922095" cy="1508105"/>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s-ES" sz="1400" b="1" kern="0" dirty="0">
                <a:solidFill>
                  <a:srgbClr val="402B2B"/>
                </a:solidFill>
                <a:latin typeface="Arial"/>
                <a:ea typeface="Arial"/>
                <a:cs typeface="Arial"/>
                <a:sym typeface="Arial"/>
              </a:rPr>
              <a:t>Todo el mundo debe recibir el mismo trato, independientemente de su sexo, raza u origen.</a:t>
            </a:r>
            <a:endParaRPr sz="900" kern="0" dirty="0">
              <a:solidFill>
                <a:srgbClr val="000000"/>
              </a:solidFill>
              <a:latin typeface="Arial"/>
              <a:cs typeface="Arial"/>
              <a:sym typeface="Arial"/>
            </a:endParaRPr>
          </a:p>
        </p:txBody>
      </p:sp>
      <p:sp>
        <p:nvSpPr>
          <p:cNvPr id="1282" name="Google Shape;1282;p40"/>
          <p:cNvSpPr txBox="1"/>
          <p:nvPr/>
        </p:nvSpPr>
        <p:spPr>
          <a:xfrm>
            <a:off x="6430978" y="3420711"/>
            <a:ext cx="2445106" cy="344518"/>
          </a:xfrm>
          <a:prstGeom prst="rect">
            <a:avLst/>
          </a:prstGeom>
          <a:noFill/>
          <a:ln>
            <a:noFill/>
          </a:ln>
        </p:spPr>
        <p:txBody>
          <a:bodyPr spcFirstLastPara="1" wrap="square" lIns="0" tIns="0" rIns="0" bIns="0" anchor="t" anchorCtr="0">
            <a:spAutoFit/>
          </a:bodyPr>
          <a:lstStyle/>
          <a:p>
            <a:pPr algn="ctr" defTabSz="609630">
              <a:lnSpc>
                <a:spcPct val="140016"/>
              </a:lnSpc>
              <a:buClr>
                <a:srgbClr val="000000"/>
              </a:buClr>
            </a:pPr>
            <a:r>
              <a:rPr lang="en-US" sz="1599" kern="0" dirty="0" err="1">
                <a:solidFill>
                  <a:srgbClr val="000000"/>
                </a:solidFill>
                <a:latin typeface="Arial"/>
                <a:ea typeface="Arial"/>
                <a:cs typeface="Arial"/>
                <a:sym typeface="Arial"/>
              </a:rPr>
              <a:t>Igualdad</a:t>
            </a:r>
            <a:endParaRPr sz="933" kern="0" dirty="0">
              <a:solidFill>
                <a:srgbClr val="000000"/>
              </a:solidFill>
              <a:latin typeface="Arial"/>
              <a:cs typeface="Arial"/>
              <a:sym typeface="Arial"/>
            </a:endParaRPr>
          </a:p>
        </p:txBody>
      </p:sp>
      <p:grpSp>
        <p:nvGrpSpPr>
          <p:cNvPr id="1283" name="Google Shape;1283;p40"/>
          <p:cNvGrpSpPr/>
          <p:nvPr/>
        </p:nvGrpSpPr>
        <p:grpSpPr>
          <a:xfrm rot="-538841">
            <a:off x="6630277" y="3814571"/>
            <a:ext cx="2357880" cy="2738625"/>
            <a:chOff x="0" y="0"/>
            <a:chExt cx="5466080" cy="6348730"/>
          </a:xfrm>
        </p:grpSpPr>
        <p:sp>
          <p:nvSpPr>
            <p:cNvPr id="1284" name="Google Shape;1284;p40"/>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285" name="Google Shape;1285;p40"/>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4">
                <a:alphaModFix/>
              </a:blip>
              <a:stretch>
                <a:fillRect l="-35157" r="-35156"/>
              </a:stretch>
            </a:blip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286" name="Google Shape;1286;p40"/>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287" name="Google Shape;1287;p40"/>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1288" name="Google Shape;1288;p40"/>
          <p:cNvSpPr txBox="1"/>
          <p:nvPr/>
        </p:nvSpPr>
        <p:spPr>
          <a:xfrm rot="-559425">
            <a:off x="6878497" y="4215834"/>
            <a:ext cx="1715247" cy="1436547"/>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s-ES" sz="1667" b="1" kern="0" dirty="0">
                <a:solidFill>
                  <a:srgbClr val="402B2B"/>
                </a:solidFill>
                <a:latin typeface="Arial"/>
                <a:ea typeface="Arial"/>
                <a:cs typeface="Arial"/>
                <a:sym typeface="Arial"/>
              </a:rPr>
              <a:t> Las leyes se aplican a todos, y nadie está por encima de la ley.</a:t>
            </a:r>
            <a:endParaRPr sz="933" kern="0" dirty="0">
              <a:solidFill>
                <a:srgbClr val="000000"/>
              </a:solidFill>
              <a:latin typeface="Arial"/>
              <a:cs typeface="Arial"/>
              <a:sym typeface="Arial"/>
            </a:endParaRPr>
          </a:p>
        </p:txBody>
      </p:sp>
      <p:sp>
        <p:nvSpPr>
          <p:cNvPr id="1289" name="Google Shape;1289;p40"/>
          <p:cNvSpPr txBox="1"/>
          <p:nvPr/>
        </p:nvSpPr>
        <p:spPr>
          <a:xfrm rot="-525168">
            <a:off x="6741496" y="6052756"/>
            <a:ext cx="2445106" cy="344518"/>
          </a:xfrm>
          <a:prstGeom prst="rect">
            <a:avLst/>
          </a:prstGeom>
          <a:noFill/>
          <a:ln>
            <a:noFill/>
          </a:ln>
        </p:spPr>
        <p:txBody>
          <a:bodyPr spcFirstLastPara="1" wrap="square" lIns="0" tIns="0" rIns="0" bIns="0" anchor="t" anchorCtr="0">
            <a:spAutoFit/>
          </a:bodyPr>
          <a:lstStyle/>
          <a:p>
            <a:pPr algn="ctr" defTabSz="609630">
              <a:lnSpc>
                <a:spcPct val="140016"/>
              </a:lnSpc>
              <a:buClr>
                <a:srgbClr val="000000"/>
              </a:buClr>
            </a:pPr>
            <a:r>
              <a:rPr lang="en-US" sz="1599" kern="0" dirty="0">
                <a:solidFill>
                  <a:srgbClr val="000000"/>
                </a:solidFill>
                <a:latin typeface="Arial"/>
                <a:cs typeface="Arial"/>
                <a:sym typeface="Arial"/>
              </a:rPr>
              <a:t>Orden de Ley</a:t>
            </a:r>
            <a:endParaRPr sz="933" kern="0" dirty="0">
              <a:solidFill>
                <a:srgbClr val="000000"/>
              </a:solidFill>
              <a:latin typeface="Arial"/>
              <a:cs typeface="Arial"/>
              <a:sym typeface="Arial"/>
            </a:endParaRPr>
          </a:p>
        </p:txBody>
      </p:sp>
      <p:sp>
        <p:nvSpPr>
          <p:cNvPr id="1290" name="Google Shape;1290;p40"/>
          <p:cNvSpPr/>
          <p:nvPr/>
        </p:nvSpPr>
        <p:spPr>
          <a:xfrm rot="-68087">
            <a:off x="8341223" y="1031447"/>
            <a:ext cx="235558" cy="240059"/>
          </a:xfrm>
          <a:custGeom>
            <a:avLst/>
            <a:gdLst/>
            <a:ahLst/>
            <a:cxnLst/>
            <a:rect l="l" t="t" r="r" b="b"/>
            <a:pathLst>
              <a:path w="353337" h="360088" extrusionOk="0">
                <a:moveTo>
                  <a:pt x="0" y="0"/>
                </a:moveTo>
                <a:lnTo>
                  <a:pt x="353337" y="0"/>
                </a:lnTo>
                <a:lnTo>
                  <a:pt x="353337" y="360088"/>
                </a:lnTo>
                <a:lnTo>
                  <a:pt x="0" y="360088"/>
                </a:lnTo>
                <a:lnTo>
                  <a:pt x="0" y="0"/>
                </a:lnTo>
                <a:close/>
              </a:path>
            </a:pathLst>
          </a:custGeom>
          <a:blipFill rotWithShape="1">
            <a:blip r:embed="rId7">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291" name="Google Shape;1291;p40"/>
          <p:cNvSpPr/>
          <p:nvPr/>
        </p:nvSpPr>
        <p:spPr>
          <a:xfrm rot="-68087">
            <a:off x="5248777" y="3904291"/>
            <a:ext cx="235558" cy="240059"/>
          </a:xfrm>
          <a:custGeom>
            <a:avLst/>
            <a:gdLst/>
            <a:ahLst/>
            <a:cxnLst/>
            <a:rect l="l" t="t" r="r" b="b"/>
            <a:pathLst>
              <a:path w="353337" h="360088" extrusionOk="0">
                <a:moveTo>
                  <a:pt x="0" y="0"/>
                </a:moveTo>
                <a:lnTo>
                  <a:pt x="353337" y="0"/>
                </a:lnTo>
                <a:lnTo>
                  <a:pt x="353337" y="360088"/>
                </a:lnTo>
                <a:lnTo>
                  <a:pt x="0" y="360088"/>
                </a:lnTo>
                <a:lnTo>
                  <a:pt x="0" y="0"/>
                </a:lnTo>
                <a:close/>
              </a:path>
            </a:pathLst>
          </a:custGeom>
          <a:blipFill rotWithShape="1">
            <a:blip r:embed="rId7">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292" name="Google Shape;1292;p40"/>
          <p:cNvSpPr/>
          <p:nvPr/>
        </p:nvSpPr>
        <p:spPr>
          <a:xfrm rot="-68087">
            <a:off x="6683916" y="3904291"/>
            <a:ext cx="235558" cy="240059"/>
          </a:xfrm>
          <a:custGeom>
            <a:avLst/>
            <a:gdLst/>
            <a:ahLst/>
            <a:cxnLst/>
            <a:rect l="l" t="t" r="r" b="b"/>
            <a:pathLst>
              <a:path w="353337" h="360088" extrusionOk="0">
                <a:moveTo>
                  <a:pt x="0" y="0"/>
                </a:moveTo>
                <a:lnTo>
                  <a:pt x="353337" y="0"/>
                </a:lnTo>
                <a:lnTo>
                  <a:pt x="353337" y="360088"/>
                </a:lnTo>
                <a:lnTo>
                  <a:pt x="0" y="360088"/>
                </a:lnTo>
                <a:lnTo>
                  <a:pt x="0" y="0"/>
                </a:lnTo>
                <a:close/>
              </a:path>
            </a:pathLst>
          </a:custGeom>
          <a:blipFill rotWithShape="1">
            <a:blip r:embed="rId7">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293" name="Google Shape;1293;p40"/>
          <p:cNvGrpSpPr/>
          <p:nvPr/>
        </p:nvGrpSpPr>
        <p:grpSpPr>
          <a:xfrm rot="111034">
            <a:off x="9208089" y="1474090"/>
            <a:ext cx="2357880" cy="2738625"/>
            <a:chOff x="0" y="0"/>
            <a:chExt cx="5466080" cy="6348730"/>
          </a:xfrm>
        </p:grpSpPr>
        <p:sp>
          <p:nvSpPr>
            <p:cNvPr id="1294" name="Google Shape;1294;p40"/>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295" name="Google Shape;1295;p40"/>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4">
                <a:alphaModFix/>
              </a:blip>
              <a:stretch>
                <a:fillRect l="-35157" r="-35156"/>
              </a:stretch>
            </a:blip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296" name="Google Shape;1296;p40"/>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297" name="Google Shape;1297;p40"/>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1298" name="Google Shape;1298;p40"/>
          <p:cNvSpPr txBox="1"/>
          <p:nvPr/>
        </p:nvSpPr>
        <p:spPr>
          <a:xfrm>
            <a:off x="9396957" y="1711766"/>
            <a:ext cx="2066697" cy="1551194"/>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s-ES" sz="1200" b="1" kern="0" dirty="0">
                <a:solidFill>
                  <a:srgbClr val="402B2B"/>
                </a:solidFill>
                <a:latin typeface="Arial"/>
                <a:ea typeface="Arial"/>
                <a:cs typeface="Arial"/>
                <a:sym typeface="Arial"/>
              </a:rPr>
              <a:t>Se trata de derechos básicos que todo el mundo debería tener, como el derecho a la intimidad, a la educación y a la protección frente a cualquier daño.</a:t>
            </a:r>
            <a:endParaRPr sz="900" kern="0" dirty="0">
              <a:solidFill>
                <a:srgbClr val="000000"/>
              </a:solidFill>
              <a:latin typeface="Arial"/>
              <a:cs typeface="Arial"/>
              <a:sym typeface="Arial"/>
            </a:endParaRPr>
          </a:p>
        </p:txBody>
      </p:sp>
      <p:sp>
        <p:nvSpPr>
          <p:cNvPr id="1299" name="Google Shape;1299;p40"/>
          <p:cNvSpPr txBox="1"/>
          <p:nvPr/>
        </p:nvSpPr>
        <p:spPr>
          <a:xfrm rot="124707">
            <a:off x="9172891" y="3608171"/>
            <a:ext cx="2445106" cy="631583"/>
          </a:xfrm>
          <a:prstGeom prst="rect">
            <a:avLst/>
          </a:prstGeom>
          <a:noFill/>
          <a:ln>
            <a:noFill/>
          </a:ln>
        </p:spPr>
        <p:txBody>
          <a:bodyPr spcFirstLastPara="1" wrap="square" lIns="0" tIns="0" rIns="0" bIns="0" anchor="t" anchorCtr="0">
            <a:spAutoFit/>
          </a:bodyPr>
          <a:lstStyle/>
          <a:p>
            <a:pPr algn="ctr" defTabSz="609630">
              <a:lnSpc>
                <a:spcPct val="140018"/>
              </a:lnSpc>
              <a:buClr>
                <a:srgbClr val="000000"/>
              </a:buClr>
            </a:pPr>
            <a:r>
              <a:rPr lang="en-US" sz="1466" kern="0" dirty="0" err="1">
                <a:solidFill>
                  <a:srgbClr val="000000"/>
                </a:solidFill>
                <a:latin typeface="Arial"/>
                <a:ea typeface="Arial"/>
                <a:cs typeface="Arial"/>
                <a:sym typeface="Arial"/>
              </a:rPr>
              <a:t>Respeto</a:t>
            </a:r>
            <a:r>
              <a:rPr lang="en-US" sz="1466" kern="0" dirty="0">
                <a:solidFill>
                  <a:srgbClr val="000000"/>
                </a:solidFill>
                <a:latin typeface="Arial"/>
                <a:ea typeface="Arial"/>
                <a:cs typeface="Arial"/>
                <a:sym typeface="Arial"/>
              </a:rPr>
              <a:t> </a:t>
            </a:r>
            <a:r>
              <a:rPr lang="en-US" sz="1466" kern="0" dirty="0" err="1">
                <a:solidFill>
                  <a:srgbClr val="000000"/>
                </a:solidFill>
                <a:latin typeface="Arial"/>
                <a:ea typeface="Arial"/>
                <a:cs typeface="Arial"/>
                <a:sym typeface="Arial"/>
              </a:rPr>
              <a:t>por</a:t>
            </a:r>
            <a:r>
              <a:rPr lang="en-US" sz="1466" kern="0" dirty="0">
                <a:solidFill>
                  <a:srgbClr val="000000"/>
                </a:solidFill>
                <a:latin typeface="Arial"/>
                <a:ea typeface="Arial"/>
                <a:cs typeface="Arial"/>
                <a:sym typeface="Arial"/>
              </a:rPr>
              <a:t> </a:t>
            </a:r>
            <a:r>
              <a:rPr lang="en-US" sz="1466" kern="0" dirty="0" err="1">
                <a:solidFill>
                  <a:srgbClr val="000000"/>
                </a:solidFill>
                <a:latin typeface="Arial"/>
                <a:ea typeface="Arial"/>
                <a:cs typeface="Arial"/>
                <a:sym typeface="Arial"/>
              </a:rPr>
              <a:t>los</a:t>
            </a:r>
            <a:r>
              <a:rPr lang="en-US" sz="1466" kern="0" dirty="0">
                <a:solidFill>
                  <a:srgbClr val="000000"/>
                </a:solidFill>
                <a:latin typeface="Arial"/>
                <a:ea typeface="Arial"/>
                <a:cs typeface="Arial"/>
                <a:sym typeface="Arial"/>
              </a:rPr>
              <a:t> derechos </a:t>
            </a:r>
            <a:r>
              <a:rPr lang="en-US" sz="1466" kern="0" dirty="0" err="1">
                <a:solidFill>
                  <a:srgbClr val="000000"/>
                </a:solidFill>
                <a:latin typeface="Arial"/>
                <a:ea typeface="Arial"/>
                <a:cs typeface="Arial"/>
                <a:sym typeface="Arial"/>
              </a:rPr>
              <a:t>humanos</a:t>
            </a:r>
            <a:r>
              <a:rPr lang="en-US" sz="1466" kern="0" dirty="0">
                <a:solidFill>
                  <a:srgbClr val="000000"/>
                </a:solidFill>
                <a:latin typeface="Arial"/>
                <a:ea typeface="Arial"/>
                <a:cs typeface="Arial"/>
                <a:sym typeface="Arial"/>
              </a:rPr>
              <a:t>:</a:t>
            </a:r>
            <a:endParaRPr sz="933" kern="0" dirty="0">
              <a:solidFill>
                <a:srgbClr val="000000"/>
              </a:solidFill>
              <a:latin typeface="Arial"/>
              <a:cs typeface="Arial"/>
              <a:sym typeface="Arial"/>
            </a:endParaRPr>
          </a:p>
        </p:txBody>
      </p:sp>
      <p:sp>
        <p:nvSpPr>
          <p:cNvPr id="1300" name="Google Shape;1300;p40"/>
          <p:cNvSpPr/>
          <p:nvPr/>
        </p:nvSpPr>
        <p:spPr>
          <a:xfrm rot="-68087">
            <a:off x="10336132" y="1366553"/>
            <a:ext cx="235558" cy="240059"/>
          </a:xfrm>
          <a:custGeom>
            <a:avLst/>
            <a:gdLst/>
            <a:ahLst/>
            <a:cxnLst/>
            <a:rect l="l" t="t" r="r" b="b"/>
            <a:pathLst>
              <a:path w="353337" h="360088" extrusionOk="0">
                <a:moveTo>
                  <a:pt x="0" y="0"/>
                </a:moveTo>
                <a:lnTo>
                  <a:pt x="353337" y="0"/>
                </a:lnTo>
                <a:lnTo>
                  <a:pt x="353337" y="360089"/>
                </a:lnTo>
                <a:lnTo>
                  <a:pt x="0" y="360089"/>
                </a:lnTo>
                <a:lnTo>
                  <a:pt x="0" y="0"/>
                </a:lnTo>
                <a:close/>
              </a:path>
            </a:pathLst>
          </a:custGeom>
          <a:blipFill rotWithShape="1">
            <a:blip r:embed="rId7">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301" name="Google Shape;1301;p40"/>
          <p:cNvSpPr txBox="1"/>
          <p:nvPr/>
        </p:nvSpPr>
        <p:spPr>
          <a:xfrm>
            <a:off x="259571" y="5693834"/>
            <a:ext cx="3623060" cy="864276"/>
          </a:xfrm>
          <a:prstGeom prst="rect">
            <a:avLst/>
          </a:prstGeom>
          <a:noFill/>
          <a:ln>
            <a:noFill/>
          </a:ln>
        </p:spPr>
        <p:txBody>
          <a:bodyPr spcFirstLastPara="1" wrap="square" lIns="0" tIns="0" rIns="0" bIns="0" anchor="t" anchorCtr="0">
            <a:spAutoFit/>
          </a:bodyPr>
          <a:lstStyle/>
          <a:p>
            <a:pPr algn="ctr" defTabSz="609630">
              <a:lnSpc>
                <a:spcPct val="116666"/>
              </a:lnSpc>
              <a:buClr>
                <a:srgbClr val="000000"/>
              </a:buClr>
            </a:pPr>
            <a:r>
              <a:rPr lang="es-ES" sz="1600" b="1" kern="0" dirty="0">
                <a:solidFill>
                  <a:srgbClr val="493423"/>
                </a:solidFill>
                <a:latin typeface="Times New Roman"/>
                <a:ea typeface="Times New Roman"/>
                <a:cs typeface="Times New Roman"/>
                <a:sym typeface="Times New Roman"/>
              </a:rPr>
              <a:t>Artículo II del Tratado de la Unión Europea y la Carta de los Derechos Fundamentales</a:t>
            </a:r>
            <a:r>
              <a:rPr lang="en-US" sz="1600" b="1" kern="0" dirty="0">
                <a:solidFill>
                  <a:srgbClr val="493423"/>
                </a:solidFill>
                <a:latin typeface="Times New Roman"/>
                <a:ea typeface="Times New Roman"/>
                <a:cs typeface="Times New Roman"/>
                <a:sym typeface="Times New Roman"/>
              </a:rPr>
              <a:t>.</a:t>
            </a:r>
            <a:endParaRPr sz="933" kern="0" dirty="0">
              <a:solidFill>
                <a:srgbClr val="000000"/>
              </a:solidFill>
              <a:latin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306"/>
        <p:cNvGrpSpPr/>
        <p:nvPr/>
      </p:nvGrpSpPr>
      <p:grpSpPr>
        <a:xfrm>
          <a:off x="0" y="0"/>
          <a:ext cx="0" cy="0"/>
          <a:chOff x="0" y="0"/>
          <a:chExt cx="0" cy="0"/>
        </a:xfrm>
      </p:grpSpPr>
      <p:sp>
        <p:nvSpPr>
          <p:cNvPr id="1307" name="Google Shape;1307;p41"/>
          <p:cNvSpPr/>
          <p:nvPr/>
        </p:nvSpPr>
        <p:spPr>
          <a:xfrm>
            <a:off x="0" y="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308" name="Google Shape;1308;p41"/>
          <p:cNvSpPr/>
          <p:nvPr/>
        </p:nvSpPr>
        <p:spPr>
          <a:xfrm>
            <a:off x="-242978" y="2883023"/>
            <a:ext cx="1947519" cy="1947519"/>
          </a:xfrm>
          <a:custGeom>
            <a:avLst/>
            <a:gdLst/>
            <a:ahLst/>
            <a:cxnLst/>
            <a:rect l="l" t="t" r="r" b="b"/>
            <a:pathLst>
              <a:path w="2921278" h="2921278" extrusionOk="0">
                <a:moveTo>
                  <a:pt x="0" y="0"/>
                </a:moveTo>
                <a:lnTo>
                  <a:pt x="2921278" y="0"/>
                </a:lnTo>
                <a:lnTo>
                  <a:pt x="2921278" y="2921278"/>
                </a:lnTo>
                <a:lnTo>
                  <a:pt x="0" y="2921278"/>
                </a:lnTo>
                <a:lnTo>
                  <a:pt x="0" y="0"/>
                </a:lnTo>
                <a:close/>
              </a:path>
            </a:pathLst>
          </a:custGeom>
          <a:blipFill rotWithShape="1">
            <a:blip r:embed="rId4">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309" name="Google Shape;1309;p41"/>
          <p:cNvSpPr/>
          <p:nvPr/>
        </p:nvSpPr>
        <p:spPr>
          <a:xfrm>
            <a:off x="-127467" y="3130501"/>
            <a:ext cx="1996552" cy="2053653"/>
          </a:xfrm>
          <a:custGeom>
            <a:avLst/>
            <a:gdLst/>
            <a:ahLst/>
            <a:cxnLst/>
            <a:rect l="l" t="t" r="r" b="b"/>
            <a:pathLst>
              <a:path w="2994828" h="3080479" extrusionOk="0">
                <a:moveTo>
                  <a:pt x="0" y="0"/>
                </a:moveTo>
                <a:lnTo>
                  <a:pt x="2994828" y="0"/>
                </a:lnTo>
                <a:lnTo>
                  <a:pt x="2994828" y="3080479"/>
                </a:lnTo>
                <a:lnTo>
                  <a:pt x="0" y="3080479"/>
                </a:lnTo>
                <a:lnTo>
                  <a:pt x="0" y="0"/>
                </a:lnTo>
                <a:close/>
              </a:path>
            </a:pathLst>
          </a:custGeom>
          <a:blipFill rotWithShape="1">
            <a:blip r:embed="rId5">
              <a:alphaModFix/>
            </a:blip>
            <a:stretch>
              <a:fillRect t="-113460" b="-89148"/>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310" name="Google Shape;1310;p41"/>
          <p:cNvSpPr/>
          <p:nvPr/>
        </p:nvSpPr>
        <p:spPr>
          <a:xfrm flipH="1">
            <a:off x="60199" y="-712707"/>
            <a:ext cx="12097003" cy="8069891"/>
          </a:xfrm>
          <a:custGeom>
            <a:avLst/>
            <a:gdLst/>
            <a:ahLst/>
            <a:cxnLst/>
            <a:rect l="l" t="t" r="r" b="b"/>
            <a:pathLst>
              <a:path w="18145504" h="12104837" extrusionOk="0">
                <a:moveTo>
                  <a:pt x="0" y="12104838"/>
                </a:moveTo>
                <a:lnTo>
                  <a:pt x="18145504" y="12104838"/>
                </a:lnTo>
                <a:lnTo>
                  <a:pt x="18145504" y="0"/>
                </a:lnTo>
                <a:lnTo>
                  <a:pt x="0" y="0"/>
                </a:lnTo>
                <a:lnTo>
                  <a:pt x="0" y="12104838"/>
                </a:lnTo>
                <a:close/>
              </a:path>
            </a:pathLst>
          </a:custGeom>
          <a:blipFill rotWithShape="1">
            <a:blip r:embed="rId6">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311" name="Google Shape;1311;p41"/>
          <p:cNvSpPr/>
          <p:nvPr/>
        </p:nvSpPr>
        <p:spPr>
          <a:xfrm rot="-68087">
            <a:off x="11330841" y="445742"/>
            <a:ext cx="471116" cy="480118"/>
          </a:xfrm>
          <a:custGeom>
            <a:avLst/>
            <a:gdLst/>
            <a:ahLst/>
            <a:cxnLst/>
            <a:rect l="l" t="t" r="r" b="b"/>
            <a:pathLst>
              <a:path w="706674" h="720177" extrusionOk="0">
                <a:moveTo>
                  <a:pt x="0" y="0"/>
                </a:moveTo>
                <a:lnTo>
                  <a:pt x="706674" y="0"/>
                </a:lnTo>
                <a:lnTo>
                  <a:pt x="706674" y="720176"/>
                </a:lnTo>
                <a:lnTo>
                  <a:pt x="0" y="720176"/>
                </a:lnTo>
                <a:lnTo>
                  <a:pt x="0" y="0"/>
                </a:lnTo>
                <a:close/>
              </a:path>
            </a:pathLst>
          </a:custGeom>
          <a:blipFill rotWithShape="1">
            <a:blip r:embed="rId7">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312" name="Google Shape;1312;p41"/>
          <p:cNvGrpSpPr/>
          <p:nvPr/>
        </p:nvGrpSpPr>
        <p:grpSpPr>
          <a:xfrm rot="-7294832">
            <a:off x="9299715" y="5722199"/>
            <a:ext cx="6883695" cy="4767596"/>
            <a:chOff x="0" y="0"/>
            <a:chExt cx="3429000" cy="2374900"/>
          </a:xfrm>
        </p:grpSpPr>
        <p:sp>
          <p:nvSpPr>
            <p:cNvPr id="1313" name="Google Shape;1313;p41"/>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8">
                <a:alphaModFix/>
              </a:blip>
              <a:stretch>
                <a:fillRect t="-61771" b="-6177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314" name="Google Shape;1314;p41"/>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9">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1315" name="Google Shape;1315;p41"/>
          <p:cNvSpPr/>
          <p:nvPr/>
        </p:nvSpPr>
        <p:spPr>
          <a:xfrm rot="6921518">
            <a:off x="9872226" y="4901100"/>
            <a:ext cx="981925" cy="2542202"/>
          </a:xfrm>
          <a:custGeom>
            <a:avLst/>
            <a:gdLst/>
            <a:ahLst/>
            <a:cxnLst/>
            <a:rect l="l" t="t" r="r" b="b"/>
            <a:pathLst>
              <a:path w="1472888" h="3813303" extrusionOk="0">
                <a:moveTo>
                  <a:pt x="0" y="0"/>
                </a:moveTo>
                <a:lnTo>
                  <a:pt x="1472889" y="0"/>
                </a:lnTo>
                <a:lnTo>
                  <a:pt x="1472889" y="3813302"/>
                </a:lnTo>
                <a:lnTo>
                  <a:pt x="0" y="3813302"/>
                </a:lnTo>
                <a:lnTo>
                  <a:pt x="0" y="0"/>
                </a:lnTo>
                <a:close/>
              </a:path>
            </a:pathLst>
          </a:custGeom>
          <a:blipFill rotWithShape="1">
            <a:blip r:embed="rId10">
              <a:alphaModFix amt="88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316" name="Google Shape;1316;p41"/>
          <p:cNvSpPr/>
          <p:nvPr/>
        </p:nvSpPr>
        <p:spPr>
          <a:xfrm>
            <a:off x="981349" y="2307863"/>
            <a:ext cx="1446385" cy="336651"/>
          </a:xfrm>
          <a:custGeom>
            <a:avLst/>
            <a:gdLst/>
            <a:ahLst/>
            <a:cxnLst/>
            <a:rect l="l" t="t" r="r" b="b"/>
            <a:pathLst>
              <a:path w="2169578" h="504976" extrusionOk="0">
                <a:moveTo>
                  <a:pt x="0" y="0"/>
                </a:moveTo>
                <a:lnTo>
                  <a:pt x="2169578" y="0"/>
                </a:lnTo>
                <a:lnTo>
                  <a:pt x="2169578" y="504976"/>
                </a:lnTo>
                <a:lnTo>
                  <a:pt x="0" y="504976"/>
                </a:lnTo>
                <a:lnTo>
                  <a:pt x="0" y="0"/>
                </a:lnTo>
                <a:close/>
              </a:path>
            </a:pathLst>
          </a:custGeom>
          <a:blipFill rotWithShape="1">
            <a:blip r:embed="rId11">
              <a:alphaModFix/>
            </a:blip>
            <a:stretch>
              <a:fillRect t="-10117" r="-1200" b="-4014"/>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317" name="Google Shape;1317;p41"/>
          <p:cNvSpPr/>
          <p:nvPr/>
        </p:nvSpPr>
        <p:spPr>
          <a:xfrm>
            <a:off x="940084" y="173610"/>
            <a:ext cx="1689178" cy="2315483"/>
          </a:xfrm>
          <a:custGeom>
            <a:avLst/>
            <a:gdLst/>
            <a:ahLst/>
            <a:cxnLst/>
            <a:rect l="l" t="t" r="r" b="b"/>
            <a:pathLst>
              <a:path w="2533767" h="3473225" extrusionOk="0">
                <a:moveTo>
                  <a:pt x="0" y="0"/>
                </a:moveTo>
                <a:lnTo>
                  <a:pt x="2533766" y="0"/>
                </a:lnTo>
                <a:lnTo>
                  <a:pt x="2533766" y="3473226"/>
                </a:lnTo>
                <a:lnTo>
                  <a:pt x="0" y="3473226"/>
                </a:lnTo>
                <a:lnTo>
                  <a:pt x="0" y="0"/>
                </a:lnTo>
                <a:close/>
              </a:path>
            </a:pathLst>
          </a:custGeom>
          <a:blipFill rotWithShape="1">
            <a:blip r:embed="rId12">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318" name="Google Shape;1318;p41"/>
          <p:cNvSpPr/>
          <p:nvPr/>
        </p:nvSpPr>
        <p:spPr>
          <a:xfrm>
            <a:off x="2947039" y="0"/>
            <a:ext cx="4358500" cy="7090694"/>
          </a:xfrm>
          <a:custGeom>
            <a:avLst/>
            <a:gdLst/>
            <a:ahLst/>
            <a:cxnLst/>
            <a:rect l="l" t="t" r="r" b="b"/>
            <a:pathLst>
              <a:path w="6537750" h="10636041" extrusionOk="0">
                <a:moveTo>
                  <a:pt x="0" y="0"/>
                </a:moveTo>
                <a:lnTo>
                  <a:pt x="6537750" y="0"/>
                </a:lnTo>
                <a:lnTo>
                  <a:pt x="6537750" y="10636041"/>
                </a:lnTo>
                <a:lnTo>
                  <a:pt x="0" y="10636041"/>
                </a:lnTo>
                <a:lnTo>
                  <a:pt x="0" y="0"/>
                </a:lnTo>
                <a:close/>
              </a:path>
            </a:pathLst>
          </a:custGeom>
          <a:blipFill rotWithShape="1">
            <a:blip r:embed="rId13">
              <a:alphaModFix amt="13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319" name="Google Shape;1319;p41"/>
          <p:cNvGrpSpPr/>
          <p:nvPr/>
        </p:nvGrpSpPr>
        <p:grpSpPr>
          <a:xfrm rot="-746325">
            <a:off x="892102" y="2555904"/>
            <a:ext cx="2357880" cy="2738625"/>
            <a:chOff x="0" y="0"/>
            <a:chExt cx="5466080" cy="6348730"/>
          </a:xfrm>
        </p:grpSpPr>
        <p:sp>
          <p:nvSpPr>
            <p:cNvPr id="1320" name="Google Shape;1320;p41"/>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321" name="Google Shape;1321;p41"/>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4">
                <a:alphaModFix/>
              </a:blip>
              <a:stretch>
                <a:fillRect l="-22128" r="-22127"/>
              </a:stretch>
            </a:blip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322" name="Google Shape;1322;p41"/>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323" name="Google Shape;1323;p41"/>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1324" name="Google Shape;1324;p41"/>
          <p:cNvSpPr txBox="1"/>
          <p:nvPr/>
        </p:nvSpPr>
        <p:spPr>
          <a:xfrm>
            <a:off x="2647687" y="131925"/>
            <a:ext cx="6356607" cy="1599477"/>
          </a:xfrm>
          <a:prstGeom prst="rect">
            <a:avLst/>
          </a:prstGeom>
          <a:noFill/>
          <a:ln>
            <a:noFill/>
          </a:ln>
        </p:spPr>
        <p:txBody>
          <a:bodyPr spcFirstLastPara="1" wrap="square" lIns="0" tIns="0" rIns="0" bIns="0" anchor="t" anchorCtr="0">
            <a:spAutoFit/>
          </a:bodyPr>
          <a:lstStyle/>
          <a:p>
            <a:pPr algn="ctr" defTabSz="609630">
              <a:lnSpc>
                <a:spcPct val="113002"/>
              </a:lnSpc>
              <a:buClr>
                <a:srgbClr val="000000"/>
              </a:buClr>
            </a:pPr>
            <a:r>
              <a:rPr lang="es-ES" sz="3066" kern="0" dirty="0">
                <a:solidFill>
                  <a:srgbClr val="402B2B"/>
                </a:solidFill>
                <a:latin typeface="Play"/>
                <a:ea typeface="Play"/>
                <a:cs typeface="Play"/>
                <a:sym typeface="Play"/>
              </a:rPr>
              <a:t>Diversidad significa que las personas proceden de distintos entornos, países y tradiciones. </a:t>
            </a:r>
            <a:endParaRPr sz="933" kern="0" dirty="0">
              <a:solidFill>
                <a:srgbClr val="000000"/>
              </a:solidFill>
              <a:latin typeface="Arial"/>
              <a:cs typeface="Arial"/>
              <a:sym typeface="Arial"/>
            </a:endParaRPr>
          </a:p>
        </p:txBody>
      </p:sp>
      <p:sp>
        <p:nvSpPr>
          <p:cNvPr id="1325" name="Google Shape;1325;p41"/>
          <p:cNvSpPr txBox="1"/>
          <p:nvPr/>
        </p:nvSpPr>
        <p:spPr>
          <a:xfrm rot="-775932">
            <a:off x="1565824" y="4778546"/>
            <a:ext cx="1482884" cy="344518"/>
          </a:xfrm>
          <a:prstGeom prst="rect">
            <a:avLst/>
          </a:prstGeom>
          <a:noFill/>
          <a:ln>
            <a:noFill/>
          </a:ln>
        </p:spPr>
        <p:txBody>
          <a:bodyPr spcFirstLastPara="1" wrap="square" lIns="0" tIns="0" rIns="0" bIns="0" anchor="t" anchorCtr="0">
            <a:spAutoFit/>
          </a:bodyPr>
          <a:lstStyle/>
          <a:p>
            <a:pPr algn="ctr" defTabSz="609630">
              <a:lnSpc>
                <a:spcPct val="140016"/>
              </a:lnSpc>
              <a:buClr>
                <a:srgbClr val="000000"/>
              </a:buClr>
            </a:pPr>
            <a:r>
              <a:rPr lang="en-US" sz="1599" kern="0" dirty="0">
                <a:solidFill>
                  <a:srgbClr val="000000"/>
                </a:solidFill>
                <a:latin typeface="Arial"/>
                <a:ea typeface="Arial"/>
                <a:cs typeface="Arial"/>
                <a:sym typeface="Arial"/>
              </a:rPr>
              <a:t>Italia</a:t>
            </a:r>
            <a:endParaRPr sz="933" kern="0" dirty="0">
              <a:solidFill>
                <a:srgbClr val="000000"/>
              </a:solidFill>
              <a:latin typeface="Arial"/>
              <a:cs typeface="Arial"/>
              <a:sym typeface="Arial"/>
            </a:endParaRPr>
          </a:p>
        </p:txBody>
      </p:sp>
      <p:sp>
        <p:nvSpPr>
          <p:cNvPr id="1326" name="Google Shape;1326;p41"/>
          <p:cNvSpPr/>
          <p:nvPr/>
        </p:nvSpPr>
        <p:spPr>
          <a:xfrm rot="-68087">
            <a:off x="702172" y="2762993"/>
            <a:ext cx="235558" cy="240059"/>
          </a:xfrm>
          <a:custGeom>
            <a:avLst/>
            <a:gdLst/>
            <a:ahLst/>
            <a:cxnLst/>
            <a:rect l="l" t="t" r="r" b="b"/>
            <a:pathLst>
              <a:path w="353337" h="360088" extrusionOk="0">
                <a:moveTo>
                  <a:pt x="0" y="0"/>
                </a:moveTo>
                <a:lnTo>
                  <a:pt x="353337" y="0"/>
                </a:lnTo>
                <a:lnTo>
                  <a:pt x="353337" y="360088"/>
                </a:lnTo>
                <a:lnTo>
                  <a:pt x="0" y="360088"/>
                </a:lnTo>
                <a:lnTo>
                  <a:pt x="0" y="0"/>
                </a:lnTo>
                <a:close/>
              </a:path>
            </a:pathLst>
          </a:custGeom>
          <a:blipFill rotWithShape="1">
            <a:blip r:embed="rId7">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327" name="Google Shape;1327;p41"/>
          <p:cNvGrpSpPr/>
          <p:nvPr/>
        </p:nvGrpSpPr>
        <p:grpSpPr>
          <a:xfrm rot="152813">
            <a:off x="3556403" y="4067792"/>
            <a:ext cx="2357880" cy="2738625"/>
            <a:chOff x="0" y="0"/>
            <a:chExt cx="5466080" cy="6348730"/>
          </a:xfrm>
        </p:grpSpPr>
        <p:sp>
          <p:nvSpPr>
            <p:cNvPr id="1328" name="Google Shape;1328;p41"/>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329" name="Google Shape;1329;p41"/>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5">
                <a:alphaModFix/>
              </a:blip>
              <a:stretch>
                <a:fillRect l="-21931" r="-21930"/>
              </a:stretch>
            </a:blip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330" name="Google Shape;1330;p41"/>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331" name="Google Shape;1331;p41"/>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nvGrpSpPr>
          <p:cNvPr id="1332" name="Google Shape;1332;p41"/>
          <p:cNvGrpSpPr/>
          <p:nvPr/>
        </p:nvGrpSpPr>
        <p:grpSpPr>
          <a:xfrm rot="-404516">
            <a:off x="4794994" y="1751478"/>
            <a:ext cx="2357880" cy="2738625"/>
            <a:chOff x="0" y="0"/>
            <a:chExt cx="5466080" cy="6348730"/>
          </a:xfrm>
        </p:grpSpPr>
        <p:sp>
          <p:nvSpPr>
            <p:cNvPr id="1333" name="Google Shape;1333;p41"/>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334" name="Google Shape;1334;p41"/>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6">
                <a:alphaModFix/>
              </a:blip>
              <a:stretch>
                <a:fillRect l="-21931" r="-21930"/>
              </a:stretch>
            </a:blip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335" name="Google Shape;1335;p41"/>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336" name="Google Shape;1336;p41"/>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nvGrpSpPr>
          <p:cNvPr id="1337" name="Google Shape;1337;p41"/>
          <p:cNvGrpSpPr/>
          <p:nvPr/>
        </p:nvGrpSpPr>
        <p:grpSpPr>
          <a:xfrm rot="971629">
            <a:off x="6787104" y="3596702"/>
            <a:ext cx="2357880" cy="2738625"/>
            <a:chOff x="0" y="0"/>
            <a:chExt cx="5466080" cy="6348730"/>
          </a:xfrm>
        </p:grpSpPr>
        <p:sp>
          <p:nvSpPr>
            <p:cNvPr id="1338" name="Google Shape;1338;p41"/>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339" name="Google Shape;1339;p41"/>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7">
                <a:alphaModFix/>
              </a:blip>
              <a:stretch>
                <a:fillRect l="-22128" r="-22127"/>
              </a:stretch>
            </a:blip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340" name="Google Shape;1340;p41"/>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341" name="Google Shape;1341;p41"/>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nvGrpSpPr>
          <p:cNvPr id="1342" name="Google Shape;1342;p41"/>
          <p:cNvGrpSpPr/>
          <p:nvPr/>
        </p:nvGrpSpPr>
        <p:grpSpPr>
          <a:xfrm rot="-273065">
            <a:off x="9021647" y="1687730"/>
            <a:ext cx="2357880" cy="2738625"/>
            <a:chOff x="0" y="0"/>
            <a:chExt cx="5466080" cy="6348730"/>
          </a:xfrm>
        </p:grpSpPr>
        <p:sp>
          <p:nvSpPr>
            <p:cNvPr id="1343" name="Google Shape;1343;p41"/>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344" name="Google Shape;1344;p41"/>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8">
                <a:alphaModFix/>
              </a:blip>
              <a:stretch>
                <a:fillRect l="-22128" r="-22127"/>
              </a:stretch>
            </a:blip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345" name="Google Shape;1345;p41"/>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346" name="Google Shape;1346;p41"/>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nvGrpSpPr>
          <p:cNvPr id="1347" name="Google Shape;1347;p41"/>
          <p:cNvGrpSpPr/>
          <p:nvPr/>
        </p:nvGrpSpPr>
        <p:grpSpPr>
          <a:xfrm rot="235289">
            <a:off x="6644181" y="1119508"/>
            <a:ext cx="2357880" cy="2738625"/>
            <a:chOff x="0" y="0"/>
            <a:chExt cx="5466080" cy="6348730"/>
          </a:xfrm>
        </p:grpSpPr>
        <p:sp>
          <p:nvSpPr>
            <p:cNvPr id="1348" name="Google Shape;1348;p41"/>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349" name="Google Shape;1349;p41"/>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9">
                <a:alphaModFix/>
              </a:blip>
              <a:stretch>
                <a:fillRect l="-17888" r="-17887"/>
              </a:stretch>
            </a:blip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350" name="Google Shape;1350;p41"/>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351" name="Google Shape;1351;p41"/>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nvGrpSpPr>
          <p:cNvPr id="1352" name="Google Shape;1352;p41"/>
          <p:cNvGrpSpPr/>
          <p:nvPr/>
        </p:nvGrpSpPr>
        <p:grpSpPr>
          <a:xfrm rot="380328">
            <a:off x="2571769" y="1687731"/>
            <a:ext cx="2357880" cy="2738625"/>
            <a:chOff x="0" y="0"/>
            <a:chExt cx="5466080" cy="6348730"/>
          </a:xfrm>
        </p:grpSpPr>
        <p:sp>
          <p:nvSpPr>
            <p:cNvPr id="1353" name="Google Shape;1353;p41"/>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354" name="Google Shape;1354;p41"/>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20">
                <a:alphaModFix/>
              </a:blip>
              <a:stretch>
                <a:fillRect l="-19563" r="-19562"/>
              </a:stretch>
            </a:blip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355" name="Google Shape;1355;p41"/>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356" name="Google Shape;1356;p41"/>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1357" name="Google Shape;1357;p41"/>
          <p:cNvSpPr txBox="1"/>
          <p:nvPr/>
        </p:nvSpPr>
        <p:spPr>
          <a:xfrm rot="427026">
            <a:off x="2777896" y="3947795"/>
            <a:ext cx="1482884" cy="344518"/>
          </a:xfrm>
          <a:prstGeom prst="rect">
            <a:avLst/>
          </a:prstGeom>
          <a:noFill/>
          <a:ln>
            <a:noFill/>
          </a:ln>
        </p:spPr>
        <p:txBody>
          <a:bodyPr spcFirstLastPara="1" wrap="square" lIns="0" tIns="0" rIns="0" bIns="0" anchor="t" anchorCtr="0">
            <a:spAutoFit/>
          </a:bodyPr>
          <a:lstStyle/>
          <a:p>
            <a:pPr algn="ctr" defTabSz="609630">
              <a:lnSpc>
                <a:spcPct val="140016"/>
              </a:lnSpc>
              <a:buClr>
                <a:srgbClr val="000000"/>
              </a:buClr>
            </a:pPr>
            <a:r>
              <a:rPr lang="en-US" sz="1599" kern="0" dirty="0">
                <a:solidFill>
                  <a:srgbClr val="000000"/>
                </a:solidFill>
                <a:latin typeface="Arial"/>
                <a:ea typeface="Arial"/>
                <a:cs typeface="Arial"/>
                <a:sym typeface="Arial"/>
              </a:rPr>
              <a:t>Alemania</a:t>
            </a:r>
            <a:endParaRPr sz="933" kern="0" dirty="0">
              <a:solidFill>
                <a:srgbClr val="000000"/>
              </a:solidFill>
              <a:latin typeface="Arial"/>
              <a:cs typeface="Arial"/>
              <a:sym typeface="Arial"/>
            </a:endParaRPr>
          </a:p>
        </p:txBody>
      </p:sp>
      <p:sp>
        <p:nvSpPr>
          <p:cNvPr id="1358" name="Google Shape;1358;p41"/>
          <p:cNvSpPr txBox="1"/>
          <p:nvPr/>
        </p:nvSpPr>
        <p:spPr>
          <a:xfrm rot="73751">
            <a:off x="3901291" y="6286926"/>
            <a:ext cx="1482884" cy="344518"/>
          </a:xfrm>
          <a:prstGeom prst="rect">
            <a:avLst/>
          </a:prstGeom>
          <a:noFill/>
          <a:ln>
            <a:noFill/>
          </a:ln>
        </p:spPr>
        <p:txBody>
          <a:bodyPr spcFirstLastPara="1" wrap="square" lIns="0" tIns="0" rIns="0" bIns="0" anchor="t" anchorCtr="0">
            <a:spAutoFit/>
          </a:bodyPr>
          <a:lstStyle/>
          <a:p>
            <a:pPr algn="ctr" defTabSz="609630">
              <a:lnSpc>
                <a:spcPct val="140016"/>
              </a:lnSpc>
              <a:buClr>
                <a:srgbClr val="000000"/>
              </a:buClr>
            </a:pPr>
            <a:r>
              <a:rPr lang="en-US" sz="1599" kern="0" dirty="0" err="1">
                <a:solidFill>
                  <a:srgbClr val="000000"/>
                </a:solidFill>
                <a:latin typeface="Arial"/>
                <a:ea typeface="Arial"/>
                <a:cs typeface="Arial"/>
                <a:sym typeface="Arial"/>
              </a:rPr>
              <a:t>España</a:t>
            </a:r>
            <a:endParaRPr sz="933" kern="0" dirty="0">
              <a:solidFill>
                <a:srgbClr val="000000"/>
              </a:solidFill>
              <a:latin typeface="Arial"/>
              <a:cs typeface="Arial"/>
              <a:sym typeface="Arial"/>
            </a:endParaRPr>
          </a:p>
        </p:txBody>
      </p:sp>
      <p:sp>
        <p:nvSpPr>
          <p:cNvPr id="1359" name="Google Shape;1359;p41"/>
          <p:cNvSpPr txBox="1"/>
          <p:nvPr/>
        </p:nvSpPr>
        <p:spPr>
          <a:xfrm rot="-478876">
            <a:off x="5352354" y="4022892"/>
            <a:ext cx="1482884" cy="344518"/>
          </a:xfrm>
          <a:prstGeom prst="rect">
            <a:avLst/>
          </a:prstGeom>
          <a:noFill/>
          <a:ln>
            <a:noFill/>
          </a:ln>
        </p:spPr>
        <p:txBody>
          <a:bodyPr spcFirstLastPara="1" wrap="square" lIns="0" tIns="0" rIns="0" bIns="0" anchor="t" anchorCtr="0">
            <a:spAutoFit/>
          </a:bodyPr>
          <a:lstStyle/>
          <a:p>
            <a:pPr algn="ctr" defTabSz="609630">
              <a:lnSpc>
                <a:spcPct val="140016"/>
              </a:lnSpc>
              <a:buClr>
                <a:srgbClr val="000000"/>
              </a:buClr>
            </a:pPr>
            <a:r>
              <a:rPr lang="en-US" sz="1599" kern="0">
                <a:solidFill>
                  <a:srgbClr val="000000"/>
                </a:solidFill>
                <a:latin typeface="Arial"/>
                <a:ea typeface="Arial"/>
                <a:cs typeface="Arial"/>
                <a:sym typeface="Arial"/>
              </a:rPr>
              <a:t>Sud Africa</a:t>
            </a:r>
            <a:endParaRPr sz="933" kern="0">
              <a:solidFill>
                <a:srgbClr val="000000"/>
              </a:solidFill>
              <a:latin typeface="Arial"/>
              <a:cs typeface="Arial"/>
              <a:sym typeface="Arial"/>
            </a:endParaRPr>
          </a:p>
        </p:txBody>
      </p:sp>
      <p:sp>
        <p:nvSpPr>
          <p:cNvPr id="1360" name="Google Shape;1360;p41"/>
          <p:cNvSpPr txBox="1"/>
          <p:nvPr/>
        </p:nvSpPr>
        <p:spPr>
          <a:xfrm rot="-279684">
            <a:off x="9488195" y="3889874"/>
            <a:ext cx="1482884" cy="344518"/>
          </a:xfrm>
          <a:prstGeom prst="rect">
            <a:avLst/>
          </a:prstGeom>
          <a:noFill/>
          <a:ln>
            <a:noFill/>
          </a:ln>
        </p:spPr>
        <p:txBody>
          <a:bodyPr spcFirstLastPara="1" wrap="square" lIns="0" tIns="0" rIns="0" bIns="0" anchor="t" anchorCtr="0">
            <a:spAutoFit/>
          </a:bodyPr>
          <a:lstStyle/>
          <a:p>
            <a:pPr algn="ctr" defTabSz="609630">
              <a:lnSpc>
                <a:spcPct val="140016"/>
              </a:lnSpc>
              <a:buClr>
                <a:srgbClr val="000000"/>
              </a:buClr>
            </a:pPr>
            <a:r>
              <a:rPr lang="en-US" sz="1599" kern="0" dirty="0">
                <a:solidFill>
                  <a:srgbClr val="000000"/>
                </a:solidFill>
                <a:latin typeface="Arial"/>
                <a:ea typeface="Arial"/>
                <a:cs typeface="Arial"/>
                <a:sym typeface="Arial"/>
              </a:rPr>
              <a:t>FRANCIA</a:t>
            </a:r>
            <a:endParaRPr sz="933" kern="0" dirty="0">
              <a:solidFill>
                <a:srgbClr val="000000"/>
              </a:solidFill>
              <a:latin typeface="Arial"/>
              <a:cs typeface="Arial"/>
              <a:sym typeface="Arial"/>
            </a:endParaRPr>
          </a:p>
        </p:txBody>
      </p:sp>
      <p:sp>
        <p:nvSpPr>
          <p:cNvPr id="1361" name="Google Shape;1361;p41"/>
          <p:cNvSpPr txBox="1"/>
          <p:nvPr/>
        </p:nvSpPr>
        <p:spPr>
          <a:xfrm rot="981388">
            <a:off x="6976597" y="5796619"/>
            <a:ext cx="1482884" cy="344518"/>
          </a:xfrm>
          <a:prstGeom prst="rect">
            <a:avLst/>
          </a:prstGeom>
          <a:noFill/>
          <a:ln>
            <a:noFill/>
          </a:ln>
        </p:spPr>
        <p:txBody>
          <a:bodyPr spcFirstLastPara="1" wrap="square" lIns="0" tIns="0" rIns="0" bIns="0" anchor="t" anchorCtr="0">
            <a:spAutoFit/>
          </a:bodyPr>
          <a:lstStyle/>
          <a:p>
            <a:pPr algn="ctr" defTabSz="609630">
              <a:lnSpc>
                <a:spcPct val="140016"/>
              </a:lnSpc>
              <a:buClr>
                <a:srgbClr val="000000"/>
              </a:buClr>
            </a:pPr>
            <a:r>
              <a:rPr lang="en-US" sz="1599" kern="0">
                <a:solidFill>
                  <a:srgbClr val="000000"/>
                </a:solidFill>
                <a:latin typeface="Arial"/>
                <a:ea typeface="Arial"/>
                <a:cs typeface="Arial"/>
                <a:sym typeface="Arial"/>
              </a:rPr>
              <a:t>Romania</a:t>
            </a:r>
            <a:endParaRPr sz="933" kern="0">
              <a:solidFill>
                <a:srgbClr val="000000"/>
              </a:solidFill>
              <a:latin typeface="Arial"/>
              <a:cs typeface="Arial"/>
              <a:sym typeface="Arial"/>
            </a:endParaRPr>
          </a:p>
        </p:txBody>
      </p:sp>
      <p:sp>
        <p:nvSpPr>
          <p:cNvPr id="1362" name="Google Shape;1362;p41"/>
          <p:cNvSpPr txBox="1"/>
          <p:nvPr/>
        </p:nvSpPr>
        <p:spPr>
          <a:xfrm rot="186958">
            <a:off x="6971207" y="3357236"/>
            <a:ext cx="1482884" cy="344518"/>
          </a:xfrm>
          <a:prstGeom prst="rect">
            <a:avLst/>
          </a:prstGeom>
          <a:noFill/>
          <a:ln>
            <a:noFill/>
          </a:ln>
        </p:spPr>
        <p:txBody>
          <a:bodyPr spcFirstLastPara="1" wrap="square" lIns="0" tIns="0" rIns="0" bIns="0" anchor="t" anchorCtr="0">
            <a:spAutoFit/>
          </a:bodyPr>
          <a:lstStyle/>
          <a:p>
            <a:pPr algn="ctr" defTabSz="609630">
              <a:lnSpc>
                <a:spcPct val="140016"/>
              </a:lnSpc>
              <a:buClr>
                <a:srgbClr val="000000"/>
              </a:buClr>
            </a:pPr>
            <a:r>
              <a:rPr lang="en-US" sz="1599" kern="0">
                <a:solidFill>
                  <a:srgbClr val="000000"/>
                </a:solidFill>
                <a:latin typeface="Arial"/>
                <a:ea typeface="Arial"/>
                <a:cs typeface="Arial"/>
                <a:sym typeface="Arial"/>
              </a:rPr>
              <a:t>ASIA</a:t>
            </a:r>
            <a:endParaRPr sz="933" kern="0">
              <a:solidFill>
                <a:srgbClr val="000000"/>
              </a:solidFill>
              <a:latin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367"/>
        <p:cNvGrpSpPr/>
        <p:nvPr/>
      </p:nvGrpSpPr>
      <p:grpSpPr>
        <a:xfrm>
          <a:off x="0" y="0"/>
          <a:ext cx="0" cy="0"/>
          <a:chOff x="0" y="0"/>
          <a:chExt cx="0" cy="0"/>
        </a:xfrm>
      </p:grpSpPr>
      <p:sp>
        <p:nvSpPr>
          <p:cNvPr id="1368" name="Google Shape;1368;p42"/>
          <p:cNvSpPr/>
          <p:nvPr/>
        </p:nvSpPr>
        <p:spPr>
          <a:xfrm>
            <a:off x="0" y="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pic>
        <p:nvPicPr>
          <p:cNvPr id="1369" name="Google Shape;1369;p42" descr="Immagine che contiene silhouette, ombra, bianco e nero"/>
          <p:cNvPicPr preferRelativeResize="0"/>
          <p:nvPr/>
        </p:nvPicPr>
        <p:blipFill rotWithShape="1">
          <a:blip r:embed="rId4">
            <a:alphaModFix amt="45000"/>
          </a:blip>
          <a:srcRect/>
          <a:stretch/>
        </p:blipFill>
        <p:spPr>
          <a:xfrm>
            <a:off x="-13742" y="3218076"/>
            <a:ext cx="12191999" cy="4162242"/>
          </a:xfrm>
          <a:prstGeom prst="rect">
            <a:avLst/>
          </a:prstGeom>
          <a:noFill/>
          <a:ln>
            <a:noFill/>
          </a:ln>
          <a:effectLst>
            <a:outerShdw blurRad="50800" dist="50800" dir="5400000" algn="ctr" rotWithShape="0">
              <a:srgbClr val="000000"/>
            </a:outerShdw>
          </a:effectLst>
        </p:spPr>
      </p:pic>
      <p:sp>
        <p:nvSpPr>
          <p:cNvPr id="1370" name="Google Shape;1370;p42"/>
          <p:cNvSpPr/>
          <p:nvPr/>
        </p:nvSpPr>
        <p:spPr>
          <a:xfrm>
            <a:off x="-270064" y="1875755"/>
            <a:ext cx="1947519" cy="1947519"/>
          </a:xfrm>
          <a:custGeom>
            <a:avLst/>
            <a:gdLst/>
            <a:ahLst/>
            <a:cxnLst/>
            <a:rect l="l" t="t" r="r" b="b"/>
            <a:pathLst>
              <a:path w="2921278" h="2921278" extrusionOk="0">
                <a:moveTo>
                  <a:pt x="0" y="0"/>
                </a:moveTo>
                <a:lnTo>
                  <a:pt x="2921278" y="0"/>
                </a:lnTo>
                <a:lnTo>
                  <a:pt x="2921278" y="2921278"/>
                </a:lnTo>
                <a:lnTo>
                  <a:pt x="0" y="2921278"/>
                </a:lnTo>
                <a:lnTo>
                  <a:pt x="0" y="0"/>
                </a:lnTo>
                <a:close/>
              </a:path>
            </a:pathLst>
          </a:custGeom>
          <a:blipFill rotWithShape="1">
            <a:blip r:embed="rId5">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371" name="Google Shape;1371;p42"/>
          <p:cNvSpPr/>
          <p:nvPr/>
        </p:nvSpPr>
        <p:spPr>
          <a:xfrm>
            <a:off x="-26952" y="2044196"/>
            <a:ext cx="1996552" cy="2053653"/>
          </a:xfrm>
          <a:custGeom>
            <a:avLst/>
            <a:gdLst/>
            <a:ahLst/>
            <a:cxnLst/>
            <a:rect l="l" t="t" r="r" b="b"/>
            <a:pathLst>
              <a:path w="2994828" h="3080479" extrusionOk="0">
                <a:moveTo>
                  <a:pt x="0" y="0"/>
                </a:moveTo>
                <a:lnTo>
                  <a:pt x="2994828" y="0"/>
                </a:lnTo>
                <a:lnTo>
                  <a:pt x="2994828" y="3080479"/>
                </a:lnTo>
                <a:lnTo>
                  <a:pt x="0" y="3080479"/>
                </a:lnTo>
                <a:lnTo>
                  <a:pt x="0" y="0"/>
                </a:lnTo>
                <a:close/>
              </a:path>
            </a:pathLst>
          </a:custGeom>
          <a:blipFill rotWithShape="1">
            <a:blip r:embed="rId6">
              <a:alphaModFix/>
            </a:blip>
            <a:stretch>
              <a:fillRect t="-113460" b="-89148"/>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372" name="Google Shape;1372;p42"/>
          <p:cNvSpPr/>
          <p:nvPr/>
        </p:nvSpPr>
        <p:spPr>
          <a:xfrm flipH="1">
            <a:off x="-96744" y="-622887"/>
            <a:ext cx="12441144" cy="4154227"/>
          </a:xfrm>
          <a:custGeom>
            <a:avLst/>
            <a:gdLst/>
            <a:ahLst/>
            <a:cxnLst/>
            <a:rect l="l" t="t" r="r" b="b"/>
            <a:pathLst>
              <a:path w="18145504" h="12104837" extrusionOk="0">
                <a:moveTo>
                  <a:pt x="0" y="12104838"/>
                </a:moveTo>
                <a:lnTo>
                  <a:pt x="18145504" y="12104838"/>
                </a:lnTo>
                <a:lnTo>
                  <a:pt x="18145504" y="0"/>
                </a:lnTo>
                <a:lnTo>
                  <a:pt x="0" y="0"/>
                </a:lnTo>
                <a:lnTo>
                  <a:pt x="0" y="12104838"/>
                </a:lnTo>
                <a:close/>
              </a:path>
            </a:pathLst>
          </a:custGeom>
          <a:blipFill rotWithShape="1">
            <a:blip r:embed="rId7">
              <a:alphaModFix/>
            </a:blip>
            <a:stretch>
              <a:fillRect/>
            </a:stretch>
          </a:blipFill>
          <a:ln>
            <a:noFill/>
          </a:ln>
          <a:effectLst>
            <a:outerShdw blurRad="50800" dist="50800" dir="5400000" sx="102000" sy="102000" algn="ctr" rotWithShape="0">
              <a:srgbClr val="000000">
                <a:alpha val="34901"/>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373" name="Google Shape;1373;p42"/>
          <p:cNvSpPr/>
          <p:nvPr/>
        </p:nvSpPr>
        <p:spPr>
          <a:xfrm>
            <a:off x="1182507" y="1778767"/>
            <a:ext cx="1363116" cy="365956"/>
          </a:xfrm>
          <a:custGeom>
            <a:avLst/>
            <a:gdLst/>
            <a:ahLst/>
            <a:cxnLst/>
            <a:rect l="l" t="t" r="r" b="b"/>
            <a:pathLst>
              <a:path w="2169578" h="504976" extrusionOk="0">
                <a:moveTo>
                  <a:pt x="0" y="0"/>
                </a:moveTo>
                <a:lnTo>
                  <a:pt x="2169578" y="0"/>
                </a:lnTo>
                <a:lnTo>
                  <a:pt x="2169578" y="504976"/>
                </a:lnTo>
                <a:lnTo>
                  <a:pt x="0" y="504976"/>
                </a:lnTo>
                <a:lnTo>
                  <a:pt x="0" y="0"/>
                </a:lnTo>
                <a:close/>
              </a:path>
            </a:pathLst>
          </a:custGeom>
          <a:blipFill rotWithShape="1">
            <a:blip r:embed="rId8">
              <a:alphaModFix/>
            </a:blip>
            <a:stretch>
              <a:fillRect t="-10117" r="-1200" b="-4014"/>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374" name="Google Shape;1374;p42"/>
          <p:cNvSpPr/>
          <p:nvPr/>
        </p:nvSpPr>
        <p:spPr>
          <a:xfrm>
            <a:off x="1221989" y="131911"/>
            <a:ext cx="1363116" cy="1880902"/>
          </a:xfrm>
          <a:custGeom>
            <a:avLst/>
            <a:gdLst/>
            <a:ahLst/>
            <a:cxnLst/>
            <a:rect l="l" t="t" r="r" b="b"/>
            <a:pathLst>
              <a:path w="2533767" h="3473225" extrusionOk="0">
                <a:moveTo>
                  <a:pt x="0" y="0"/>
                </a:moveTo>
                <a:lnTo>
                  <a:pt x="2533766" y="0"/>
                </a:lnTo>
                <a:lnTo>
                  <a:pt x="2533766" y="3473226"/>
                </a:lnTo>
                <a:lnTo>
                  <a:pt x="0" y="3473226"/>
                </a:lnTo>
                <a:lnTo>
                  <a:pt x="0" y="0"/>
                </a:lnTo>
                <a:close/>
              </a:path>
            </a:pathLst>
          </a:custGeom>
          <a:blipFill rotWithShape="1">
            <a:blip r:embed="rId9">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375" name="Google Shape;1375;p42"/>
          <p:cNvSpPr txBox="1"/>
          <p:nvPr/>
        </p:nvSpPr>
        <p:spPr>
          <a:xfrm>
            <a:off x="2689745" y="190556"/>
            <a:ext cx="6356607" cy="1063625"/>
          </a:xfrm>
          <a:prstGeom prst="rect">
            <a:avLst/>
          </a:prstGeom>
          <a:noFill/>
          <a:ln>
            <a:noFill/>
          </a:ln>
        </p:spPr>
        <p:txBody>
          <a:bodyPr spcFirstLastPara="1" wrap="square" lIns="0" tIns="0" rIns="0" bIns="0" anchor="t" anchorCtr="0">
            <a:spAutoFit/>
          </a:bodyPr>
          <a:lstStyle/>
          <a:p>
            <a:pPr algn="ctr" defTabSz="609630">
              <a:lnSpc>
                <a:spcPct val="96240"/>
              </a:lnSpc>
              <a:buClr>
                <a:srgbClr val="000000"/>
              </a:buClr>
            </a:pPr>
            <a:r>
              <a:rPr lang="es-ES" sz="3600" kern="0" dirty="0">
                <a:solidFill>
                  <a:srgbClr val="402B2B"/>
                </a:solidFill>
                <a:latin typeface="Play"/>
                <a:ea typeface="Play"/>
                <a:cs typeface="Play"/>
                <a:sym typeface="Play"/>
              </a:rPr>
              <a:t>LA UE Y LA CUESTIÓN DE LA MIGRACIÓN</a:t>
            </a:r>
            <a:endParaRPr sz="3600" kern="0" dirty="0">
              <a:solidFill>
                <a:srgbClr val="402B2B"/>
              </a:solidFill>
              <a:latin typeface="Play"/>
              <a:ea typeface="Play"/>
              <a:cs typeface="Play"/>
              <a:sym typeface="Play"/>
            </a:endParaRPr>
          </a:p>
        </p:txBody>
      </p:sp>
      <p:sp>
        <p:nvSpPr>
          <p:cNvPr id="1376" name="Google Shape;1376;p42"/>
          <p:cNvSpPr/>
          <p:nvPr/>
        </p:nvSpPr>
        <p:spPr>
          <a:xfrm rot="-5400000" flipH="1">
            <a:off x="4799615" y="1823989"/>
            <a:ext cx="4557727" cy="3351307"/>
          </a:xfrm>
          <a:custGeom>
            <a:avLst/>
            <a:gdLst/>
            <a:ahLst/>
            <a:cxnLst/>
            <a:rect l="l" t="t" r="r" b="b"/>
            <a:pathLst>
              <a:path w="7934389" h="5293018" extrusionOk="0">
                <a:moveTo>
                  <a:pt x="7934389" y="0"/>
                </a:moveTo>
                <a:lnTo>
                  <a:pt x="0" y="0"/>
                </a:lnTo>
                <a:lnTo>
                  <a:pt x="0" y="5293019"/>
                </a:lnTo>
                <a:lnTo>
                  <a:pt x="7934389" y="5293019"/>
                </a:lnTo>
                <a:lnTo>
                  <a:pt x="7934389" y="0"/>
                </a:lnTo>
                <a:close/>
              </a:path>
            </a:pathLst>
          </a:custGeom>
          <a:blipFill rotWithShape="1">
            <a:blip r:embed="rId7">
              <a:alphaModFix/>
            </a:blip>
            <a:stretch>
              <a:fillRect/>
            </a:stretch>
          </a:blipFill>
          <a:ln>
            <a:noFill/>
          </a:ln>
          <a:effectLst>
            <a:outerShdw blurRad="50800" dist="50800" dir="5400000" sx="102000" sy="102000" algn="ctr" rotWithShape="0">
              <a:srgbClr val="000000">
                <a:alpha val="60000"/>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377" name="Google Shape;1377;p42"/>
          <p:cNvSpPr txBox="1"/>
          <p:nvPr/>
        </p:nvSpPr>
        <p:spPr>
          <a:xfrm>
            <a:off x="5923732" y="1706145"/>
            <a:ext cx="2659374" cy="3448034"/>
          </a:xfrm>
          <a:prstGeom prst="rect">
            <a:avLst/>
          </a:prstGeom>
          <a:noFill/>
          <a:ln>
            <a:noFill/>
          </a:ln>
          <a:effectLst>
            <a:outerShdw blurRad="50800" dist="50800" dir="5400000" sx="3000" sy="3000" algn="ctr" rotWithShape="0">
              <a:srgbClr val="000000">
                <a:alpha val="42745"/>
              </a:srgbClr>
            </a:outerShdw>
          </a:effectLst>
        </p:spPr>
        <p:txBody>
          <a:bodyPr spcFirstLastPara="1" wrap="square" lIns="60950" tIns="30467" rIns="60950" bIns="30467" anchor="t" anchorCtr="0">
            <a:spAutoFit/>
          </a:bodyPr>
          <a:lstStyle/>
          <a:p>
            <a:pPr defTabSz="609630">
              <a:buClr>
                <a:srgbClr val="000000"/>
              </a:buClr>
            </a:pPr>
            <a:r>
              <a:rPr lang="en-US" sz="1467" b="1" kern="0" dirty="0" err="1">
                <a:solidFill>
                  <a:srgbClr val="402B2B"/>
                </a:solidFill>
                <a:latin typeface="Arial"/>
                <a:ea typeface="Arial"/>
                <a:cs typeface="Arial"/>
                <a:sym typeface="Arial"/>
              </a:rPr>
              <a:t>Promover</a:t>
            </a:r>
            <a:r>
              <a:rPr lang="en-US" sz="1467" b="1" kern="0" dirty="0">
                <a:solidFill>
                  <a:srgbClr val="402B2B"/>
                </a:solidFill>
                <a:latin typeface="Arial"/>
                <a:ea typeface="Arial"/>
                <a:cs typeface="Arial"/>
                <a:sym typeface="Arial"/>
              </a:rPr>
              <a:t> la </a:t>
            </a:r>
            <a:r>
              <a:rPr lang="en-US" sz="1467" b="1" kern="0" dirty="0" err="1">
                <a:solidFill>
                  <a:srgbClr val="402B2B"/>
                </a:solidFill>
                <a:latin typeface="Arial"/>
                <a:ea typeface="Arial"/>
                <a:cs typeface="Arial"/>
                <a:sym typeface="Arial"/>
              </a:rPr>
              <a:t>integración</a:t>
            </a:r>
            <a:r>
              <a:rPr lang="en-US" sz="1467" b="1" kern="0" dirty="0">
                <a:solidFill>
                  <a:srgbClr val="402B2B"/>
                </a:solidFill>
                <a:latin typeface="Arial"/>
                <a:ea typeface="Arial"/>
                <a:cs typeface="Arial"/>
                <a:sym typeface="Arial"/>
              </a:rPr>
              <a:t> y la </a:t>
            </a:r>
            <a:r>
              <a:rPr lang="en-US" sz="1467" b="1" kern="0" dirty="0" err="1">
                <a:solidFill>
                  <a:srgbClr val="402B2B"/>
                </a:solidFill>
                <a:latin typeface="Arial"/>
                <a:ea typeface="Arial"/>
                <a:cs typeface="Arial"/>
                <a:sym typeface="Arial"/>
              </a:rPr>
              <a:t>inclusión</a:t>
            </a:r>
            <a:r>
              <a:rPr lang="en-US" sz="1467" b="1" kern="0" dirty="0">
                <a:solidFill>
                  <a:srgbClr val="402B2B"/>
                </a:solidFill>
                <a:latin typeface="Arial"/>
                <a:ea typeface="Arial"/>
                <a:cs typeface="Arial"/>
                <a:sym typeface="Arial"/>
              </a:rPr>
              <a:t>: </a:t>
            </a:r>
            <a:endParaRPr sz="933" kern="0" dirty="0">
              <a:solidFill>
                <a:srgbClr val="000000"/>
              </a:solidFill>
              <a:latin typeface="Arial"/>
              <a:cs typeface="Arial"/>
              <a:sym typeface="Arial"/>
            </a:endParaRPr>
          </a:p>
          <a:p>
            <a:pPr defTabSz="609630">
              <a:buClr>
                <a:srgbClr val="000000"/>
              </a:buClr>
            </a:pPr>
            <a:r>
              <a:rPr lang="en-US" sz="1467" kern="0" dirty="0">
                <a:solidFill>
                  <a:srgbClr val="402B2B"/>
                </a:solidFill>
                <a:latin typeface="Arial"/>
                <a:ea typeface="Arial"/>
                <a:cs typeface="Arial"/>
                <a:sym typeface="Arial"/>
              </a:rPr>
              <a:t>Un </a:t>
            </a:r>
            <a:r>
              <a:rPr lang="en-US" sz="1467" kern="0" dirty="0" err="1">
                <a:solidFill>
                  <a:srgbClr val="402B2B"/>
                </a:solidFill>
                <a:latin typeface="Arial"/>
                <a:ea typeface="Arial"/>
                <a:cs typeface="Arial"/>
                <a:sym typeface="Arial"/>
              </a:rPr>
              <a:t>ciudadano</a:t>
            </a:r>
            <a:r>
              <a:rPr lang="en-US" sz="1467" kern="0" dirty="0">
                <a:solidFill>
                  <a:srgbClr val="402B2B"/>
                </a:solidFill>
                <a:latin typeface="Arial"/>
                <a:ea typeface="Arial"/>
                <a:cs typeface="Arial"/>
                <a:sym typeface="Arial"/>
              </a:rPr>
              <a:t> global </a:t>
            </a:r>
            <a:r>
              <a:rPr lang="en-US" sz="1467" kern="0" dirty="0" err="1">
                <a:solidFill>
                  <a:srgbClr val="402B2B"/>
                </a:solidFill>
                <a:latin typeface="Arial"/>
                <a:ea typeface="Arial"/>
                <a:cs typeface="Arial"/>
                <a:sym typeface="Arial"/>
              </a:rPr>
              <a:t>apoyaría</a:t>
            </a:r>
            <a:r>
              <a:rPr lang="en-US" sz="1467" kern="0" dirty="0">
                <a:solidFill>
                  <a:srgbClr val="402B2B"/>
                </a:solidFill>
                <a:latin typeface="Arial"/>
                <a:ea typeface="Arial"/>
                <a:cs typeface="Arial"/>
                <a:sym typeface="Arial"/>
              </a:rPr>
              <a:t> las </a:t>
            </a:r>
            <a:r>
              <a:rPr lang="en-US" sz="1467" kern="0" dirty="0" err="1">
                <a:solidFill>
                  <a:srgbClr val="402B2B"/>
                </a:solidFill>
                <a:latin typeface="Arial"/>
                <a:ea typeface="Arial"/>
                <a:cs typeface="Arial"/>
                <a:sym typeface="Arial"/>
              </a:rPr>
              <a:t>políticas</a:t>
            </a:r>
            <a:r>
              <a:rPr lang="en-US" sz="1467" kern="0" dirty="0">
                <a:solidFill>
                  <a:srgbClr val="402B2B"/>
                </a:solidFill>
                <a:latin typeface="Arial"/>
                <a:ea typeface="Arial"/>
                <a:cs typeface="Arial"/>
                <a:sym typeface="Arial"/>
              </a:rPr>
              <a:t> y </a:t>
            </a:r>
            <a:r>
              <a:rPr lang="en-US" sz="1467" kern="0" dirty="0" err="1">
                <a:solidFill>
                  <a:srgbClr val="402B2B"/>
                </a:solidFill>
                <a:latin typeface="Arial"/>
                <a:ea typeface="Arial"/>
                <a:cs typeface="Arial"/>
                <a:sym typeface="Arial"/>
              </a:rPr>
              <a:t>acciones</a:t>
            </a:r>
            <a:r>
              <a:rPr lang="en-US" sz="1467" kern="0" dirty="0">
                <a:solidFill>
                  <a:srgbClr val="402B2B"/>
                </a:solidFill>
                <a:latin typeface="Arial"/>
                <a:ea typeface="Arial"/>
                <a:cs typeface="Arial"/>
                <a:sym typeface="Arial"/>
              </a:rPr>
              <a:t> que </a:t>
            </a:r>
            <a:r>
              <a:rPr lang="en-US" sz="1467" kern="0" dirty="0" err="1">
                <a:solidFill>
                  <a:srgbClr val="402B2B"/>
                </a:solidFill>
                <a:latin typeface="Arial"/>
                <a:ea typeface="Arial"/>
                <a:cs typeface="Arial"/>
                <a:sym typeface="Arial"/>
              </a:rPr>
              <a:t>ayuden</a:t>
            </a:r>
            <a:r>
              <a:rPr lang="en-US" sz="1467" kern="0" dirty="0">
                <a:solidFill>
                  <a:srgbClr val="402B2B"/>
                </a:solidFill>
                <a:latin typeface="Arial"/>
                <a:ea typeface="Arial"/>
                <a:cs typeface="Arial"/>
                <a:sym typeface="Arial"/>
              </a:rPr>
              <a:t> a </a:t>
            </a:r>
            <a:r>
              <a:rPr lang="en-US" sz="1467" kern="0" dirty="0" err="1">
                <a:solidFill>
                  <a:srgbClr val="402B2B"/>
                </a:solidFill>
                <a:latin typeface="Arial"/>
                <a:ea typeface="Arial"/>
                <a:cs typeface="Arial"/>
                <a:sym typeface="Arial"/>
              </a:rPr>
              <a:t>los</a:t>
            </a:r>
            <a:r>
              <a:rPr lang="en-US" sz="1467" kern="0" dirty="0">
                <a:solidFill>
                  <a:srgbClr val="402B2B"/>
                </a:solidFill>
                <a:latin typeface="Arial"/>
                <a:ea typeface="Arial"/>
                <a:cs typeface="Arial"/>
                <a:sym typeface="Arial"/>
              </a:rPr>
              <a:t> </a:t>
            </a:r>
            <a:r>
              <a:rPr lang="en-US" sz="1467" kern="0" dirty="0" err="1">
                <a:solidFill>
                  <a:srgbClr val="402B2B"/>
                </a:solidFill>
                <a:latin typeface="Arial"/>
                <a:ea typeface="Arial"/>
                <a:cs typeface="Arial"/>
                <a:sym typeface="Arial"/>
              </a:rPr>
              <a:t>migrantes</a:t>
            </a:r>
            <a:r>
              <a:rPr lang="en-US" sz="1467" kern="0" dirty="0">
                <a:solidFill>
                  <a:srgbClr val="402B2B"/>
                </a:solidFill>
                <a:latin typeface="Arial"/>
                <a:ea typeface="Arial"/>
                <a:cs typeface="Arial"/>
                <a:sym typeface="Arial"/>
              </a:rPr>
              <a:t> a </a:t>
            </a:r>
            <a:r>
              <a:rPr lang="en-US" sz="1467" kern="0" dirty="0" err="1">
                <a:solidFill>
                  <a:srgbClr val="402B2B"/>
                </a:solidFill>
                <a:latin typeface="Arial"/>
                <a:ea typeface="Arial"/>
                <a:cs typeface="Arial"/>
                <a:sym typeface="Arial"/>
              </a:rPr>
              <a:t>integrarse</a:t>
            </a:r>
            <a:r>
              <a:rPr lang="en-US" sz="1467" kern="0" dirty="0">
                <a:solidFill>
                  <a:srgbClr val="402B2B"/>
                </a:solidFill>
                <a:latin typeface="Arial"/>
                <a:ea typeface="Arial"/>
                <a:cs typeface="Arial"/>
                <a:sym typeface="Arial"/>
              </a:rPr>
              <a:t> </a:t>
            </a:r>
            <a:r>
              <a:rPr lang="en-US" sz="1467" kern="0" dirty="0" err="1">
                <a:solidFill>
                  <a:srgbClr val="402B2B"/>
                </a:solidFill>
                <a:latin typeface="Arial"/>
                <a:ea typeface="Arial"/>
                <a:cs typeface="Arial"/>
                <a:sym typeface="Arial"/>
              </a:rPr>
              <a:t>en</a:t>
            </a:r>
            <a:r>
              <a:rPr lang="en-US" sz="1467" kern="0" dirty="0">
                <a:solidFill>
                  <a:srgbClr val="402B2B"/>
                </a:solidFill>
                <a:latin typeface="Arial"/>
                <a:ea typeface="Arial"/>
                <a:cs typeface="Arial"/>
                <a:sym typeface="Arial"/>
              </a:rPr>
              <a:t> la </a:t>
            </a:r>
            <a:r>
              <a:rPr lang="en-US" sz="1467" kern="0" dirty="0" err="1">
                <a:solidFill>
                  <a:srgbClr val="402B2B"/>
                </a:solidFill>
                <a:latin typeface="Arial"/>
                <a:ea typeface="Arial"/>
                <a:cs typeface="Arial"/>
                <a:sym typeface="Arial"/>
              </a:rPr>
              <a:t>sociedad</a:t>
            </a:r>
            <a:r>
              <a:rPr lang="en-US" sz="1467" kern="0" dirty="0">
                <a:solidFill>
                  <a:srgbClr val="402B2B"/>
                </a:solidFill>
                <a:latin typeface="Arial"/>
                <a:ea typeface="Arial"/>
                <a:cs typeface="Arial"/>
                <a:sym typeface="Arial"/>
              </a:rPr>
              <a:t>. </a:t>
            </a:r>
            <a:endParaRPr sz="1467" kern="0" dirty="0">
              <a:solidFill>
                <a:srgbClr val="402B2B"/>
              </a:solidFill>
              <a:latin typeface="Arial"/>
              <a:ea typeface="Arial"/>
              <a:cs typeface="Arial"/>
              <a:sym typeface="Arial"/>
            </a:endParaRPr>
          </a:p>
          <a:p>
            <a:pPr defTabSz="609630">
              <a:buClr>
                <a:srgbClr val="000000"/>
              </a:buClr>
            </a:pPr>
            <a:r>
              <a:rPr lang="en-US" sz="1467" b="1" kern="0" dirty="0" err="1">
                <a:solidFill>
                  <a:srgbClr val="402B2B"/>
                </a:solidFill>
                <a:latin typeface="Arial"/>
                <a:ea typeface="Arial"/>
                <a:cs typeface="Arial"/>
                <a:sym typeface="Arial"/>
              </a:rPr>
              <a:t>Apoyando</a:t>
            </a:r>
            <a:r>
              <a:rPr lang="en-US" sz="1467" b="1" kern="0" dirty="0">
                <a:solidFill>
                  <a:srgbClr val="402B2B"/>
                </a:solidFill>
                <a:latin typeface="Arial"/>
                <a:ea typeface="Arial"/>
                <a:cs typeface="Arial"/>
                <a:sym typeface="Arial"/>
              </a:rPr>
              <a:t> las </a:t>
            </a:r>
            <a:r>
              <a:rPr lang="en-US" sz="1467" b="1" kern="0" dirty="0" err="1">
                <a:solidFill>
                  <a:srgbClr val="402B2B"/>
                </a:solidFill>
                <a:latin typeface="Arial"/>
                <a:ea typeface="Arial"/>
                <a:cs typeface="Arial"/>
                <a:sym typeface="Arial"/>
              </a:rPr>
              <a:t>políticas</a:t>
            </a:r>
            <a:r>
              <a:rPr lang="en-US" sz="1467" b="1" kern="0" dirty="0">
                <a:solidFill>
                  <a:srgbClr val="402B2B"/>
                </a:solidFill>
                <a:latin typeface="Arial"/>
                <a:ea typeface="Arial"/>
                <a:cs typeface="Arial"/>
                <a:sym typeface="Arial"/>
              </a:rPr>
              <a:t> de la UE </a:t>
            </a:r>
            <a:r>
              <a:rPr lang="en-US" sz="1467" b="1" kern="0" dirty="0" err="1">
                <a:solidFill>
                  <a:srgbClr val="402B2B"/>
                </a:solidFill>
                <a:latin typeface="Arial"/>
                <a:ea typeface="Arial"/>
                <a:cs typeface="Arial"/>
                <a:sym typeface="Arial"/>
              </a:rPr>
              <a:t>en</a:t>
            </a:r>
            <a:r>
              <a:rPr lang="en-US" sz="1467" b="1" kern="0" dirty="0">
                <a:solidFill>
                  <a:srgbClr val="402B2B"/>
                </a:solidFill>
                <a:latin typeface="Arial"/>
                <a:ea typeface="Arial"/>
                <a:cs typeface="Arial"/>
                <a:sym typeface="Arial"/>
              </a:rPr>
              <a:t> </a:t>
            </a:r>
            <a:r>
              <a:rPr lang="en-US" sz="1467" b="1" kern="0" dirty="0" err="1">
                <a:solidFill>
                  <a:srgbClr val="402B2B"/>
                </a:solidFill>
                <a:latin typeface="Arial"/>
                <a:ea typeface="Arial"/>
                <a:cs typeface="Arial"/>
                <a:sym typeface="Arial"/>
              </a:rPr>
              <a:t>migración</a:t>
            </a:r>
            <a:r>
              <a:rPr lang="en-US" sz="1467" b="1" kern="0" dirty="0">
                <a:solidFill>
                  <a:srgbClr val="402B2B"/>
                </a:solidFill>
                <a:latin typeface="Arial"/>
                <a:ea typeface="Arial"/>
                <a:cs typeface="Arial"/>
                <a:sym typeface="Arial"/>
              </a:rPr>
              <a:t>:</a:t>
            </a:r>
            <a:r>
              <a:rPr lang="en-US" sz="1467" kern="0" dirty="0">
                <a:solidFill>
                  <a:srgbClr val="402B2B"/>
                </a:solidFill>
                <a:latin typeface="Arial"/>
                <a:ea typeface="Arial"/>
                <a:cs typeface="Arial"/>
                <a:sym typeface="Arial"/>
              </a:rPr>
              <a:t> </a:t>
            </a:r>
            <a:endParaRPr sz="933" kern="0" dirty="0">
              <a:solidFill>
                <a:srgbClr val="000000"/>
              </a:solidFill>
              <a:latin typeface="Arial"/>
              <a:cs typeface="Arial"/>
              <a:sym typeface="Arial"/>
            </a:endParaRPr>
          </a:p>
          <a:p>
            <a:pPr defTabSz="609630">
              <a:buClr>
                <a:srgbClr val="000000"/>
              </a:buClr>
            </a:pPr>
            <a:r>
              <a:rPr lang="es-ES" sz="1467" kern="0" dirty="0">
                <a:solidFill>
                  <a:srgbClr val="402B2B"/>
                </a:solidFill>
                <a:latin typeface="Arial"/>
                <a:ea typeface="Arial"/>
                <a:cs typeface="Arial"/>
                <a:sym typeface="Arial"/>
              </a:rPr>
              <a:t>La UE dispone de marcos para gestionar la migración, como el Sistema Europeo Común de Asilo, que garantiza que quienes huyen de la persecución puedan solicitar asilo.</a:t>
            </a:r>
            <a:r>
              <a:rPr lang="en-US" sz="1467" kern="0" dirty="0">
                <a:solidFill>
                  <a:srgbClr val="402B2B"/>
                </a:solidFill>
                <a:latin typeface="Arial"/>
                <a:ea typeface="Arial"/>
                <a:cs typeface="Arial"/>
                <a:sym typeface="Arial"/>
              </a:rPr>
              <a:t>. </a:t>
            </a:r>
            <a:endParaRPr sz="1467" kern="0" dirty="0">
              <a:solidFill>
                <a:srgbClr val="402B2B"/>
              </a:solidFill>
              <a:latin typeface="Arial"/>
              <a:ea typeface="Arial"/>
              <a:cs typeface="Arial"/>
              <a:sym typeface="Arial"/>
            </a:endParaRPr>
          </a:p>
        </p:txBody>
      </p:sp>
      <p:sp>
        <p:nvSpPr>
          <p:cNvPr id="1378" name="Google Shape;1378;p42"/>
          <p:cNvSpPr/>
          <p:nvPr/>
        </p:nvSpPr>
        <p:spPr>
          <a:xfrm rot="-68087">
            <a:off x="5749069" y="1310424"/>
            <a:ext cx="235558" cy="240059"/>
          </a:xfrm>
          <a:custGeom>
            <a:avLst/>
            <a:gdLst/>
            <a:ahLst/>
            <a:cxnLst/>
            <a:rect l="l" t="t" r="r" b="b"/>
            <a:pathLst>
              <a:path w="353337" h="360088" extrusionOk="0">
                <a:moveTo>
                  <a:pt x="0" y="0"/>
                </a:moveTo>
                <a:lnTo>
                  <a:pt x="353337" y="0"/>
                </a:lnTo>
                <a:lnTo>
                  <a:pt x="353337" y="360088"/>
                </a:lnTo>
                <a:lnTo>
                  <a:pt x="0" y="360088"/>
                </a:lnTo>
                <a:lnTo>
                  <a:pt x="0" y="0"/>
                </a:lnTo>
                <a:close/>
              </a:path>
            </a:pathLst>
          </a:custGeom>
          <a:blipFill rotWithShape="1">
            <a:blip r:embed="rId10">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379" name="Google Shape;1379;p42"/>
          <p:cNvGrpSpPr/>
          <p:nvPr/>
        </p:nvGrpSpPr>
        <p:grpSpPr>
          <a:xfrm rot="-1081461">
            <a:off x="8876459" y="446541"/>
            <a:ext cx="2989147" cy="3471827"/>
            <a:chOff x="0" y="0"/>
            <a:chExt cx="5466080" cy="6348730"/>
          </a:xfrm>
        </p:grpSpPr>
        <p:sp>
          <p:nvSpPr>
            <p:cNvPr id="1380" name="Google Shape;1380;p42"/>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a:effectLst>
              <a:outerShdw blurRad="50800" dist="50800" dir="5400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381" name="Google Shape;1381;p42"/>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1">
                <a:alphaModFix/>
              </a:blip>
              <a:stretch>
                <a:fillRect l="-35157" r="-35156"/>
              </a:stretch>
            </a:blipFill>
            <a:ln>
              <a:noFill/>
            </a:ln>
            <a:effectLst>
              <a:outerShdw blurRad="50800" dist="50800" dir="5400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382" name="Google Shape;1382;p42"/>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383" name="Google Shape;1383;p42"/>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1384" name="Google Shape;1384;p42"/>
          <p:cNvSpPr txBox="1"/>
          <p:nvPr/>
        </p:nvSpPr>
        <p:spPr>
          <a:xfrm rot="-1095158">
            <a:off x="9237757" y="3173141"/>
            <a:ext cx="3145729" cy="636174"/>
          </a:xfrm>
          <a:prstGeom prst="rect">
            <a:avLst/>
          </a:prstGeom>
          <a:noFill/>
          <a:ln>
            <a:noFill/>
          </a:ln>
        </p:spPr>
        <p:txBody>
          <a:bodyPr spcFirstLastPara="1" wrap="square" lIns="60950" tIns="30467" rIns="60950" bIns="30467" anchor="t" anchorCtr="0">
            <a:spAutoFit/>
          </a:bodyPr>
          <a:lstStyle/>
          <a:p>
            <a:pPr algn="ctr" defTabSz="609630">
              <a:buClr>
                <a:srgbClr val="000000"/>
              </a:buClr>
            </a:pPr>
            <a:r>
              <a:rPr lang="en-US" sz="1867" kern="0" dirty="0">
                <a:solidFill>
                  <a:srgbClr val="000000"/>
                </a:solidFill>
                <a:latin typeface="Arial"/>
                <a:cs typeface="Arial"/>
                <a:sym typeface="Arial"/>
              </a:rPr>
              <a:t>COMPORTAMIENTO DEL CIUDADANO GLOBAL</a:t>
            </a:r>
            <a:endParaRPr lang="en-US" sz="933" kern="0" dirty="0">
              <a:solidFill>
                <a:srgbClr val="000000"/>
              </a:solidFill>
              <a:latin typeface="Arial"/>
              <a:cs typeface="Arial"/>
              <a:sym typeface="Arial"/>
            </a:endParaRPr>
          </a:p>
        </p:txBody>
      </p:sp>
      <p:sp>
        <p:nvSpPr>
          <p:cNvPr id="1385" name="Google Shape;1385;p42"/>
          <p:cNvSpPr txBox="1"/>
          <p:nvPr/>
        </p:nvSpPr>
        <p:spPr>
          <a:xfrm rot="-1039413">
            <a:off x="8997251" y="639939"/>
            <a:ext cx="2273928" cy="2544966"/>
          </a:xfrm>
          <a:prstGeom prst="rect">
            <a:avLst/>
          </a:prstGeom>
          <a:noFill/>
          <a:ln>
            <a:noFill/>
          </a:ln>
        </p:spPr>
        <p:txBody>
          <a:bodyPr spcFirstLastPara="1" wrap="square" lIns="60950" tIns="30467" rIns="60950" bIns="30467" anchor="t" anchorCtr="0">
            <a:spAutoFit/>
          </a:bodyPr>
          <a:lstStyle/>
          <a:p>
            <a:pPr algn="ctr" defTabSz="609630">
              <a:buClr>
                <a:srgbClr val="000000"/>
              </a:buClr>
            </a:pPr>
            <a:r>
              <a:rPr lang="es-ES" sz="1467" b="1" kern="0" dirty="0">
                <a:solidFill>
                  <a:srgbClr val="402B2B"/>
                </a:solidFill>
                <a:latin typeface="Arial"/>
                <a:ea typeface="Arial"/>
                <a:cs typeface="Arial"/>
                <a:sym typeface="Arial"/>
              </a:rPr>
              <a:t>Un ciudadano del mundo que se enfrente al reto de la migración en su país actuará de forma que promueva la compasión, la comprensión y la responsabilidad tanto hacia los migrantes como hacia la comunidad local. </a:t>
            </a:r>
            <a:endParaRPr sz="1467" kern="0" dirty="0">
              <a:solidFill>
                <a:srgbClr val="000000"/>
              </a:solidFill>
              <a:latin typeface="Arial"/>
              <a:ea typeface="Arial"/>
              <a:cs typeface="Arial"/>
              <a:sym typeface="Arial"/>
            </a:endParaRPr>
          </a:p>
        </p:txBody>
      </p:sp>
      <p:sp>
        <p:nvSpPr>
          <p:cNvPr id="1386" name="Google Shape;1386;p42"/>
          <p:cNvSpPr/>
          <p:nvPr/>
        </p:nvSpPr>
        <p:spPr>
          <a:xfrm rot="-5582632" flipH="1">
            <a:off x="1324904" y="2067745"/>
            <a:ext cx="4557727" cy="3351307"/>
          </a:xfrm>
          <a:custGeom>
            <a:avLst/>
            <a:gdLst/>
            <a:ahLst/>
            <a:cxnLst/>
            <a:rect l="l" t="t" r="r" b="b"/>
            <a:pathLst>
              <a:path w="7934389" h="5293018" extrusionOk="0">
                <a:moveTo>
                  <a:pt x="7934389" y="0"/>
                </a:moveTo>
                <a:lnTo>
                  <a:pt x="0" y="0"/>
                </a:lnTo>
                <a:lnTo>
                  <a:pt x="0" y="5293019"/>
                </a:lnTo>
                <a:lnTo>
                  <a:pt x="7934389" y="5293019"/>
                </a:lnTo>
                <a:lnTo>
                  <a:pt x="7934389" y="0"/>
                </a:lnTo>
                <a:close/>
              </a:path>
            </a:pathLst>
          </a:custGeom>
          <a:blipFill rotWithShape="1">
            <a:blip r:embed="rId7">
              <a:alphaModFix/>
            </a:blip>
            <a:stretch>
              <a:fillRect/>
            </a:stretch>
          </a:blipFill>
          <a:ln>
            <a:noFill/>
          </a:ln>
          <a:effectLst>
            <a:outerShdw blurRad="50800" dist="50800" dir="5400000" sx="102000" sy="102000" algn="ctr" rotWithShape="0">
              <a:srgbClr val="000000">
                <a:alpha val="57647"/>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387" name="Google Shape;1387;p42"/>
          <p:cNvSpPr txBox="1"/>
          <p:nvPr/>
        </p:nvSpPr>
        <p:spPr>
          <a:xfrm rot="-238509">
            <a:off x="2213908" y="1819501"/>
            <a:ext cx="2699981" cy="3673800"/>
          </a:xfrm>
          <a:prstGeom prst="rect">
            <a:avLst/>
          </a:prstGeom>
          <a:noFill/>
          <a:ln>
            <a:noFill/>
          </a:ln>
        </p:spPr>
        <p:txBody>
          <a:bodyPr spcFirstLastPara="1" wrap="square" lIns="60950" tIns="30467" rIns="60950" bIns="30467" anchor="t" anchorCtr="0">
            <a:spAutoFit/>
          </a:bodyPr>
          <a:lstStyle/>
          <a:p>
            <a:pPr defTabSz="609630">
              <a:buClr>
                <a:srgbClr val="000000"/>
              </a:buClr>
            </a:pPr>
            <a:r>
              <a:rPr lang="en-US" sz="1467" b="1" kern="0" dirty="0" err="1">
                <a:solidFill>
                  <a:srgbClr val="402B2B"/>
                </a:solidFill>
                <a:latin typeface="Arial"/>
                <a:ea typeface="Arial"/>
                <a:cs typeface="Arial"/>
                <a:sym typeface="Arial"/>
              </a:rPr>
              <a:t>Entendiendo</a:t>
            </a:r>
            <a:r>
              <a:rPr lang="en-US" sz="1467" b="1" kern="0" dirty="0">
                <a:solidFill>
                  <a:srgbClr val="402B2B"/>
                </a:solidFill>
                <a:latin typeface="Arial"/>
                <a:ea typeface="Arial"/>
                <a:cs typeface="Arial"/>
                <a:sym typeface="Arial"/>
              </a:rPr>
              <a:t> las </a:t>
            </a:r>
            <a:r>
              <a:rPr lang="en-US" sz="1467" b="1" kern="0" dirty="0" err="1">
                <a:solidFill>
                  <a:srgbClr val="402B2B"/>
                </a:solidFill>
                <a:latin typeface="Arial"/>
                <a:ea typeface="Arial"/>
                <a:cs typeface="Arial"/>
                <a:sym typeface="Arial"/>
              </a:rPr>
              <a:t>causas</a:t>
            </a:r>
            <a:r>
              <a:rPr lang="en-US" sz="1467" b="1" kern="0" dirty="0">
                <a:solidFill>
                  <a:srgbClr val="402B2B"/>
                </a:solidFill>
                <a:latin typeface="Arial"/>
                <a:ea typeface="Arial"/>
                <a:cs typeface="Arial"/>
                <a:sym typeface="Arial"/>
              </a:rPr>
              <a:t> de la </a:t>
            </a:r>
            <a:r>
              <a:rPr lang="en-US" sz="1467" b="1" kern="0" dirty="0" err="1">
                <a:solidFill>
                  <a:srgbClr val="402B2B"/>
                </a:solidFill>
                <a:latin typeface="Arial"/>
                <a:ea typeface="Arial"/>
                <a:cs typeface="Arial"/>
                <a:sym typeface="Arial"/>
              </a:rPr>
              <a:t>migración</a:t>
            </a:r>
            <a:r>
              <a:rPr lang="en-US" sz="1467" b="1" kern="0" dirty="0">
                <a:solidFill>
                  <a:srgbClr val="402B2B"/>
                </a:solidFill>
                <a:latin typeface="Arial"/>
                <a:ea typeface="Arial"/>
                <a:cs typeface="Arial"/>
                <a:sym typeface="Arial"/>
              </a:rPr>
              <a:t>: </a:t>
            </a:r>
            <a:endParaRPr sz="933" kern="0" dirty="0">
              <a:solidFill>
                <a:srgbClr val="000000"/>
              </a:solidFill>
              <a:latin typeface="Arial"/>
              <a:cs typeface="Arial"/>
              <a:sym typeface="Arial"/>
            </a:endParaRPr>
          </a:p>
          <a:p>
            <a:pPr defTabSz="609630">
              <a:buClr>
                <a:srgbClr val="000000"/>
              </a:buClr>
            </a:pPr>
            <a:r>
              <a:rPr lang="en-US" sz="1467" kern="0" dirty="0">
                <a:solidFill>
                  <a:srgbClr val="402B2B"/>
                </a:solidFill>
                <a:latin typeface="Arial"/>
                <a:ea typeface="Arial"/>
                <a:cs typeface="Arial"/>
                <a:sym typeface="Arial"/>
              </a:rPr>
              <a:t>Un </a:t>
            </a:r>
            <a:r>
              <a:rPr lang="en-US" sz="1467" kern="0" dirty="0" err="1">
                <a:solidFill>
                  <a:srgbClr val="402B2B"/>
                </a:solidFill>
                <a:latin typeface="Arial"/>
                <a:ea typeface="Arial"/>
                <a:cs typeface="Arial"/>
                <a:sym typeface="Arial"/>
              </a:rPr>
              <a:t>ciudadano</a:t>
            </a:r>
            <a:r>
              <a:rPr lang="en-US" sz="1467" kern="0" dirty="0">
                <a:solidFill>
                  <a:srgbClr val="402B2B"/>
                </a:solidFill>
                <a:latin typeface="Arial"/>
                <a:ea typeface="Arial"/>
                <a:cs typeface="Arial"/>
                <a:sym typeface="Arial"/>
              </a:rPr>
              <a:t> global </a:t>
            </a:r>
            <a:r>
              <a:rPr lang="en-US" sz="1467" kern="0" dirty="0" err="1">
                <a:solidFill>
                  <a:srgbClr val="402B2B"/>
                </a:solidFill>
                <a:latin typeface="Arial"/>
                <a:ea typeface="Arial"/>
                <a:cs typeface="Arial"/>
                <a:sym typeface="Arial"/>
              </a:rPr>
              <a:t>intentaría</a:t>
            </a:r>
            <a:r>
              <a:rPr lang="en-US" sz="1467" kern="0" dirty="0">
                <a:solidFill>
                  <a:srgbClr val="402B2B"/>
                </a:solidFill>
                <a:latin typeface="Arial"/>
                <a:ea typeface="Arial"/>
                <a:cs typeface="Arial"/>
                <a:sym typeface="Arial"/>
              </a:rPr>
              <a:t> </a:t>
            </a:r>
            <a:r>
              <a:rPr lang="en-US" sz="1467" kern="0" dirty="0" err="1">
                <a:solidFill>
                  <a:srgbClr val="402B2B"/>
                </a:solidFill>
                <a:latin typeface="Arial"/>
                <a:ea typeface="Arial"/>
                <a:cs typeface="Arial"/>
                <a:sym typeface="Arial"/>
              </a:rPr>
              <a:t>entender</a:t>
            </a:r>
            <a:r>
              <a:rPr lang="en-US" sz="1467" kern="0" dirty="0">
                <a:solidFill>
                  <a:srgbClr val="402B2B"/>
                </a:solidFill>
                <a:latin typeface="Arial"/>
                <a:ea typeface="Arial"/>
                <a:cs typeface="Arial"/>
                <a:sym typeface="Arial"/>
              </a:rPr>
              <a:t> </a:t>
            </a:r>
            <a:r>
              <a:rPr lang="en-US" sz="1467" kern="0" dirty="0" err="1">
                <a:solidFill>
                  <a:srgbClr val="402B2B"/>
                </a:solidFill>
                <a:latin typeface="Arial"/>
                <a:ea typeface="Arial"/>
                <a:cs typeface="Arial"/>
                <a:sym typeface="Arial"/>
              </a:rPr>
              <a:t>por</a:t>
            </a:r>
            <a:r>
              <a:rPr lang="en-US" sz="1467" kern="0" dirty="0">
                <a:solidFill>
                  <a:srgbClr val="402B2B"/>
                </a:solidFill>
                <a:latin typeface="Arial"/>
                <a:ea typeface="Arial"/>
                <a:cs typeface="Arial"/>
                <a:sym typeface="Arial"/>
              </a:rPr>
              <a:t> </a:t>
            </a:r>
            <a:r>
              <a:rPr lang="en-US" sz="1467" kern="0" dirty="0" err="1">
                <a:solidFill>
                  <a:srgbClr val="402B2B"/>
                </a:solidFill>
                <a:latin typeface="Arial"/>
                <a:ea typeface="Arial"/>
                <a:cs typeface="Arial"/>
                <a:sym typeface="Arial"/>
              </a:rPr>
              <a:t>qué</a:t>
            </a:r>
            <a:r>
              <a:rPr lang="en-US" sz="1467" kern="0" dirty="0">
                <a:solidFill>
                  <a:srgbClr val="402B2B"/>
                </a:solidFill>
                <a:latin typeface="Arial"/>
                <a:ea typeface="Arial"/>
                <a:cs typeface="Arial"/>
                <a:sym typeface="Arial"/>
              </a:rPr>
              <a:t> la </a:t>
            </a:r>
            <a:r>
              <a:rPr lang="en-US" sz="1467" kern="0" dirty="0" err="1">
                <a:solidFill>
                  <a:srgbClr val="402B2B"/>
                </a:solidFill>
                <a:latin typeface="Arial"/>
                <a:ea typeface="Arial"/>
                <a:cs typeface="Arial"/>
                <a:sym typeface="Arial"/>
              </a:rPr>
              <a:t>gente</a:t>
            </a:r>
            <a:r>
              <a:rPr lang="en-US" sz="1467" kern="0" dirty="0">
                <a:solidFill>
                  <a:srgbClr val="402B2B"/>
                </a:solidFill>
                <a:latin typeface="Arial"/>
                <a:ea typeface="Arial"/>
                <a:cs typeface="Arial"/>
                <a:sym typeface="Arial"/>
              </a:rPr>
              <a:t> </a:t>
            </a:r>
            <a:r>
              <a:rPr lang="en-US" sz="1467" kern="0" dirty="0" err="1">
                <a:solidFill>
                  <a:srgbClr val="402B2B"/>
                </a:solidFill>
                <a:latin typeface="Arial"/>
                <a:ea typeface="Arial"/>
                <a:cs typeface="Arial"/>
                <a:sym typeface="Arial"/>
              </a:rPr>
              <a:t>migra</a:t>
            </a:r>
            <a:r>
              <a:rPr lang="en-US" sz="1467" kern="0" dirty="0">
                <a:solidFill>
                  <a:srgbClr val="402B2B"/>
                </a:solidFill>
                <a:latin typeface="Arial"/>
                <a:ea typeface="Arial"/>
                <a:cs typeface="Arial"/>
                <a:sym typeface="Arial"/>
              </a:rPr>
              <a:t>, </a:t>
            </a:r>
            <a:r>
              <a:rPr lang="en-US" sz="1467" kern="0" dirty="0" err="1">
                <a:solidFill>
                  <a:srgbClr val="402B2B"/>
                </a:solidFill>
                <a:latin typeface="Arial"/>
                <a:ea typeface="Arial"/>
                <a:cs typeface="Arial"/>
                <a:sym typeface="Arial"/>
              </a:rPr>
              <a:t>puede</a:t>
            </a:r>
            <a:r>
              <a:rPr lang="en-US" sz="1467" kern="0" dirty="0">
                <a:solidFill>
                  <a:srgbClr val="402B2B"/>
                </a:solidFill>
                <a:latin typeface="Arial"/>
                <a:ea typeface="Arial"/>
                <a:cs typeface="Arial"/>
                <a:sym typeface="Arial"/>
              </a:rPr>
              <a:t> ser para </a:t>
            </a:r>
            <a:r>
              <a:rPr lang="en-US" sz="1467" kern="0" dirty="0" err="1">
                <a:solidFill>
                  <a:srgbClr val="402B2B"/>
                </a:solidFill>
                <a:latin typeface="Arial"/>
                <a:ea typeface="Arial"/>
                <a:cs typeface="Arial"/>
                <a:sym typeface="Arial"/>
              </a:rPr>
              <a:t>huir</a:t>
            </a:r>
            <a:r>
              <a:rPr lang="en-US" sz="1467" kern="0" dirty="0">
                <a:solidFill>
                  <a:srgbClr val="402B2B"/>
                </a:solidFill>
                <a:latin typeface="Arial"/>
                <a:ea typeface="Arial"/>
                <a:cs typeface="Arial"/>
                <a:sym typeface="Arial"/>
              </a:rPr>
              <a:t> de la Guerra, la </a:t>
            </a:r>
            <a:r>
              <a:rPr lang="en-US" sz="1467" kern="0" dirty="0" err="1">
                <a:solidFill>
                  <a:srgbClr val="402B2B"/>
                </a:solidFill>
                <a:latin typeface="Arial"/>
                <a:ea typeface="Arial"/>
                <a:cs typeface="Arial"/>
                <a:sym typeface="Arial"/>
              </a:rPr>
              <a:t>pobreza</a:t>
            </a:r>
            <a:r>
              <a:rPr lang="en-US" sz="1467" kern="0" dirty="0">
                <a:solidFill>
                  <a:srgbClr val="402B2B"/>
                </a:solidFill>
                <a:latin typeface="Arial"/>
                <a:ea typeface="Arial"/>
                <a:cs typeface="Arial"/>
                <a:sym typeface="Arial"/>
              </a:rPr>
              <a:t> o </a:t>
            </a:r>
            <a:r>
              <a:rPr lang="en-US" sz="1467" kern="0" dirty="0" err="1">
                <a:solidFill>
                  <a:srgbClr val="402B2B"/>
                </a:solidFill>
                <a:latin typeface="Arial"/>
                <a:ea typeface="Arial"/>
                <a:cs typeface="Arial"/>
                <a:sym typeface="Arial"/>
              </a:rPr>
              <a:t>los</a:t>
            </a:r>
            <a:r>
              <a:rPr lang="en-US" sz="1467" kern="0" dirty="0">
                <a:solidFill>
                  <a:srgbClr val="402B2B"/>
                </a:solidFill>
                <a:latin typeface="Arial"/>
                <a:ea typeface="Arial"/>
                <a:cs typeface="Arial"/>
                <a:sym typeface="Arial"/>
              </a:rPr>
              <a:t> </a:t>
            </a:r>
            <a:r>
              <a:rPr lang="en-US" sz="1467" kern="0" dirty="0" err="1">
                <a:solidFill>
                  <a:srgbClr val="402B2B"/>
                </a:solidFill>
                <a:latin typeface="Arial"/>
                <a:ea typeface="Arial"/>
                <a:cs typeface="Arial"/>
                <a:sym typeface="Arial"/>
              </a:rPr>
              <a:t>desastres</a:t>
            </a:r>
            <a:r>
              <a:rPr lang="en-US" sz="1467" kern="0" dirty="0">
                <a:solidFill>
                  <a:srgbClr val="402B2B"/>
                </a:solidFill>
                <a:latin typeface="Arial"/>
                <a:ea typeface="Arial"/>
                <a:cs typeface="Arial"/>
                <a:sym typeface="Arial"/>
              </a:rPr>
              <a:t> naturales. </a:t>
            </a:r>
            <a:endParaRPr sz="1467" kern="0" dirty="0">
              <a:solidFill>
                <a:srgbClr val="402B2B"/>
              </a:solidFill>
              <a:latin typeface="Arial"/>
              <a:ea typeface="Arial"/>
              <a:cs typeface="Arial"/>
              <a:sym typeface="Arial"/>
            </a:endParaRPr>
          </a:p>
          <a:p>
            <a:pPr defTabSz="609630">
              <a:buClr>
                <a:srgbClr val="000000"/>
              </a:buClr>
            </a:pPr>
            <a:r>
              <a:rPr lang="en-US" sz="1467" b="1" kern="0" dirty="0" err="1">
                <a:solidFill>
                  <a:srgbClr val="402B2B"/>
                </a:solidFill>
                <a:latin typeface="Arial"/>
                <a:ea typeface="Arial"/>
                <a:cs typeface="Arial"/>
                <a:sym typeface="Arial"/>
              </a:rPr>
              <a:t>Abogando</a:t>
            </a:r>
            <a:r>
              <a:rPr lang="en-US" sz="1467" b="1" kern="0" dirty="0">
                <a:solidFill>
                  <a:srgbClr val="402B2B"/>
                </a:solidFill>
                <a:latin typeface="Arial"/>
                <a:ea typeface="Arial"/>
                <a:cs typeface="Arial"/>
                <a:sym typeface="Arial"/>
              </a:rPr>
              <a:t> </a:t>
            </a:r>
            <a:r>
              <a:rPr lang="en-US" sz="1467" b="1" kern="0" dirty="0" err="1">
                <a:solidFill>
                  <a:srgbClr val="402B2B"/>
                </a:solidFill>
                <a:latin typeface="Arial"/>
                <a:ea typeface="Arial"/>
                <a:cs typeface="Arial"/>
                <a:sym typeface="Arial"/>
              </a:rPr>
              <a:t>por</a:t>
            </a:r>
            <a:r>
              <a:rPr lang="en-US" sz="1467" b="1" kern="0" dirty="0">
                <a:solidFill>
                  <a:srgbClr val="402B2B"/>
                </a:solidFill>
                <a:latin typeface="Arial"/>
                <a:ea typeface="Arial"/>
                <a:cs typeface="Arial"/>
                <a:sym typeface="Arial"/>
              </a:rPr>
              <a:t> </a:t>
            </a:r>
            <a:r>
              <a:rPr lang="en-US" sz="1467" b="1" kern="0" dirty="0" err="1">
                <a:solidFill>
                  <a:srgbClr val="402B2B"/>
                </a:solidFill>
                <a:latin typeface="Arial"/>
                <a:ea typeface="Arial"/>
                <a:cs typeface="Arial"/>
                <a:sym typeface="Arial"/>
              </a:rPr>
              <a:t>los</a:t>
            </a:r>
            <a:r>
              <a:rPr lang="en-US" sz="1467" b="1" kern="0" dirty="0">
                <a:solidFill>
                  <a:srgbClr val="402B2B"/>
                </a:solidFill>
                <a:latin typeface="Arial"/>
                <a:ea typeface="Arial"/>
                <a:cs typeface="Arial"/>
                <a:sym typeface="Arial"/>
              </a:rPr>
              <a:t> derechos </a:t>
            </a:r>
            <a:r>
              <a:rPr lang="en-US" sz="1467" b="1" kern="0" dirty="0" err="1">
                <a:solidFill>
                  <a:srgbClr val="402B2B"/>
                </a:solidFill>
                <a:latin typeface="Arial"/>
                <a:ea typeface="Arial"/>
                <a:cs typeface="Arial"/>
                <a:sym typeface="Arial"/>
              </a:rPr>
              <a:t>humanos</a:t>
            </a:r>
            <a:r>
              <a:rPr lang="en-US" sz="1467" b="1" kern="0" dirty="0">
                <a:solidFill>
                  <a:srgbClr val="402B2B"/>
                </a:solidFill>
                <a:latin typeface="Arial"/>
                <a:ea typeface="Arial"/>
                <a:cs typeface="Arial"/>
                <a:sym typeface="Arial"/>
              </a:rPr>
              <a:t>:</a:t>
            </a:r>
            <a:r>
              <a:rPr lang="en-US" sz="1467" kern="0" dirty="0">
                <a:solidFill>
                  <a:srgbClr val="402B2B"/>
                </a:solidFill>
                <a:latin typeface="Arial"/>
                <a:ea typeface="Arial"/>
                <a:cs typeface="Arial"/>
                <a:sym typeface="Arial"/>
              </a:rPr>
              <a:t> En </a:t>
            </a:r>
            <a:r>
              <a:rPr lang="en-US" sz="1467" kern="0" dirty="0" err="1">
                <a:solidFill>
                  <a:srgbClr val="402B2B"/>
                </a:solidFill>
                <a:latin typeface="Arial"/>
                <a:ea typeface="Arial"/>
                <a:cs typeface="Arial"/>
                <a:sym typeface="Arial"/>
              </a:rPr>
              <a:t>concordancia</a:t>
            </a:r>
            <a:r>
              <a:rPr lang="en-US" sz="1467" kern="0" dirty="0">
                <a:solidFill>
                  <a:srgbClr val="402B2B"/>
                </a:solidFill>
                <a:latin typeface="Arial"/>
                <a:ea typeface="Arial"/>
                <a:cs typeface="Arial"/>
                <a:sym typeface="Arial"/>
              </a:rPr>
              <a:t> con </a:t>
            </a:r>
            <a:r>
              <a:rPr lang="en-US" sz="1467" kern="0" dirty="0" err="1">
                <a:solidFill>
                  <a:srgbClr val="402B2B"/>
                </a:solidFill>
                <a:latin typeface="Arial"/>
                <a:ea typeface="Arial"/>
                <a:cs typeface="Arial"/>
                <a:sym typeface="Arial"/>
              </a:rPr>
              <a:t>los</a:t>
            </a:r>
            <a:r>
              <a:rPr lang="en-US" sz="1467" kern="0" dirty="0">
                <a:solidFill>
                  <a:srgbClr val="402B2B"/>
                </a:solidFill>
                <a:latin typeface="Arial"/>
                <a:ea typeface="Arial"/>
                <a:cs typeface="Arial"/>
                <a:sym typeface="Arial"/>
              </a:rPr>
              <a:t> </a:t>
            </a:r>
            <a:r>
              <a:rPr lang="en-US" sz="1467" kern="0" dirty="0" err="1">
                <a:solidFill>
                  <a:srgbClr val="402B2B"/>
                </a:solidFill>
                <a:latin typeface="Arial"/>
                <a:ea typeface="Arial"/>
                <a:cs typeface="Arial"/>
                <a:sym typeface="Arial"/>
              </a:rPr>
              <a:t>valore</a:t>
            </a:r>
            <a:r>
              <a:rPr lang="en-US" sz="1467" kern="0" dirty="0">
                <a:solidFill>
                  <a:srgbClr val="402B2B"/>
                </a:solidFill>
                <a:latin typeface="Arial"/>
                <a:ea typeface="Arial"/>
                <a:cs typeface="Arial"/>
                <a:sym typeface="Arial"/>
              </a:rPr>
              <a:t> de la UE, un </a:t>
            </a:r>
            <a:r>
              <a:rPr lang="en-US" sz="1467" kern="0" dirty="0" err="1">
                <a:solidFill>
                  <a:srgbClr val="402B2B"/>
                </a:solidFill>
                <a:latin typeface="Arial"/>
                <a:ea typeface="Arial"/>
                <a:cs typeface="Arial"/>
                <a:sym typeface="Arial"/>
              </a:rPr>
              <a:t>ciudadano</a:t>
            </a:r>
            <a:r>
              <a:rPr lang="en-US" sz="1467" kern="0" dirty="0">
                <a:solidFill>
                  <a:srgbClr val="402B2B"/>
                </a:solidFill>
                <a:latin typeface="Arial"/>
                <a:ea typeface="Arial"/>
                <a:cs typeface="Arial"/>
                <a:sym typeface="Arial"/>
              </a:rPr>
              <a:t> global </a:t>
            </a:r>
            <a:r>
              <a:rPr lang="en-US" sz="1467" kern="0" dirty="0" err="1">
                <a:solidFill>
                  <a:srgbClr val="402B2B"/>
                </a:solidFill>
                <a:latin typeface="Arial"/>
                <a:ea typeface="Arial"/>
                <a:cs typeface="Arial"/>
                <a:sym typeface="Arial"/>
              </a:rPr>
              <a:t>apoyaría</a:t>
            </a:r>
            <a:r>
              <a:rPr lang="en-US" sz="1467" kern="0" dirty="0">
                <a:solidFill>
                  <a:srgbClr val="402B2B"/>
                </a:solidFill>
                <a:latin typeface="Arial"/>
                <a:ea typeface="Arial"/>
                <a:cs typeface="Arial"/>
                <a:sym typeface="Arial"/>
              </a:rPr>
              <a:t> la idea de que </a:t>
            </a:r>
            <a:r>
              <a:rPr lang="en-US" sz="1467" kern="0" dirty="0" err="1">
                <a:solidFill>
                  <a:srgbClr val="402B2B"/>
                </a:solidFill>
                <a:latin typeface="Arial"/>
                <a:ea typeface="Arial"/>
                <a:cs typeface="Arial"/>
                <a:sym typeface="Arial"/>
              </a:rPr>
              <a:t>todas</a:t>
            </a:r>
            <a:r>
              <a:rPr lang="en-US" sz="1467" kern="0" dirty="0">
                <a:solidFill>
                  <a:srgbClr val="402B2B"/>
                </a:solidFill>
                <a:latin typeface="Arial"/>
                <a:ea typeface="Arial"/>
                <a:cs typeface="Arial"/>
                <a:sym typeface="Arial"/>
              </a:rPr>
              <a:t> las personas, sin </a:t>
            </a:r>
            <a:r>
              <a:rPr lang="en-US" sz="1467" kern="0" dirty="0" err="1">
                <a:solidFill>
                  <a:srgbClr val="402B2B"/>
                </a:solidFill>
                <a:latin typeface="Arial"/>
                <a:ea typeface="Arial"/>
                <a:cs typeface="Arial"/>
                <a:sym typeface="Arial"/>
              </a:rPr>
              <a:t>importar</a:t>
            </a:r>
            <a:r>
              <a:rPr lang="en-US" sz="1467" kern="0" dirty="0">
                <a:solidFill>
                  <a:srgbClr val="402B2B"/>
                </a:solidFill>
                <a:latin typeface="Arial"/>
                <a:ea typeface="Arial"/>
                <a:cs typeface="Arial"/>
                <a:sym typeface="Arial"/>
              </a:rPr>
              <a:t> de </a:t>
            </a:r>
            <a:r>
              <a:rPr lang="en-US" sz="1467" kern="0" dirty="0" err="1">
                <a:solidFill>
                  <a:srgbClr val="402B2B"/>
                </a:solidFill>
                <a:latin typeface="Arial"/>
                <a:ea typeface="Arial"/>
                <a:cs typeface="Arial"/>
                <a:sym typeface="Arial"/>
              </a:rPr>
              <a:t>donde</a:t>
            </a:r>
            <a:r>
              <a:rPr lang="en-US" sz="1467" kern="0" dirty="0">
                <a:solidFill>
                  <a:srgbClr val="402B2B"/>
                </a:solidFill>
                <a:latin typeface="Arial"/>
                <a:ea typeface="Arial"/>
                <a:cs typeface="Arial"/>
                <a:sym typeface="Arial"/>
              </a:rPr>
              <a:t> </a:t>
            </a:r>
            <a:r>
              <a:rPr lang="en-US" sz="1467" kern="0" dirty="0" err="1">
                <a:solidFill>
                  <a:srgbClr val="402B2B"/>
                </a:solidFill>
                <a:latin typeface="Arial"/>
                <a:ea typeface="Arial"/>
                <a:cs typeface="Arial"/>
                <a:sym typeface="Arial"/>
              </a:rPr>
              <a:t>vengan</a:t>
            </a:r>
            <a:r>
              <a:rPr lang="en-US" sz="1467" kern="0" dirty="0">
                <a:solidFill>
                  <a:srgbClr val="402B2B"/>
                </a:solidFill>
                <a:latin typeface="Arial"/>
                <a:ea typeface="Arial"/>
                <a:cs typeface="Arial"/>
                <a:sym typeface="Arial"/>
              </a:rPr>
              <a:t>, </a:t>
            </a:r>
            <a:r>
              <a:rPr lang="en-US" sz="1467" kern="0" dirty="0" err="1">
                <a:solidFill>
                  <a:srgbClr val="402B2B"/>
                </a:solidFill>
                <a:latin typeface="Arial"/>
                <a:ea typeface="Arial"/>
                <a:cs typeface="Arial"/>
                <a:sym typeface="Arial"/>
              </a:rPr>
              <a:t>merecen</a:t>
            </a:r>
            <a:r>
              <a:rPr lang="en-US" sz="1467" kern="0" dirty="0">
                <a:solidFill>
                  <a:srgbClr val="402B2B"/>
                </a:solidFill>
                <a:latin typeface="Arial"/>
                <a:ea typeface="Arial"/>
                <a:cs typeface="Arial"/>
                <a:sym typeface="Arial"/>
              </a:rPr>
              <a:t> ser </a:t>
            </a:r>
            <a:r>
              <a:rPr lang="en-US" sz="1467" kern="0" dirty="0" err="1">
                <a:solidFill>
                  <a:srgbClr val="402B2B"/>
                </a:solidFill>
                <a:latin typeface="Arial"/>
                <a:ea typeface="Arial"/>
                <a:cs typeface="Arial"/>
                <a:sym typeface="Arial"/>
              </a:rPr>
              <a:t>tratados</a:t>
            </a:r>
            <a:r>
              <a:rPr lang="en-US" sz="1467" kern="0" dirty="0">
                <a:solidFill>
                  <a:srgbClr val="402B2B"/>
                </a:solidFill>
                <a:latin typeface="Arial"/>
                <a:ea typeface="Arial"/>
                <a:cs typeface="Arial"/>
                <a:sym typeface="Arial"/>
              </a:rPr>
              <a:t> con </a:t>
            </a:r>
            <a:r>
              <a:rPr lang="en-US" sz="1467" kern="0" dirty="0" err="1">
                <a:solidFill>
                  <a:srgbClr val="402B2B"/>
                </a:solidFill>
                <a:latin typeface="Arial"/>
                <a:ea typeface="Arial"/>
                <a:cs typeface="Arial"/>
                <a:sym typeface="Arial"/>
              </a:rPr>
              <a:t>dignidad</a:t>
            </a:r>
            <a:r>
              <a:rPr lang="en-US" sz="1467" kern="0" dirty="0">
                <a:solidFill>
                  <a:srgbClr val="402B2B"/>
                </a:solidFill>
                <a:latin typeface="Arial"/>
                <a:ea typeface="Arial"/>
                <a:cs typeface="Arial"/>
                <a:sym typeface="Arial"/>
              </a:rPr>
              <a:t> y </a:t>
            </a:r>
            <a:r>
              <a:rPr lang="en-US" sz="1467" kern="0" dirty="0" err="1">
                <a:solidFill>
                  <a:srgbClr val="402B2B"/>
                </a:solidFill>
                <a:latin typeface="Arial"/>
                <a:ea typeface="Arial"/>
                <a:cs typeface="Arial"/>
                <a:sym typeface="Arial"/>
              </a:rPr>
              <a:t>respeto</a:t>
            </a:r>
            <a:r>
              <a:rPr lang="en-US" sz="1467" kern="0" dirty="0">
                <a:solidFill>
                  <a:srgbClr val="402B2B"/>
                </a:solidFill>
                <a:latin typeface="Arial"/>
                <a:ea typeface="Arial"/>
                <a:cs typeface="Arial"/>
                <a:sym typeface="Arial"/>
              </a:rPr>
              <a:t>. </a:t>
            </a:r>
            <a:endParaRPr sz="933" kern="0" dirty="0">
              <a:solidFill>
                <a:srgbClr val="000000"/>
              </a:solidFill>
              <a:latin typeface="Arial"/>
              <a:cs typeface="Arial"/>
              <a:sym typeface="Arial"/>
            </a:endParaRPr>
          </a:p>
        </p:txBody>
      </p:sp>
      <p:sp>
        <p:nvSpPr>
          <p:cNvPr id="1388" name="Google Shape;1388;p42"/>
          <p:cNvSpPr/>
          <p:nvPr/>
        </p:nvSpPr>
        <p:spPr>
          <a:xfrm rot="-68087">
            <a:off x="3125816" y="1561112"/>
            <a:ext cx="235558" cy="240059"/>
          </a:xfrm>
          <a:custGeom>
            <a:avLst/>
            <a:gdLst/>
            <a:ahLst/>
            <a:cxnLst/>
            <a:rect l="l" t="t" r="r" b="b"/>
            <a:pathLst>
              <a:path w="353337" h="360088" extrusionOk="0">
                <a:moveTo>
                  <a:pt x="0" y="0"/>
                </a:moveTo>
                <a:lnTo>
                  <a:pt x="353337" y="0"/>
                </a:lnTo>
                <a:lnTo>
                  <a:pt x="353337" y="360088"/>
                </a:lnTo>
                <a:lnTo>
                  <a:pt x="0" y="360088"/>
                </a:lnTo>
                <a:lnTo>
                  <a:pt x="0" y="0"/>
                </a:lnTo>
                <a:close/>
              </a:path>
            </a:pathLst>
          </a:custGeom>
          <a:blipFill rotWithShape="1">
            <a:blip r:embed="rId10">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389" name="Google Shape;1389;p42"/>
          <p:cNvSpPr/>
          <p:nvPr/>
        </p:nvSpPr>
        <p:spPr>
          <a:xfrm rot="-68087">
            <a:off x="675154" y="5781018"/>
            <a:ext cx="471116" cy="480118"/>
          </a:xfrm>
          <a:custGeom>
            <a:avLst/>
            <a:gdLst/>
            <a:ahLst/>
            <a:cxnLst/>
            <a:rect l="l" t="t" r="r" b="b"/>
            <a:pathLst>
              <a:path w="706674" h="720177" extrusionOk="0">
                <a:moveTo>
                  <a:pt x="0" y="0"/>
                </a:moveTo>
                <a:lnTo>
                  <a:pt x="706674" y="0"/>
                </a:lnTo>
                <a:lnTo>
                  <a:pt x="706674" y="720176"/>
                </a:lnTo>
                <a:lnTo>
                  <a:pt x="0" y="720176"/>
                </a:lnTo>
                <a:lnTo>
                  <a:pt x="0" y="0"/>
                </a:lnTo>
                <a:close/>
              </a:path>
            </a:pathLst>
          </a:custGeom>
          <a:blipFill rotWithShape="1">
            <a:blip r:embed="rId10">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390" name="Google Shape;1390;p42"/>
          <p:cNvSpPr/>
          <p:nvPr/>
        </p:nvSpPr>
        <p:spPr>
          <a:xfrm rot="-68087">
            <a:off x="10392535" y="187227"/>
            <a:ext cx="235558" cy="240059"/>
          </a:xfrm>
          <a:custGeom>
            <a:avLst/>
            <a:gdLst/>
            <a:ahLst/>
            <a:cxnLst/>
            <a:rect l="l" t="t" r="r" b="b"/>
            <a:pathLst>
              <a:path w="353337" h="360088" extrusionOk="0">
                <a:moveTo>
                  <a:pt x="0" y="0"/>
                </a:moveTo>
                <a:lnTo>
                  <a:pt x="353337" y="0"/>
                </a:lnTo>
                <a:lnTo>
                  <a:pt x="353337" y="360088"/>
                </a:lnTo>
                <a:lnTo>
                  <a:pt x="0" y="360088"/>
                </a:lnTo>
                <a:lnTo>
                  <a:pt x="0" y="0"/>
                </a:lnTo>
                <a:close/>
              </a:path>
            </a:pathLst>
          </a:custGeom>
          <a:blipFill rotWithShape="1">
            <a:blip r:embed="rId10">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391" name="Google Shape;1391;p42"/>
          <p:cNvGrpSpPr/>
          <p:nvPr/>
        </p:nvGrpSpPr>
        <p:grpSpPr>
          <a:xfrm rot="-7294832">
            <a:off x="9299715" y="5722199"/>
            <a:ext cx="6883695" cy="4767596"/>
            <a:chOff x="0" y="0"/>
            <a:chExt cx="3429000" cy="2374900"/>
          </a:xfrm>
        </p:grpSpPr>
        <p:sp>
          <p:nvSpPr>
            <p:cNvPr id="1392" name="Google Shape;1392;p42"/>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12">
                <a:alphaModFix amt="77000"/>
              </a:blip>
              <a:stretch>
                <a:fillRect t="-61771" b="-6177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393" name="Google Shape;1393;p42"/>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13">
                <a:alphaModFix amt="77000"/>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1394" name="Google Shape;1394;p42"/>
          <p:cNvSpPr/>
          <p:nvPr/>
        </p:nvSpPr>
        <p:spPr>
          <a:xfrm rot="6921518">
            <a:off x="9872226" y="4901100"/>
            <a:ext cx="981925" cy="2542202"/>
          </a:xfrm>
          <a:custGeom>
            <a:avLst/>
            <a:gdLst/>
            <a:ahLst/>
            <a:cxnLst/>
            <a:rect l="l" t="t" r="r" b="b"/>
            <a:pathLst>
              <a:path w="1472888" h="3813303" extrusionOk="0">
                <a:moveTo>
                  <a:pt x="0" y="0"/>
                </a:moveTo>
                <a:lnTo>
                  <a:pt x="1472889" y="0"/>
                </a:lnTo>
                <a:lnTo>
                  <a:pt x="1472889" y="3813302"/>
                </a:lnTo>
                <a:lnTo>
                  <a:pt x="0" y="3813302"/>
                </a:lnTo>
                <a:lnTo>
                  <a:pt x="0" y="0"/>
                </a:lnTo>
                <a:close/>
              </a:path>
            </a:pathLst>
          </a:custGeom>
          <a:blipFill rotWithShape="1">
            <a:blip r:embed="rId14">
              <a:alphaModFix amt="78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399"/>
        <p:cNvGrpSpPr/>
        <p:nvPr/>
      </p:nvGrpSpPr>
      <p:grpSpPr>
        <a:xfrm>
          <a:off x="0" y="0"/>
          <a:ext cx="0" cy="0"/>
          <a:chOff x="0" y="0"/>
          <a:chExt cx="0" cy="0"/>
        </a:xfrm>
      </p:grpSpPr>
      <p:sp>
        <p:nvSpPr>
          <p:cNvPr id="1400" name="Google Shape;1400;p43"/>
          <p:cNvSpPr/>
          <p:nvPr/>
        </p:nvSpPr>
        <p:spPr>
          <a:xfrm>
            <a:off x="0" y="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401" name="Google Shape;1401;p43"/>
          <p:cNvSpPr/>
          <p:nvPr/>
        </p:nvSpPr>
        <p:spPr>
          <a:xfrm>
            <a:off x="-242978" y="2883023"/>
            <a:ext cx="1947519" cy="1947519"/>
          </a:xfrm>
          <a:custGeom>
            <a:avLst/>
            <a:gdLst/>
            <a:ahLst/>
            <a:cxnLst/>
            <a:rect l="l" t="t" r="r" b="b"/>
            <a:pathLst>
              <a:path w="2921278" h="2921278" extrusionOk="0">
                <a:moveTo>
                  <a:pt x="0" y="0"/>
                </a:moveTo>
                <a:lnTo>
                  <a:pt x="2921278" y="0"/>
                </a:lnTo>
                <a:lnTo>
                  <a:pt x="2921278" y="2921278"/>
                </a:lnTo>
                <a:lnTo>
                  <a:pt x="0" y="2921278"/>
                </a:lnTo>
                <a:lnTo>
                  <a:pt x="0" y="0"/>
                </a:lnTo>
                <a:close/>
              </a:path>
            </a:pathLst>
          </a:custGeom>
          <a:blipFill rotWithShape="1">
            <a:blip r:embed="rId4">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402" name="Google Shape;1402;p43"/>
          <p:cNvSpPr/>
          <p:nvPr/>
        </p:nvSpPr>
        <p:spPr>
          <a:xfrm>
            <a:off x="-127467" y="3130501"/>
            <a:ext cx="1996552" cy="2053653"/>
          </a:xfrm>
          <a:custGeom>
            <a:avLst/>
            <a:gdLst/>
            <a:ahLst/>
            <a:cxnLst/>
            <a:rect l="l" t="t" r="r" b="b"/>
            <a:pathLst>
              <a:path w="2994828" h="3080479" extrusionOk="0">
                <a:moveTo>
                  <a:pt x="0" y="0"/>
                </a:moveTo>
                <a:lnTo>
                  <a:pt x="2994828" y="0"/>
                </a:lnTo>
                <a:lnTo>
                  <a:pt x="2994828" y="3080479"/>
                </a:lnTo>
                <a:lnTo>
                  <a:pt x="0" y="3080479"/>
                </a:lnTo>
                <a:lnTo>
                  <a:pt x="0" y="0"/>
                </a:lnTo>
                <a:close/>
              </a:path>
            </a:pathLst>
          </a:custGeom>
          <a:blipFill rotWithShape="1">
            <a:blip r:embed="rId5">
              <a:alphaModFix/>
            </a:blip>
            <a:stretch>
              <a:fillRect t="-113460" b="-89148"/>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403" name="Google Shape;1403;p43"/>
          <p:cNvSpPr/>
          <p:nvPr/>
        </p:nvSpPr>
        <p:spPr>
          <a:xfrm flipH="1">
            <a:off x="60199" y="-712707"/>
            <a:ext cx="12097003" cy="8069891"/>
          </a:xfrm>
          <a:custGeom>
            <a:avLst/>
            <a:gdLst/>
            <a:ahLst/>
            <a:cxnLst/>
            <a:rect l="l" t="t" r="r" b="b"/>
            <a:pathLst>
              <a:path w="18145504" h="12104837" extrusionOk="0">
                <a:moveTo>
                  <a:pt x="0" y="12104838"/>
                </a:moveTo>
                <a:lnTo>
                  <a:pt x="18145504" y="12104838"/>
                </a:lnTo>
                <a:lnTo>
                  <a:pt x="18145504" y="0"/>
                </a:lnTo>
                <a:lnTo>
                  <a:pt x="0" y="0"/>
                </a:lnTo>
                <a:lnTo>
                  <a:pt x="0" y="12104838"/>
                </a:lnTo>
                <a:close/>
              </a:path>
            </a:pathLst>
          </a:custGeom>
          <a:blipFill rotWithShape="1">
            <a:blip r:embed="rId6">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404" name="Google Shape;1404;p43"/>
          <p:cNvSpPr/>
          <p:nvPr/>
        </p:nvSpPr>
        <p:spPr>
          <a:xfrm rot="-68087">
            <a:off x="394985" y="5932142"/>
            <a:ext cx="471116" cy="480118"/>
          </a:xfrm>
          <a:custGeom>
            <a:avLst/>
            <a:gdLst/>
            <a:ahLst/>
            <a:cxnLst/>
            <a:rect l="l" t="t" r="r" b="b"/>
            <a:pathLst>
              <a:path w="706674" h="720177" extrusionOk="0">
                <a:moveTo>
                  <a:pt x="0" y="0"/>
                </a:moveTo>
                <a:lnTo>
                  <a:pt x="706674" y="0"/>
                </a:lnTo>
                <a:lnTo>
                  <a:pt x="706674" y="720176"/>
                </a:lnTo>
                <a:lnTo>
                  <a:pt x="0" y="720176"/>
                </a:lnTo>
                <a:lnTo>
                  <a:pt x="0" y="0"/>
                </a:lnTo>
                <a:close/>
              </a:path>
            </a:pathLst>
          </a:custGeom>
          <a:blipFill rotWithShape="1">
            <a:blip r:embed="rId7">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405" name="Google Shape;1405;p43"/>
          <p:cNvGrpSpPr/>
          <p:nvPr/>
        </p:nvGrpSpPr>
        <p:grpSpPr>
          <a:xfrm rot="-7294832">
            <a:off x="9299715" y="5722199"/>
            <a:ext cx="6883695" cy="4767596"/>
            <a:chOff x="0" y="0"/>
            <a:chExt cx="3429000" cy="2374900"/>
          </a:xfrm>
        </p:grpSpPr>
        <p:sp>
          <p:nvSpPr>
            <p:cNvPr id="1406" name="Google Shape;1406;p43"/>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8">
                <a:alphaModFix/>
              </a:blip>
              <a:stretch>
                <a:fillRect t="-61771" b="-6177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407" name="Google Shape;1407;p43"/>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9">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1408" name="Google Shape;1408;p43"/>
          <p:cNvSpPr/>
          <p:nvPr/>
        </p:nvSpPr>
        <p:spPr>
          <a:xfrm rot="6921518">
            <a:off x="9872226" y="4901100"/>
            <a:ext cx="981925" cy="2542202"/>
          </a:xfrm>
          <a:custGeom>
            <a:avLst/>
            <a:gdLst/>
            <a:ahLst/>
            <a:cxnLst/>
            <a:rect l="l" t="t" r="r" b="b"/>
            <a:pathLst>
              <a:path w="1472888" h="3813303" extrusionOk="0">
                <a:moveTo>
                  <a:pt x="0" y="0"/>
                </a:moveTo>
                <a:lnTo>
                  <a:pt x="1472889" y="0"/>
                </a:lnTo>
                <a:lnTo>
                  <a:pt x="1472889" y="3813302"/>
                </a:lnTo>
                <a:lnTo>
                  <a:pt x="0" y="3813302"/>
                </a:lnTo>
                <a:lnTo>
                  <a:pt x="0" y="0"/>
                </a:lnTo>
                <a:close/>
              </a:path>
            </a:pathLst>
          </a:custGeom>
          <a:blipFill rotWithShape="1">
            <a:blip r:embed="rId10">
              <a:alphaModFix amt="88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409" name="Google Shape;1409;p43"/>
          <p:cNvSpPr/>
          <p:nvPr/>
        </p:nvSpPr>
        <p:spPr>
          <a:xfrm>
            <a:off x="981349" y="2307863"/>
            <a:ext cx="1446385" cy="336651"/>
          </a:xfrm>
          <a:custGeom>
            <a:avLst/>
            <a:gdLst/>
            <a:ahLst/>
            <a:cxnLst/>
            <a:rect l="l" t="t" r="r" b="b"/>
            <a:pathLst>
              <a:path w="2169578" h="504976" extrusionOk="0">
                <a:moveTo>
                  <a:pt x="0" y="0"/>
                </a:moveTo>
                <a:lnTo>
                  <a:pt x="2169578" y="0"/>
                </a:lnTo>
                <a:lnTo>
                  <a:pt x="2169578" y="504976"/>
                </a:lnTo>
                <a:lnTo>
                  <a:pt x="0" y="504976"/>
                </a:lnTo>
                <a:lnTo>
                  <a:pt x="0" y="0"/>
                </a:lnTo>
                <a:close/>
              </a:path>
            </a:pathLst>
          </a:custGeom>
          <a:blipFill rotWithShape="1">
            <a:blip r:embed="rId11">
              <a:alphaModFix/>
            </a:blip>
            <a:stretch>
              <a:fillRect t="-10117" r="-1200" b="-4014"/>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410" name="Google Shape;1410;p43"/>
          <p:cNvSpPr/>
          <p:nvPr/>
        </p:nvSpPr>
        <p:spPr>
          <a:xfrm>
            <a:off x="940084" y="173610"/>
            <a:ext cx="1689178" cy="2315483"/>
          </a:xfrm>
          <a:custGeom>
            <a:avLst/>
            <a:gdLst/>
            <a:ahLst/>
            <a:cxnLst/>
            <a:rect l="l" t="t" r="r" b="b"/>
            <a:pathLst>
              <a:path w="2533767" h="3473225" extrusionOk="0">
                <a:moveTo>
                  <a:pt x="0" y="0"/>
                </a:moveTo>
                <a:lnTo>
                  <a:pt x="2533766" y="0"/>
                </a:lnTo>
                <a:lnTo>
                  <a:pt x="2533766" y="3473226"/>
                </a:lnTo>
                <a:lnTo>
                  <a:pt x="0" y="3473226"/>
                </a:lnTo>
                <a:lnTo>
                  <a:pt x="0" y="0"/>
                </a:lnTo>
                <a:close/>
              </a:path>
            </a:pathLst>
          </a:custGeom>
          <a:blipFill rotWithShape="1">
            <a:blip r:embed="rId12">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411" name="Google Shape;1411;p43"/>
          <p:cNvSpPr/>
          <p:nvPr/>
        </p:nvSpPr>
        <p:spPr>
          <a:xfrm>
            <a:off x="2947039" y="0"/>
            <a:ext cx="4358500" cy="7090694"/>
          </a:xfrm>
          <a:custGeom>
            <a:avLst/>
            <a:gdLst/>
            <a:ahLst/>
            <a:cxnLst/>
            <a:rect l="l" t="t" r="r" b="b"/>
            <a:pathLst>
              <a:path w="6537750" h="10636041" extrusionOk="0">
                <a:moveTo>
                  <a:pt x="0" y="0"/>
                </a:moveTo>
                <a:lnTo>
                  <a:pt x="6537750" y="0"/>
                </a:lnTo>
                <a:lnTo>
                  <a:pt x="6537750" y="10636041"/>
                </a:lnTo>
                <a:lnTo>
                  <a:pt x="0" y="10636041"/>
                </a:lnTo>
                <a:lnTo>
                  <a:pt x="0" y="0"/>
                </a:lnTo>
                <a:close/>
              </a:path>
            </a:pathLst>
          </a:custGeom>
          <a:blipFill rotWithShape="1">
            <a:blip r:embed="rId13">
              <a:alphaModFix amt="13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412" name="Google Shape;1412;p43"/>
          <p:cNvSpPr txBox="1"/>
          <p:nvPr/>
        </p:nvSpPr>
        <p:spPr>
          <a:xfrm>
            <a:off x="2727627" y="-65912"/>
            <a:ext cx="6356607" cy="2132635"/>
          </a:xfrm>
          <a:prstGeom prst="rect">
            <a:avLst/>
          </a:prstGeom>
          <a:noFill/>
          <a:ln>
            <a:noFill/>
          </a:ln>
        </p:spPr>
        <p:txBody>
          <a:bodyPr spcFirstLastPara="1" wrap="square" lIns="0" tIns="0" rIns="0" bIns="0" anchor="t" anchorCtr="0">
            <a:spAutoFit/>
          </a:bodyPr>
          <a:lstStyle/>
          <a:p>
            <a:pPr algn="ctr" defTabSz="609630">
              <a:lnSpc>
                <a:spcPct val="113002"/>
              </a:lnSpc>
              <a:buClr>
                <a:srgbClr val="000000"/>
              </a:buClr>
            </a:pPr>
            <a:r>
              <a:rPr lang="es-ES" sz="3066" kern="0" dirty="0">
                <a:solidFill>
                  <a:srgbClr val="402B2B"/>
                </a:solidFill>
                <a:latin typeface="Play"/>
                <a:ea typeface="Play"/>
                <a:cs typeface="Play"/>
                <a:sym typeface="Play"/>
              </a:rPr>
              <a:t>El cambio climático global está causado por factores como la contaminación y la deforestación, y está calentando el planeta. </a:t>
            </a:r>
            <a:endParaRPr sz="933" kern="0" dirty="0">
              <a:solidFill>
                <a:srgbClr val="000000"/>
              </a:solidFill>
              <a:latin typeface="Arial"/>
              <a:cs typeface="Arial"/>
              <a:sym typeface="Arial"/>
            </a:endParaRPr>
          </a:p>
        </p:txBody>
      </p:sp>
      <p:sp>
        <p:nvSpPr>
          <p:cNvPr id="1413" name="Google Shape;1413;p43"/>
          <p:cNvSpPr/>
          <p:nvPr/>
        </p:nvSpPr>
        <p:spPr>
          <a:xfrm>
            <a:off x="1282680" y="1926003"/>
            <a:ext cx="9618847" cy="6164407"/>
          </a:xfrm>
          <a:custGeom>
            <a:avLst/>
            <a:gdLst/>
            <a:ahLst/>
            <a:cxnLst/>
            <a:rect l="l" t="t" r="r" b="b"/>
            <a:pathLst>
              <a:path w="3135032" h="2009140" extrusionOk="0">
                <a:moveTo>
                  <a:pt x="3133356" y="1778000"/>
                </a:moveTo>
                <a:cubicBezTo>
                  <a:pt x="3131681" y="1276350"/>
                  <a:pt x="3111579" y="598170"/>
                  <a:pt x="3111579" y="97790"/>
                </a:cubicBezTo>
                <a:cubicBezTo>
                  <a:pt x="3111579" y="90170"/>
                  <a:pt x="3113255" y="82550"/>
                  <a:pt x="3113255" y="76200"/>
                </a:cubicBezTo>
                <a:cubicBezTo>
                  <a:pt x="3111579" y="74930"/>
                  <a:pt x="3109905" y="74930"/>
                  <a:pt x="3108229" y="73660"/>
                </a:cubicBezTo>
                <a:cubicBezTo>
                  <a:pt x="3108229" y="73660"/>
                  <a:pt x="3106554" y="74930"/>
                  <a:pt x="3106554" y="76200"/>
                </a:cubicBezTo>
                <a:cubicBezTo>
                  <a:pt x="3103204" y="82550"/>
                  <a:pt x="3096503" y="82550"/>
                  <a:pt x="3089803" y="82550"/>
                </a:cubicBezTo>
                <a:cubicBezTo>
                  <a:pt x="3081427" y="81280"/>
                  <a:pt x="3073052" y="74930"/>
                  <a:pt x="3063001" y="77470"/>
                </a:cubicBezTo>
                <a:cubicBezTo>
                  <a:pt x="3059651" y="78740"/>
                  <a:pt x="3052950" y="76200"/>
                  <a:pt x="3051275" y="73660"/>
                </a:cubicBezTo>
                <a:cubicBezTo>
                  <a:pt x="3046250" y="68580"/>
                  <a:pt x="3039549" y="68580"/>
                  <a:pt x="3032849" y="71120"/>
                </a:cubicBezTo>
                <a:cubicBezTo>
                  <a:pt x="3029498" y="72390"/>
                  <a:pt x="3026148" y="71120"/>
                  <a:pt x="3022798" y="71120"/>
                </a:cubicBezTo>
                <a:cubicBezTo>
                  <a:pt x="3017772" y="71120"/>
                  <a:pt x="3011072" y="69850"/>
                  <a:pt x="3006046" y="68580"/>
                </a:cubicBezTo>
                <a:cubicBezTo>
                  <a:pt x="3004372" y="68580"/>
                  <a:pt x="3001021" y="67310"/>
                  <a:pt x="2999346" y="67310"/>
                </a:cubicBezTo>
                <a:cubicBezTo>
                  <a:pt x="2994321" y="66040"/>
                  <a:pt x="2989295" y="62230"/>
                  <a:pt x="2984270" y="67310"/>
                </a:cubicBezTo>
                <a:cubicBezTo>
                  <a:pt x="2984270" y="67310"/>
                  <a:pt x="2980919" y="67310"/>
                  <a:pt x="2979245" y="66040"/>
                </a:cubicBezTo>
                <a:cubicBezTo>
                  <a:pt x="2977569" y="63500"/>
                  <a:pt x="2975894" y="59690"/>
                  <a:pt x="2974219" y="57150"/>
                </a:cubicBezTo>
                <a:cubicBezTo>
                  <a:pt x="2970869" y="53340"/>
                  <a:pt x="2970869" y="46990"/>
                  <a:pt x="2965843" y="44450"/>
                </a:cubicBezTo>
                <a:cubicBezTo>
                  <a:pt x="2962493" y="43180"/>
                  <a:pt x="2960818" y="41910"/>
                  <a:pt x="2959143" y="39370"/>
                </a:cubicBezTo>
                <a:cubicBezTo>
                  <a:pt x="2959143" y="38100"/>
                  <a:pt x="2955792" y="36830"/>
                  <a:pt x="2955792" y="35560"/>
                </a:cubicBezTo>
                <a:lnTo>
                  <a:pt x="2950767" y="31750"/>
                </a:lnTo>
                <a:cubicBezTo>
                  <a:pt x="2949092" y="29210"/>
                  <a:pt x="2947417" y="25400"/>
                  <a:pt x="2944067" y="24130"/>
                </a:cubicBezTo>
                <a:cubicBezTo>
                  <a:pt x="2937366" y="20320"/>
                  <a:pt x="2935691" y="15240"/>
                  <a:pt x="2939041" y="8890"/>
                </a:cubicBezTo>
                <a:cubicBezTo>
                  <a:pt x="2934016" y="7620"/>
                  <a:pt x="2930666" y="5080"/>
                  <a:pt x="2925640" y="5080"/>
                </a:cubicBezTo>
                <a:cubicBezTo>
                  <a:pt x="2905539" y="6350"/>
                  <a:pt x="2883762" y="8890"/>
                  <a:pt x="2863660" y="10160"/>
                </a:cubicBezTo>
                <a:cubicBezTo>
                  <a:pt x="2860310" y="10160"/>
                  <a:pt x="2855285" y="11430"/>
                  <a:pt x="2853610" y="12700"/>
                </a:cubicBezTo>
                <a:cubicBezTo>
                  <a:pt x="2840209" y="19050"/>
                  <a:pt x="2826808" y="13970"/>
                  <a:pt x="2813407" y="12700"/>
                </a:cubicBezTo>
                <a:cubicBezTo>
                  <a:pt x="2803356" y="12700"/>
                  <a:pt x="2793305" y="8890"/>
                  <a:pt x="2783254" y="7620"/>
                </a:cubicBezTo>
                <a:cubicBezTo>
                  <a:pt x="2771528" y="6350"/>
                  <a:pt x="2761478" y="7620"/>
                  <a:pt x="2749752" y="6350"/>
                </a:cubicBezTo>
                <a:cubicBezTo>
                  <a:pt x="2748077" y="6350"/>
                  <a:pt x="2746401" y="5080"/>
                  <a:pt x="2744726" y="3810"/>
                </a:cubicBezTo>
                <a:cubicBezTo>
                  <a:pt x="2741376" y="0"/>
                  <a:pt x="2734676" y="1270"/>
                  <a:pt x="2731325" y="2540"/>
                </a:cubicBezTo>
                <a:cubicBezTo>
                  <a:pt x="2726300" y="5080"/>
                  <a:pt x="2724625" y="8890"/>
                  <a:pt x="2721274" y="12700"/>
                </a:cubicBezTo>
                <a:cubicBezTo>
                  <a:pt x="2712899" y="13970"/>
                  <a:pt x="2701173" y="15240"/>
                  <a:pt x="2692797" y="19050"/>
                </a:cubicBezTo>
                <a:cubicBezTo>
                  <a:pt x="2686097" y="21590"/>
                  <a:pt x="2682747" y="22860"/>
                  <a:pt x="2677721" y="20320"/>
                </a:cubicBezTo>
                <a:lnTo>
                  <a:pt x="2676046" y="21590"/>
                </a:lnTo>
                <a:cubicBezTo>
                  <a:pt x="2679396" y="24130"/>
                  <a:pt x="2681071" y="27940"/>
                  <a:pt x="2684422" y="30480"/>
                </a:cubicBezTo>
                <a:cubicBezTo>
                  <a:pt x="2679396" y="31750"/>
                  <a:pt x="2672696" y="34290"/>
                  <a:pt x="2669346" y="33020"/>
                </a:cubicBezTo>
                <a:cubicBezTo>
                  <a:pt x="2660970" y="31750"/>
                  <a:pt x="2657620" y="34290"/>
                  <a:pt x="2650919" y="36830"/>
                </a:cubicBezTo>
                <a:cubicBezTo>
                  <a:pt x="2644219" y="40640"/>
                  <a:pt x="2635843" y="43180"/>
                  <a:pt x="2629142" y="45720"/>
                </a:cubicBezTo>
                <a:cubicBezTo>
                  <a:pt x="2627467" y="45720"/>
                  <a:pt x="2625792" y="45720"/>
                  <a:pt x="2624117" y="44450"/>
                </a:cubicBezTo>
                <a:cubicBezTo>
                  <a:pt x="2622442" y="44450"/>
                  <a:pt x="2620767" y="43180"/>
                  <a:pt x="2620767" y="43180"/>
                </a:cubicBezTo>
                <a:cubicBezTo>
                  <a:pt x="2612391" y="45720"/>
                  <a:pt x="2604015" y="48260"/>
                  <a:pt x="2595640" y="45720"/>
                </a:cubicBezTo>
                <a:cubicBezTo>
                  <a:pt x="2593965" y="45720"/>
                  <a:pt x="2593965" y="46990"/>
                  <a:pt x="2592289" y="46990"/>
                </a:cubicBezTo>
                <a:cubicBezTo>
                  <a:pt x="2582239" y="49530"/>
                  <a:pt x="2575538" y="58420"/>
                  <a:pt x="2562137" y="58420"/>
                </a:cubicBezTo>
                <a:cubicBezTo>
                  <a:pt x="2552087" y="58420"/>
                  <a:pt x="2542036" y="64770"/>
                  <a:pt x="2531985" y="64770"/>
                </a:cubicBezTo>
                <a:cubicBezTo>
                  <a:pt x="2520259" y="66040"/>
                  <a:pt x="2510208" y="68580"/>
                  <a:pt x="2500158" y="72390"/>
                </a:cubicBezTo>
                <a:cubicBezTo>
                  <a:pt x="2496807" y="73660"/>
                  <a:pt x="2493457" y="73660"/>
                  <a:pt x="2491782" y="73660"/>
                </a:cubicBezTo>
                <a:cubicBezTo>
                  <a:pt x="2483406" y="71120"/>
                  <a:pt x="2478381" y="74930"/>
                  <a:pt x="2475031" y="78740"/>
                </a:cubicBezTo>
                <a:cubicBezTo>
                  <a:pt x="2466655" y="87630"/>
                  <a:pt x="2453254" y="90170"/>
                  <a:pt x="2441528" y="92710"/>
                </a:cubicBezTo>
                <a:cubicBezTo>
                  <a:pt x="2426452" y="95250"/>
                  <a:pt x="2411376" y="96520"/>
                  <a:pt x="2396300" y="97790"/>
                </a:cubicBezTo>
                <a:cubicBezTo>
                  <a:pt x="2394624" y="97790"/>
                  <a:pt x="2392949" y="101600"/>
                  <a:pt x="2389599" y="102870"/>
                </a:cubicBezTo>
                <a:cubicBezTo>
                  <a:pt x="2387924" y="102870"/>
                  <a:pt x="2386249" y="101600"/>
                  <a:pt x="2386249" y="101600"/>
                </a:cubicBezTo>
                <a:cubicBezTo>
                  <a:pt x="2377873" y="109220"/>
                  <a:pt x="2372848" y="120650"/>
                  <a:pt x="2356097" y="119380"/>
                </a:cubicBezTo>
                <a:lnTo>
                  <a:pt x="2354421" y="119380"/>
                </a:lnTo>
                <a:cubicBezTo>
                  <a:pt x="2341020" y="125730"/>
                  <a:pt x="2327619" y="123190"/>
                  <a:pt x="2315893" y="120650"/>
                </a:cubicBezTo>
                <a:cubicBezTo>
                  <a:pt x="2312543" y="120650"/>
                  <a:pt x="2307518" y="118110"/>
                  <a:pt x="2305843" y="115570"/>
                </a:cubicBezTo>
                <a:cubicBezTo>
                  <a:pt x="2300817" y="107950"/>
                  <a:pt x="2287416" y="105410"/>
                  <a:pt x="2277365" y="107950"/>
                </a:cubicBezTo>
                <a:cubicBezTo>
                  <a:pt x="2268990" y="110490"/>
                  <a:pt x="2260614" y="111760"/>
                  <a:pt x="2252238" y="114300"/>
                </a:cubicBezTo>
                <a:cubicBezTo>
                  <a:pt x="2238837" y="116840"/>
                  <a:pt x="2227111" y="118110"/>
                  <a:pt x="2213710" y="113030"/>
                </a:cubicBezTo>
                <a:cubicBezTo>
                  <a:pt x="2200309" y="107950"/>
                  <a:pt x="2190259" y="111760"/>
                  <a:pt x="2183558" y="123190"/>
                </a:cubicBezTo>
                <a:cubicBezTo>
                  <a:pt x="2178533" y="130810"/>
                  <a:pt x="2165132" y="132080"/>
                  <a:pt x="2156756" y="125730"/>
                </a:cubicBezTo>
                <a:cubicBezTo>
                  <a:pt x="2151731" y="121920"/>
                  <a:pt x="2148380" y="123190"/>
                  <a:pt x="2143355" y="125730"/>
                </a:cubicBezTo>
                <a:lnTo>
                  <a:pt x="2133304" y="133350"/>
                </a:lnTo>
                <a:cubicBezTo>
                  <a:pt x="2131629" y="134620"/>
                  <a:pt x="2128279" y="134620"/>
                  <a:pt x="2126604" y="134620"/>
                </a:cubicBezTo>
                <a:lnTo>
                  <a:pt x="2116553" y="134620"/>
                </a:lnTo>
                <a:cubicBezTo>
                  <a:pt x="2109852" y="134620"/>
                  <a:pt x="2103152" y="133350"/>
                  <a:pt x="2096451" y="132080"/>
                </a:cubicBezTo>
                <a:cubicBezTo>
                  <a:pt x="2088076" y="130810"/>
                  <a:pt x="2081375" y="127000"/>
                  <a:pt x="2072999" y="125730"/>
                </a:cubicBezTo>
                <a:cubicBezTo>
                  <a:pt x="2059599" y="124460"/>
                  <a:pt x="2056248" y="115570"/>
                  <a:pt x="2051223" y="109220"/>
                </a:cubicBezTo>
                <a:cubicBezTo>
                  <a:pt x="2047873" y="105410"/>
                  <a:pt x="2041172" y="100330"/>
                  <a:pt x="2034472" y="101600"/>
                </a:cubicBezTo>
                <a:cubicBezTo>
                  <a:pt x="2027771" y="104140"/>
                  <a:pt x="2021070" y="101600"/>
                  <a:pt x="2016045" y="100330"/>
                </a:cubicBezTo>
                <a:cubicBezTo>
                  <a:pt x="2014370" y="100330"/>
                  <a:pt x="2011020" y="99060"/>
                  <a:pt x="2009345" y="99060"/>
                </a:cubicBezTo>
                <a:cubicBezTo>
                  <a:pt x="1997619" y="96520"/>
                  <a:pt x="1989243" y="101600"/>
                  <a:pt x="1980867" y="107950"/>
                </a:cubicBezTo>
                <a:lnTo>
                  <a:pt x="1974167" y="113030"/>
                </a:lnTo>
                <a:cubicBezTo>
                  <a:pt x="1972492" y="114300"/>
                  <a:pt x="1972492" y="116840"/>
                  <a:pt x="1970817" y="118110"/>
                </a:cubicBezTo>
                <a:cubicBezTo>
                  <a:pt x="1960766" y="124460"/>
                  <a:pt x="1950715" y="121920"/>
                  <a:pt x="1938989" y="118110"/>
                </a:cubicBezTo>
                <a:cubicBezTo>
                  <a:pt x="1928939" y="114300"/>
                  <a:pt x="1917212" y="118110"/>
                  <a:pt x="1913862" y="125730"/>
                </a:cubicBezTo>
                <a:cubicBezTo>
                  <a:pt x="1912187" y="130810"/>
                  <a:pt x="1910512" y="134620"/>
                  <a:pt x="1902136" y="137160"/>
                </a:cubicBezTo>
                <a:cubicBezTo>
                  <a:pt x="1893761" y="140970"/>
                  <a:pt x="1883710" y="143510"/>
                  <a:pt x="1882035" y="152400"/>
                </a:cubicBezTo>
                <a:cubicBezTo>
                  <a:pt x="1882035" y="153670"/>
                  <a:pt x="1880360" y="154940"/>
                  <a:pt x="1878685" y="154940"/>
                </a:cubicBezTo>
                <a:cubicBezTo>
                  <a:pt x="1873659" y="156210"/>
                  <a:pt x="1870309" y="157480"/>
                  <a:pt x="1865284" y="158750"/>
                </a:cubicBezTo>
                <a:lnTo>
                  <a:pt x="1850207" y="158750"/>
                </a:lnTo>
                <a:cubicBezTo>
                  <a:pt x="1840157" y="157480"/>
                  <a:pt x="1830106" y="154940"/>
                  <a:pt x="1820055" y="153670"/>
                </a:cubicBezTo>
                <a:cubicBezTo>
                  <a:pt x="1808329" y="152400"/>
                  <a:pt x="1798278" y="157480"/>
                  <a:pt x="1786552" y="158750"/>
                </a:cubicBezTo>
                <a:lnTo>
                  <a:pt x="1784877" y="160020"/>
                </a:lnTo>
                <a:cubicBezTo>
                  <a:pt x="1781527" y="163830"/>
                  <a:pt x="1776502" y="162560"/>
                  <a:pt x="1773151" y="160020"/>
                </a:cubicBezTo>
                <a:cubicBezTo>
                  <a:pt x="1766451" y="154940"/>
                  <a:pt x="1754725" y="153670"/>
                  <a:pt x="1746349" y="156210"/>
                </a:cubicBezTo>
                <a:cubicBezTo>
                  <a:pt x="1736299" y="160020"/>
                  <a:pt x="1726248" y="162560"/>
                  <a:pt x="1716197" y="165100"/>
                </a:cubicBezTo>
                <a:cubicBezTo>
                  <a:pt x="1712847" y="165100"/>
                  <a:pt x="1709496" y="163830"/>
                  <a:pt x="1707821" y="163830"/>
                </a:cubicBezTo>
                <a:cubicBezTo>
                  <a:pt x="1704471" y="163830"/>
                  <a:pt x="1699446" y="162560"/>
                  <a:pt x="1697771" y="163830"/>
                </a:cubicBezTo>
                <a:cubicBezTo>
                  <a:pt x="1684370" y="171450"/>
                  <a:pt x="1670969" y="168910"/>
                  <a:pt x="1659243" y="163830"/>
                </a:cubicBezTo>
                <a:cubicBezTo>
                  <a:pt x="1652542" y="161290"/>
                  <a:pt x="1642491" y="158750"/>
                  <a:pt x="1639141" y="151130"/>
                </a:cubicBezTo>
                <a:cubicBezTo>
                  <a:pt x="1637466" y="146050"/>
                  <a:pt x="1630765" y="140970"/>
                  <a:pt x="1625740" y="137160"/>
                </a:cubicBezTo>
                <a:cubicBezTo>
                  <a:pt x="1617364" y="130810"/>
                  <a:pt x="1608989" y="121920"/>
                  <a:pt x="1593913" y="121920"/>
                </a:cubicBezTo>
                <a:cubicBezTo>
                  <a:pt x="1590562" y="121920"/>
                  <a:pt x="1587212" y="116840"/>
                  <a:pt x="1585537" y="118110"/>
                </a:cubicBezTo>
                <a:cubicBezTo>
                  <a:pt x="1578836" y="119380"/>
                  <a:pt x="1578836" y="116840"/>
                  <a:pt x="1575486" y="114300"/>
                </a:cubicBezTo>
                <a:cubicBezTo>
                  <a:pt x="1572136" y="111760"/>
                  <a:pt x="1567111" y="109220"/>
                  <a:pt x="1563760" y="105410"/>
                </a:cubicBezTo>
                <a:cubicBezTo>
                  <a:pt x="1558735" y="100330"/>
                  <a:pt x="1553709" y="93980"/>
                  <a:pt x="1548684" y="88900"/>
                </a:cubicBezTo>
                <a:cubicBezTo>
                  <a:pt x="1543659" y="83820"/>
                  <a:pt x="1540309" y="77470"/>
                  <a:pt x="1535283" y="72390"/>
                </a:cubicBezTo>
                <a:cubicBezTo>
                  <a:pt x="1533608" y="71120"/>
                  <a:pt x="1528583" y="69850"/>
                  <a:pt x="1526907" y="71120"/>
                </a:cubicBezTo>
                <a:lnTo>
                  <a:pt x="1506806" y="78740"/>
                </a:lnTo>
                <a:cubicBezTo>
                  <a:pt x="1503456" y="80010"/>
                  <a:pt x="1501780" y="82550"/>
                  <a:pt x="1500105" y="85090"/>
                </a:cubicBezTo>
                <a:lnTo>
                  <a:pt x="1498430" y="83820"/>
                </a:lnTo>
                <a:cubicBezTo>
                  <a:pt x="1500105" y="80010"/>
                  <a:pt x="1501780" y="76200"/>
                  <a:pt x="1503456" y="74930"/>
                </a:cubicBezTo>
                <a:lnTo>
                  <a:pt x="1483354" y="71120"/>
                </a:lnTo>
                <a:cubicBezTo>
                  <a:pt x="1478329" y="69850"/>
                  <a:pt x="1469953" y="69850"/>
                  <a:pt x="1466603" y="69850"/>
                </a:cubicBezTo>
                <a:lnTo>
                  <a:pt x="1439801" y="69850"/>
                </a:lnTo>
                <a:cubicBezTo>
                  <a:pt x="1429750" y="69850"/>
                  <a:pt x="1421374" y="68580"/>
                  <a:pt x="1411323" y="69850"/>
                </a:cubicBezTo>
                <a:cubicBezTo>
                  <a:pt x="1404623" y="71120"/>
                  <a:pt x="1399598" y="68580"/>
                  <a:pt x="1394572" y="66040"/>
                </a:cubicBezTo>
                <a:cubicBezTo>
                  <a:pt x="1381171" y="58420"/>
                  <a:pt x="1367770" y="49530"/>
                  <a:pt x="1349344" y="53340"/>
                </a:cubicBezTo>
                <a:cubicBezTo>
                  <a:pt x="1347669" y="53340"/>
                  <a:pt x="1344318" y="52070"/>
                  <a:pt x="1342643" y="50800"/>
                </a:cubicBezTo>
                <a:cubicBezTo>
                  <a:pt x="1337618" y="49530"/>
                  <a:pt x="1334268" y="46990"/>
                  <a:pt x="1327567" y="44450"/>
                </a:cubicBezTo>
                <a:cubicBezTo>
                  <a:pt x="1327567" y="48260"/>
                  <a:pt x="1327567" y="49530"/>
                  <a:pt x="1329242" y="52070"/>
                </a:cubicBezTo>
                <a:cubicBezTo>
                  <a:pt x="1325892" y="54610"/>
                  <a:pt x="1324217" y="53340"/>
                  <a:pt x="1322542" y="52070"/>
                </a:cubicBezTo>
                <a:cubicBezTo>
                  <a:pt x="1320867" y="53340"/>
                  <a:pt x="1319191" y="55880"/>
                  <a:pt x="1317516" y="55880"/>
                </a:cubicBezTo>
                <a:cubicBezTo>
                  <a:pt x="1309141" y="58420"/>
                  <a:pt x="1300765" y="59690"/>
                  <a:pt x="1292389" y="62230"/>
                </a:cubicBezTo>
                <a:cubicBezTo>
                  <a:pt x="1289039" y="63500"/>
                  <a:pt x="1285689" y="64770"/>
                  <a:pt x="1284014" y="66040"/>
                </a:cubicBezTo>
                <a:cubicBezTo>
                  <a:pt x="1277313" y="69850"/>
                  <a:pt x="1272288" y="76200"/>
                  <a:pt x="1260562" y="74930"/>
                </a:cubicBezTo>
                <a:cubicBezTo>
                  <a:pt x="1258887" y="74930"/>
                  <a:pt x="1255537" y="77470"/>
                  <a:pt x="1252186" y="77470"/>
                </a:cubicBezTo>
                <a:cubicBezTo>
                  <a:pt x="1248836" y="78740"/>
                  <a:pt x="1243811" y="78740"/>
                  <a:pt x="1240460" y="80010"/>
                </a:cubicBezTo>
                <a:lnTo>
                  <a:pt x="1237110" y="80010"/>
                </a:lnTo>
                <a:cubicBezTo>
                  <a:pt x="1227059" y="82550"/>
                  <a:pt x="1218684" y="85090"/>
                  <a:pt x="1208633" y="86360"/>
                </a:cubicBezTo>
                <a:lnTo>
                  <a:pt x="1201932" y="86360"/>
                </a:lnTo>
                <a:cubicBezTo>
                  <a:pt x="1193557" y="86360"/>
                  <a:pt x="1186856" y="85090"/>
                  <a:pt x="1178481" y="85090"/>
                </a:cubicBezTo>
                <a:cubicBezTo>
                  <a:pt x="1170105" y="85090"/>
                  <a:pt x="1161729" y="87630"/>
                  <a:pt x="1153354" y="87630"/>
                </a:cubicBezTo>
                <a:cubicBezTo>
                  <a:pt x="1143303" y="87630"/>
                  <a:pt x="1131577" y="87630"/>
                  <a:pt x="1123201" y="82550"/>
                </a:cubicBezTo>
                <a:cubicBezTo>
                  <a:pt x="1121526" y="81280"/>
                  <a:pt x="1116501" y="81280"/>
                  <a:pt x="1113151" y="82550"/>
                </a:cubicBezTo>
                <a:cubicBezTo>
                  <a:pt x="1101425" y="83820"/>
                  <a:pt x="1089699" y="85090"/>
                  <a:pt x="1079648" y="87630"/>
                </a:cubicBezTo>
                <a:cubicBezTo>
                  <a:pt x="1069597" y="90170"/>
                  <a:pt x="1064572" y="87630"/>
                  <a:pt x="1061222" y="81280"/>
                </a:cubicBezTo>
                <a:cubicBezTo>
                  <a:pt x="1059546" y="78740"/>
                  <a:pt x="1056196" y="76200"/>
                  <a:pt x="1052846" y="73660"/>
                </a:cubicBezTo>
                <a:cubicBezTo>
                  <a:pt x="1047820" y="71120"/>
                  <a:pt x="1042795" y="67310"/>
                  <a:pt x="1037770" y="67310"/>
                </a:cubicBezTo>
                <a:cubicBezTo>
                  <a:pt x="1026044" y="67310"/>
                  <a:pt x="1019343" y="62230"/>
                  <a:pt x="1010968" y="58420"/>
                </a:cubicBezTo>
                <a:cubicBezTo>
                  <a:pt x="997567" y="52070"/>
                  <a:pt x="985841" y="44450"/>
                  <a:pt x="969089" y="45720"/>
                </a:cubicBezTo>
                <a:lnTo>
                  <a:pt x="969089" y="39370"/>
                </a:lnTo>
                <a:cubicBezTo>
                  <a:pt x="972440" y="39370"/>
                  <a:pt x="975790" y="39370"/>
                  <a:pt x="979140" y="38100"/>
                </a:cubicBezTo>
                <a:cubicBezTo>
                  <a:pt x="974115" y="35560"/>
                  <a:pt x="974115" y="31750"/>
                  <a:pt x="970765" y="29210"/>
                </a:cubicBezTo>
                <a:cubicBezTo>
                  <a:pt x="964064" y="25400"/>
                  <a:pt x="957364" y="24130"/>
                  <a:pt x="950663" y="21590"/>
                </a:cubicBezTo>
                <a:cubicBezTo>
                  <a:pt x="945638" y="20320"/>
                  <a:pt x="938937" y="20320"/>
                  <a:pt x="942287" y="26670"/>
                </a:cubicBezTo>
                <a:cubicBezTo>
                  <a:pt x="933912" y="27940"/>
                  <a:pt x="927211" y="27940"/>
                  <a:pt x="923861" y="30480"/>
                </a:cubicBezTo>
                <a:cubicBezTo>
                  <a:pt x="917160" y="34290"/>
                  <a:pt x="910460" y="31750"/>
                  <a:pt x="905435" y="29210"/>
                </a:cubicBezTo>
                <a:cubicBezTo>
                  <a:pt x="902084" y="27940"/>
                  <a:pt x="898734" y="26670"/>
                  <a:pt x="895384" y="27940"/>
                </a:cubicBezTo>
                <a:cubicBezTo>
                  <a:pt x="875282" y="35560"/>
                  <a:pt x="855181" y="31750"/>
                  <a:pt x="835079" y="31750"/>
                </a:cubicBezTo>
                <a:cubicBezTo>
                  <a:pt x="831729" y="31750"/>
                  <a:pt x="828379" y="30480"/>
                  <a:pt x="823353" y="30480"/>
                </a:cubicBezTo>
                <a:cubicBezTo>
                  <a:pt x="816653" y="29210"/>
                  <a:pt x="811627" y="26670"/>
                  <a:pt x="804927" y="25400"/>
                </a:cubicBezTo>
                <a:cubicBezTo>
                  <a:pt x="798226" y="24130"/>
                  <a:pt x="789851" y="22860"/>
                  <a:pt x="783150" y="21590"/>
                </a:cubicBezTo>
                <a:lnTo>
                  <a:pt x="778125" y="21590"/>
                </a:lnTo>
                <a:cubicBezTo>
                  <a:pt x="766399" y="21590"/>
                  <a:pt x="754673" y="22860"/>
                  <a:pt x="744622" y="22860"/>
                </a:cubicBezTo>
                <a:cubicBezTo>
                  <a:pt x="736246" y="22860"/>
                  <a:pt x="727871" y="20320"/>
                  <a:pt x="717820" y="19050"/>
                </a:cubicBezTo>
                <a:cubicBezTo>
                  <a:pt x="716145" y="8890"/>
                  <a:pt x="702744" y="11430"/>
                  <a:pt x="694368" y="6350"/>
                </a:cubicBezTo>
                <a:cubicBezTo>
                  <a:pt x="692693" y="5080"/>
                  <a:pt x="689343" y="6350"/>
                  <a:pt x="687668" y="6350"/>
                </a:cubicBezTo>
                <a:cubicBezTo>
                  <a:pt x="677617" y="5080"/>
                  <a:pt x="670916" y="8890"/>
                  <a:pt x="667566" y="15240"/>
                </a:cubicBezTo>
                <a:cubicBezTo>
                  <a:pt x="662541" y="21590"/>
                  <a:pt x="649140" y="24130"/>
                  <a:pt x="654165" y="34290"/>
                </a:cubicBezTo>
                <a:cubicBezTo>
                  <a:pt x="655840" y="35560"/>
                  <a:pt x="659191" y="36830"/>
                  <a:pt x="660866" y="39370"/>
                </a:cubicBezTo>
                <a:cubicBezTo>
                  <a:pt x="660866" y="43180"/>
                  <a:pt x="659191" y="45720"/>
                  <a:pt x="654165" y="44450"/>
                </a:cubicBezTo>
                <a:cubicBezTo>
                  <a:pt x="652490" y="44450"/>
                  <a:pt x="650815" y="46990"/>
                  <a:pt x="649140" y="48260"/>
                </a:cubicBezTo>
                <a:cubicBezTo>
                  <a:pt x="647465" y="49530"/>
                  <a:pt x="647465" y="52070"/>
                  <a:pt x="645789" y="52070"/>
                </a:cubicBezTo>
                <a:cubicBezTo>
                  <a:pt x="635739" y="54610"/>
                  <a:pt x="629038" y="60960"/>
                  <a:pt x="617312" y="59690"/>
                </a:cubicBezTo>
                <a:lnTo>
                  <a:pt x="613962" y="59690"/>
                </a:lnTo>
                <a:cubicBezTo>
                  <a:pt x="603911" y="66040"/>
                  <a:pt x="593860" y="64770"/>
                  <a:pt x="582135" y="63500"/>
                </a:cubicBezTo>
                <a:cubicBezTo>
                  <a:pt x="577109" y="62230"/>
                  <a:pt x="570409" y="63500"/>
                  <a:pt x="563708" y="63500"/>
                </a:cubicBezTo>
                <a:cubicBezTo>
                  <a:pt x="558683" y="63500"/>
                  <a:pt x="553657" y="63500"/>
                  <a:pt x="548632" y="60960"/>
                </a:cubicBezTo>
                <a:cubicBezTo>
                  <a:pt x="541931" y="58420"/>
                  <a:pt x="535231" y="54610"/>
                  <a:pt x="528530" y="52070"/>
                </a:cubicBezTo>
                <a:cubicBezTo>
                  <a:pt x="521830" y="49530"/>
                  <a:pt x="513454" y="49530"/>
                  <a:pt x="513454" y="40640"/>
                </a:cubicBezTo>
                <a:cubicBezTo>
                  <a:pt x="513454" y="39370"/>
                  <a:pt x="510104" y="38100"/>
                  <a:pt x="510104" y="36830"/>
                </a:cubicBezTo>
                <a:cubicBezTo>
                  <a:pt x="498378" y="44450"/>
                  <a:pt x="488327" y="50800"/>
                  <a:pt x="478277" y="57150"/>
                </a:cubicBezTo>
                <a:cubicBezTo>
                  <a:pt x="473251" y="60960"/>
                  <a:pt x="466551" y="66040"/>
                  <a:pt x="469901" y="72390"/>
                </a:cubicBezTo>
                <a:cubicBezTo>
                  <a:pt x="469901" y="73660"/>
                  <a:pt x="468226" y="74930"/>
                  <a:pt x="468226" y="76200"/>
                </a:cubicBezTo>
                <a:cubicBezTo>
                  <a:pt x="466551" y="78740"/>
                  <a:pt x="464876" y="81280"/>
                  <a:pt x="461525" y="82550"/>
                </a:cubicBezTo>
                <a:cubicBezTo>
                  <a:pt x="458175" y="86360"/>
                  <a:pt x="454825" y="90170"/>
                  <a:pt x="451475" y="95250"/>
                </a:cubicBezTo>
                <a:lnTo>
                  <a:pt x="441424" y="102870"/>
                </a:lnTo>
                <a:cubicBezTo>
                  <a:pt x="438073" y="106680"/>
                  <a:pt x="434723" y="110490"/>
                  <a:pt x="429698" y="113030"/>
                </a:cubicBezTo>
                <a:cubicBezTo>
                  <a:pt x="417972" y="120650"/>
                  <a:pt x="406246" y="128270"/>
                  <a:pt x="392845" y="135890"/>
                </a:cubicBezTo>
                <a:cubicBezTo>
                  <a:pt x="386144" y="140970"/>
                  <a:pt x="377769" y="144780"/>
                  <a:pt x="371068" y="149860"/>
                </a:cubicBezTo>
                <a:cubicBezTo>
                  <a:pt x="359342" y="157480"/>
                  <a:pt x="345941" y="163830"/>
                  <a:pt x="339241" y="175260"/>
                </a:cubicBezTo>
                <a:cubicBezTo>
                  <a:pt x="339241" y="176530"/>
                  <a:pt x="335891" y="177800"/>
                  <a:pt x="334215" y="179070"/>
                </a:cubicBezTo>
                <a:cubicBezTo>
                  <a:pt x="325840" y="184150"/>
                  <a:pt x="312439" y="184150"/>
                  <a:pt x="312439" y="194310"/>
                </a:cubicBezTo>
                <a:cubicBezTo>
                  <a:pt x="299038" y="194310"/>
                  <a:pt x="292337" y="201930"/>
                  <a:pt x="285637" y="208280"/>
                </a:cubicBezTo>
                <a:cubicBezTo>
                  <a:pt x="280611" y="213360"/>
                  <a:pt x="275586" y="219710"/>
                  <a:pt x="268885" y="223520"/>
                </a:cubicBezTo>
                <a:cubicBezTo>
                  <a:pt x="262185" y="226060"/>
                  <a:pt x="253809" y="224790"/>
                  <a:pt x="245434" y="224790"/>
                </a:cubicBezTo>
                <a:cubicBezTo>
                  <a:pt x="242083" y="224790"/>
                  <a:pt x="238733" y="224790"/>
                  <a:pt x="238733" y="226060"/>
                </a:cubicBezTo>
                <a:cubicBezTo>
                  <a:pt x="232033" y="231140"/>
                  <a:pt x="223657" y="234950"/>
                  <a:pt x="218632" y="241300"/>
                </a:cubicBezTo>
                <a:cubicBezTo>
                  <a:pt x="213606" y="247650"/>
                  <a:pt x="208581" y="251460"/>
                  <a:pt x="200205" y="252730"/>
                </a:cubicBezTo>
                <a:cubicBezTo>
                  <a:pt x="191829" y="254000"/>
                  <a:pt x="183454" y="260350"/>
                  <a:pt x="171728" y="256540"/>
                </a:cubicBezTo>
                <a:cubicBezTo>
                  <a:pt x="161677" y="254000"/>
                  <a:pt x="149951" y="256540"/>
                  <a:pt x="143251" y="251460"/>
                </a:cubicBezTo>
                <a:cubicBezTo>
                  <a:pt x="129850" y="252730"/>
                  <a:pt x="119799" y="255270"/>
                  <a:pt x="108073" y="256540"/>
                </a:cubicBezTo>
                <a:cubicBezTo>
                  <a:pt x="94672" y="259080"/>
                  <a:pt x="79596" y="257810"/>
                  <a:pt x="67870" y="265430"/>
                </a:cubicBezTo>
                <a:cubicBezTo>
                  <a:pt x="57819" y="271780"/>
                  <a:pt x="49444" y="278130"/>
                  <a:pt x="34367" y="276860"/>
                </a:cubicBezTo>
                <a:cubicBezTo>
                  <a:pt x="36042" y="284480"/>
                  <a:pt x="37718" y="290830"/>
                  <a:pt x="39393" y="298450"/>
                </a:cubicBezTo>
                <a:cubicBezTo>
                  <a:pt x="42743" y="318770"/>
                  <a:pt x="46093" y="339090"/>
                  <a:pt x="47768" y="359410"/>
                </a:cubicBezTo>
                <a:cubicBezTo>
                  <a:pt x="52794" y="384810"/>
                  <a:pt x="54469" y="408940"/>
                  <a:pt x="51119" y="433070"/>
                </a:cubicBezTo>
                <a:cubicBezTo>
                  <a:pt x="47768" y="467360"/>
                  <a:pt x="32692" y="1640840"/>
                  <a:pt x="17616" y="1672590"/>
                </a:cubicBezTo>
                <a:lnTo>
                  <a:pt x="2540" y="1699260"/>
                </a:lnTo>
                <a:cubicBezTo>
                  <a:pt x="0" y="1705610"/>
                  <a:pt x="4215" y="1709420"/>
                  <a:pt x="12591" y="1710690"/>
                </a:cubicBezTo>
                <a:cubicBezTo>
                  <a:pt x="22641" y="1711960"/>
                  <a:pt x="25992" y="1717040"/>
                  <a:pt x="29342" y="1723390"/>
                </a:cubicBezTo>
                <a:cubicBezTo>
                  <a:pt x="32692" y="1733550"/>
                  <a:pt x="27667" y="1743710"/>
                  <a:pt x="34367" y="1753870"/>
                </a:cubicBezTo>
                <a:cubicBezTo>
                  <a:pt x="37718" y="1758950"/>
                  <a:pt x="34367" y="1767840"/>
                  <a:pt x="32692" y="1775460"/>
                </a:cubicBezTo>
                <a:cubicBezTo>
                  <a:pt x="31017" y="1785620"/>
                  <a:pt x="34367" y="1795780"/>
                  <a:pt x="39393" y="1804670"/>
                </a:cubicBezTo>
                <a:cubicBezTo>
                  <a:pt x="51119" y="1819910"/>
                  <a:pt x="52794" y="1837690"/>
                  <a:pt x="52794" y="1854200"/>
                </a:cubicBezTo>
                <a:cubicBezTo>
                  <a:pt x="52794" y="1858010"/>
                  <a:pt x="54469" y="1861820"/>
                  <a:pt x="56144" y="1864360"/>
                </a:cubicBezTo>
                <a:cubicBezTo>
                  <a:pt x="59494" y="1866900"/>
                  <a:pt x="66195" y="1869440"/>
                  <a:pt x="72895" y="1870710"/>
                </a:cubicBezTo>
                <a:lnTo>
                  <a:pt x="113098" y="1885950"/>
                </a:lnTo>
                <a:cubicBezTo>
                  <a:pt x="131525" y="1893570"/>
                  <a:pt x="146601" y="1892300"/>
                  <a:pt x="163352" y="1883410"/>
                </a:cubicBezTo>
                <a:cubicBezTo>
                  <a:pt x="165027" y="1882140"/>
                  <a:pt x="170053" y="1880870"/>
                  <a:pt x="171728" y="1880870"/>
                </a:cubicBezTo>
                <a:cubicBezTo>
                  <a:pt x="183454" y="1882140"/>
                  <a:pt x="195180" y="1882140"/>
                  <a:pt x="205231" y="1889760"/>
                </a:cubicBezTo>
                <a:cubicBezTo>
                  <a:pt x="216956" y="1897380"/>
                  <a:pt x="233708" y="1902460"/>
                  <a:pt x="247109" y="1908810"/>
                </a:cubicBezTo>
                <a:cubicBezTo>
                  <a:pt x="255484" y="1912620"/>
                  <a:pt x="265535" y="1917700"/>
                  <a:pt x="270561" y="1922780"/>
                </a:cubicBezTo>
                <a:cubicBezTo>
                  <a:pt x="273911" y="1925320"/>
                  <a:pt x="277261" y="1927860"/>
                  <a:pt x="280611" y="1929130"/>
                </a:cubicBezTo>
                <a:cubicBezTo>
                  <a:pt x="299038" y="1934210"/>
                  <a:pt x="309089" y="1946910"/>
                  <a:pt x="320814" y="1957070"/>
                </a:cubicBezTo>
                <a:cubicBezTo>
                  <a:pt x="330865" y="1965960"/>
                  <a:pt x="344266" y="1971040"/>
                  <a:pt x="359342" y="1972310"/>
                </a:cubicBezTo>
                <a:cubicBezTo>
                  <a:pt x="376094" y="1974850"/>
                  <a:pt x="392845" y="1976120"/>
                  <a:pt x="409596" y="1978660"/>
                </a:cubicBezTo>
                <a:cubicBezTo>
                  <a:pt x="416297" y="1979930"/>
                  <a:pt x="424672" y="1981200"/>
                  <a:pt x="431373" y="1983740"/>
                </a:cubicBezTo>
                <a:cubicBezTo>
                  <a:pt x="439749" y="1986280"/>
                  <a:pt x="448124" y="1986280"/>
                  <a:pt x="454825" y="1990090"/>
                </a:cubicBezTo>
                <a:cubicBezTo>
                  <a:pt x="464876" y="1996440"/>
                  <a:pt x="474926" y="2000250"/>
                  <a:pt x="488327" y="1997710"/>
                </a:cubicBezTo>
                <a:cubicBezTo>
                  <a:pt x="493353" y="1996440"/>
                  <a:pt x="500053" y="1998980"/>
                  <a:pt x="505079" y="2000250"/>
                </a:cubicBezTo>
                <a:cubicBezTo>
                  <a:pt x="506754" y="2000250"/>
                  <a:pt x="508429" y="2001520"/>
                  <a:pt x="510104" y="2001520"/>
                </a:cubicBezTo>
                <a:cubicBezTo>
                  <a:pt x="528530" y="2002790"/>
                  <a:pt x="545282" y="2000250"/>
                  <a:pt x="562033" y="1997710"/>
                </a:cubicBezTo>
                <a:cubicBezTo>
                  <a:pt x="568734" y="1996440"/>
                  <a:pt x="575434" y="1995170"/>
                  <a:pt x="582135" y="1992630"/>
                </a:cubicBezTo>
                <a:cubicBezTo>
                  <a:pt x="600561" y="1986280"/>
                  <a:pt x="618987" y="1979930"/>
                  <a:pt x="635739" y="1972310"/>
                </a:cubicBezTo>
                <a:cubicBezTo>
                  <a:pt x="647465" y="1967230"/>
                  <a:pt x="659191" y="1962150"/>
                  <a:pt x="672592" y="1967230"/>
                </a:cubicBezTo>
                <a:lnTo>
                  <a:pt x="679292" y="1967230"/>
                </a:lnTo>
                <a:cubicBezTo>
                  <a:pt x="691018" y="1967230"/>
                  <a:pt x="702744" y="1965960"/>
                  <a:pt x="712795" y="1964690"/>
                </a:cubicBezTo>
                <a:cubicBezTo>
                  <a:pt x="714470" y="1964690"/>
                  <a:pt x="717820" y="1964690"/>
                  <a:pt x="717820" y="1963420"/>
                </a:cubicBezTo>
                <a:cubicBezTo>
                  <a:pt x="722845" y="1958340"/>
                  <a:pt x="731221" y="1958340"/>
                  <a:pt x="739597" y="1957070"/>
                </a:cubicBezTo>
                <a:cubicBezTo>
                  <a:pt x="752998" y="1955800"/>
                  <a:pt x="766399" y="1955800"/>
                  <a:pt x="776450" y="1949450"/>
                </a:cubicBezTo>
                <a:cubicBezTo>
                  <a:pt x="786500" y="1944370"/>
                  <a:pt x="796551" y="1943100"/>
                  <a:pt x="808277" y="1941830"/>
                </a:cubicBezTo>
                <a:cubicBezTo>
                  <a:pt x="809952" y="1941830"/>
                  <a:pt x="813302" y="1940560"/>
                  <a:pt x="814978" y="1940560"/>
                </a:cubicBezTo>
                <a:cubicBezTo>
                  <a:pt x="823353" y="1939290"/>
                  <a:pt x="831729" y="1935480"/>
                  <a:pt x="838429" y="1936750"/>
                </a:cubicBezTo>
                <a:cubicBezTo>
                  <a:pt x="853505" y="1939290"/>
                  <a:pt x="860206" y="1935480"/>
                  <a:pt x="870257" y="1925320"/>
                </a:cubicBezTo>
                <a:cubicBezTo>
                  <a:pt x="871932" y="1922780"/>
                  <a:pt x="876957" y="1921510"/>
                  <a:pt x="880308" y="1920240"/>
                </a:cubicBezTo>
                <a:cubicBezTo>
                  <a:pt x="888683" y="1918970"/>
                  <a:pt x="897059" y="1920240"/>
                  <a:pt x="905435" y="1918970"/>
                </a:cubicBezTo>
                <a:cubicBezTo>
                  <a:pt x="910460" y="1918970"/>
                  <a:pt x="915485" y="1915160"/>
                  <a:pt x="918836" y="1915160"/>
                </a:cubicBezTo>
                <a:cubicBezTo>
                  <a:pt x="932237" y="1916430"/>
                  <a:pt x="947313" y="1912620"/>
                  <a:pt x="959039" y="1918970"/>
                </a:cubicBezTo>
                <a:cubicBezTo>
                  <a:pt x="960714" y="1920240"/>
                  <a:pt x="964064" y="1920240"/>
                  <a:pt x="967414" y="1920240"/>
                </a:cubicBezTo>
                <a:cubicBezTo>
                  <a:pt x="989191" y="1921510"/>
                  <a:pt x="1007617" y="1926590"/>
                  <a:pt x="1022694" y="1936750"/>
                </a:cubicBezTo>
                <a:cubicBezTo>
                  <a:pt x="1027719" y="1940560"/>
                  <a:pt x="1034419" y="1943100"/>
                  <a:pt x="1039445" y="1945640"/>
                </a:cubicBezTo>
                <a:cubicBezTo>
                  <a:pt x="1044470" y="1948180"/>
                  <a:pt x="1051171" y="1948180"/>
                  <a:pt x="1056196" y="1949450"/>
                </a:cubicBezTo>
                <a:cubicBezTo>
                  <a:pt x="1061222" y="1950720"/>
                  <a:pt x="1064572" y="1951990"/>
                  <a:pt x="1069597" y="1951990"/>
                </a:cubicBezTo>
                <a:cubicBezTo>
                  <a:pt x="1077973" y="1951990"/>
                  <a:pt x="1084673" y="1954530"/>
                  <a:pt x="1089699" y="1959610"/>
                </a:cubicBezTo>
                <a:cubicBezTo>
                  <a:pt x="1091374" y="1960880"/>
                  <a:pt x="1093049" y="1962150"/>
                  <a:pt x="1094724" y="1964690"/>
                </a:cubicBezTo>
                <a:cubicBezTo>
                  <a:pt x="1093049" y="1968500"/>
                  <a:pt x="1103100" y="1978660"/>
                  <a:pt x="1109800" y="1978660"/>
                </a:cubicBezTo>
                <a:cubicBezTo>
                  <a:pt x="1121526" y="1978660"/>
                  <a:pt x="1133252" y="1981200"/>
                  <a:pt x="1143303" y="1987550"/>
                </a:cubicBezTo>
                <a:cubicBezTo>
                  <a:pt x="1144978" y="1988820"/>
                  <a:pt x="1148328" y="1988820"/>
                  <a:pt x="1151678" y="1987550"/>
                </a:cubicBezTo>
                <a:cubicBezTo>
                  <a:pt x="1156704" y="1986280"/>
                  <a:pt x="1160054" y="1986280"/>
                  <a:pt x="1163404" y="1990090"/>
                </a:cubicBezTo>
                <a:cubicBezTo>
                  <a:pt x="1165080" y="1991360"/>
                  <a:pt x="1171780" y="1991360"/>
                  <a:pt x="1175130" y="1991360"/>
                </a:cubicBezTo>
                <a:cubicBezTo>
                  <a:pt x="1183506" y="1991360"/>
                  <a:pt x="1193557" y="1990090"/>
                  <a:pt x="1201932" y="1991360"/>
                </a:cubicBezTo>
                <a:cubicBezTo>
                  <a:pt x="1217009" y="1992630"/>
                  <a:pt x="1230410" y="1993900"/>
                  <a:pt x="1245486" y="1996440"/>
                </a:cubicBezTo>
                <a:cubicBezTo>
                  <a:pt x="1248836" y="1996440"/>
                  <a:pt x="1252186" y="1997710"/>
                  <a:pt x="1253861" y="1998980"/>
                </a:cubicBezTo>
                <a:cubicBezTo>
                  <a:pt x="1257212" y="2005330"/>
                  <a:pt x="1265587" y="2005330"/>
                  <a:pt x="1270613" y="2006600"/>
                </a:cubicBezTo>
                <a:cubicBezTo>
                  <a:pt x="1275638" y="2007870"/>
                  <a:pt x="1282339" y="2009140"/>
                  <a:pt x="1285689" y="2009140"/>
                </a:cubicBezTo>
                <a:cubicBezTo>
                  <a:pt x="1287364" y="2007870"/>
                  <a:pt x="1290714" y="2006600"/>
                  <a:pt x="1294064" y="2004060"/>
                </a:cubicBezTo>
                <a:cubicBezTo>
                  <a:pt x="1287364" y="2004060"/>
                  <a:pt x="1284014" y="2005330"/>
                  <a:pt x="1280663" y="2005330"/>
                </a:cubicBezTo>
                <a:cubicBezTo>
                  <a:pt x="1287364" y="1998980"/>
                  <a:pt x="1294064" y="1997710"/>
                  <a:pt x="1302440" y="2001520"/>
                </a:cubicBezTo>
                <a:cubicBezTo>
                  <a:pt x="1312491" y="2007870"/>
                  <a:pt x="1320867" y="2007870"/>
                  <a:pt x="1332592" y="2001520"/>
                </a:cubicBezTo>
                <a:lnTo>
                  <a:pt x="1342643" y="1997710"/>
                </a:lnTo>
                <a:lnTo>
                  <a:pt x="1342643" y="1991360"/>
                </a:lnTo>
                <a:cubicBezTo>
                  <a:pt x="1347669" y="1992630"/>
                  <a:pt x="1352694" y="1995170"/>
                  <a:pt x="1356044" y="1995170"/>
                </a:cubicBezTo>
                <a:cubicBezTo>
                  <a:pt x="1366095" y="1991360"/>
                  <a:pt x="1376146" y="1987550"/>
                  <a:pt x="1384521" y="1982470"/>
                </a:cubicBezTo>
                <a:cubicBezTo>
                  <a:pt x="1394572" y="1977390"/>
                  <a:pt x="1402948" y="1971040"/>
                  <a:pt x="1411323" y="1965960"/>
                </a:cubicBezTo>
                <a:cubicBezTo>
                  <a:pt x="1412999" y="1965960"/>
                  <a:pt x="1412999" y="1964690"/>
                  <a:pt x="1414674" y="1964690"/>
                </a:cubicBezTo>
                <a:cubicBezTo>
                  <a:pt x="1426400" y="1962150"/>
                  <a:pt x="1436450" y="1960880"/>
                  <a:pt x="1448176" y="1958340"/>
                </a:cubicBezTo>
                <a:cubicBezTo>
                  <a:pt x="1454877" y="1957070"/>
                  <a:pt x="1459902" y="1954530"/>
                  <a:pt x="1466603" y="1953260"/>
                </a:cubicBezTo>
                <a:cubicBezTo>
                  <a:pt x="1471628" y="1951990"/>
                  <a:pt x="1474978" y="1951990"/>
                  <a:pt x="1480004" y="1950720"/>
                </a:cubicBezTo>
                <a:lnTo>
                  <a:pt x="1496755" y="1950720"/>
                </a:lnTo>
                <a:cubicBezTo>
                  <a:pt x="1500105" y="1950720"/>
                  <a:pt x="1505131" y="1950720"/>
                  <a:pt x="1508481" y="1949450"/>
                </a:cubicBezTo>
                <a:cubicBezTo>
                  <a:pt x="1510156" y="1946910"/>
                  <a:pt x="1513506" y="1943100"/>
                  <a:pt x="1515182" y="1943100"/>
                </a:cubicBezTo>
                <a:cubicBezTo>
                  <a:pt x="1520207" y="1943100"/>
                  <a:pt x="1523557" y="1945640"/>
                  <a:pt x="1528583" y="1946910"/>
                </a:cubicBezTo>
                <a:cubicBezTo>
                  <a:pt x="1530258" y="1946910"/>
                  <a:pt x="1530258" y="1948180"/>
                  <a:pt x="1530258" y="1949450"/>
                </a:cubicBezTo>
                <a:cubicBezTo>
                  <a:pt x="1536958" y="1954530"/>
                  <a:pt x="1541984" y="1960880"/>
                  <a:pt x="1548684" y="1965960"/>
                </a:cubicBezTo>
                <a:cubicBezTo>
                  <a:pt x="1557060" y="1972310"/>
                  <a:pt x="1565435" y="1972310"/>
                  <a:pt x="1570461" y="1968500"/>
                </a:cubicBezTo>
                <a:cubicBezTo>
                  <a:pt x="1578836" y="1963420"/>
                  <a:pt x="1585537" y="1959610"/>
                  <a:pt x="1597263" y="1962150"/>
                </a:cubicBezTo>
                <a:cubicBezTo>
                  <a:pt x="1598938" y="1962150"/>
                  <a:pt x="1602288" y="1963420"/>
                  <a:pt x="1603963" y="1962150"/>
                </a:cubicBezTo>
                <a:cubicBezTo>
                  <a:pt x="1612339" y="1959610"/>
                  <a:pt x="1622390" y="1957070"/>
                  <a:pt x="1630765" y="1953260"/>
                </a:cubicBezTo>
                <a:cubicBezTo>
                  <a:pt x="1635791" y="1951990"/>
                  <a:pt x="1642491" y="1951990"/>
                  <a:pt x="1644167" y="1949450"/>
                </a:cubicBezTo>
                <a:cubicBezTo>
                  <a:pt x="1649192" y="1941830"/>
                  <a:pt x="1657567" y="1938020"/>
                  <a:pt x="1665943" y="1932940"/>
                </a:cubicBezTo>
                <a:cubicBezTo>
                  <a:pt x="1670969" y="1929130"/>
                  <a:pt x="1675994" y="1924050"/>
                  <a:pt x="1681019" y="1922780"/>
                </a:cubicBezTo>
                <a:cubicBezTo>
                  <a:pt x="1692745" y="1920240"/>
                  <a:pt x="1701121" y="1912620"/>
                  <a:pt x="1711172" y="1907540"/>
                </a:cubicBezTo>
                <a:cubicBezTo>
                  <a:pt x="1719547" y="1903730"/>
                  <a:pt x="1724573" y="1896110"/>
                  <a:pt x="1732948" y="1894840"/>
                </a:cubicBezTo>
                <a:cubicBezTo>
                  <a:pt x="1746349" y="1892300"/>
                  <a:pt x="1756400" y="1885950"/>
                  <a:pt x="1768126" y="1879600"/>
                </a:cubicBezTo>
                <a:cubicBezTo>
                  <a:pt x="1774827" y="1875790"/>
                  <a:pt x="1783202" y="1873250"/>
                  <a:pt x="1791578" y="1874520"/>
                </a:cubicBezTo>
                <a:cubicBezTo>
                  <a:pt x="1796603" y="1875790"/>
                  <a:pt x="1803304" y="1874520"/>
                  <a:pt x="1806654" y="1873250"/>
                </a:cubicBezTo>
                <a:cubicBezTo>
                  <a:pt x="1813354" y="1870710"/>
                  <a:pt x="1820055" y="1866900"/>
                  <a:pt x="1826756" y="1864360"/>
                </a:cubicBezTo>
                <a:cubicBezTo>
                  <a:pt x="1831781" y="1861820"/>
                  <a:pt x="1836806" y="1859280"/>
                  <a:pt x="1841832" y="1859280"/>
                </a:cubicBezTo>
                <a:cubicBezTo>
                  <a:pt x="1858583" y="1858010"/>
                  <a:pt x="1871984" y="1855470"/>
                  <a:pt x="1880360" y="1842770"/>
                </a:cubicBezTo>
                <a:cubicBezTo>
                  <a:pt x="1883710" y="1837690"/>
                  <a:pt x="1900461" y="1831340"/>
                  <a:pt x="1907162" y="1833880"/>
                </a:cubicBezTo>
                <a:cubicBezTo>
                  <a:pt x="1918888" y="1837690"/>
                  <a:pt x="1927263" y="1835150"/>
                  <a:pt x="1933964" y="1827530"/>
                </a:cubicBezTo>
                <a:cubicBezTo>
                  <a:pt x="1938989" y="1823720"/>
                  <a:pt x="1945690" y="1824990"/>
                  <a:pt x="1950715" y="1827530"/>
                </a:cubicBezTo>
                <a:cubicBezTo>
                  <a:pt x="1954065" y="1830070"/>
                  <a:pt x="1957416" y="1831340"/>
                  <a:pt x="1960766" y="1831340"/>
                </a:cubicBezTo>
                <a:cubicBezTo>
                  <a:pt x="1972492" y="1832610"/>
                  <a:pt x="1985893" y="1831340"/>
                  <a:pt x="1997619" y="1832610"/>
                </a:cubicBezTo>
                <a:cubicBezTo>
                  <a:pt x="2007670" y="1833880"/>
                  <a:pt x="2017720" y="1831340"/>
                  <a:pt x="2024421" y="1826260"/>
                </a:cubicBezTo>
                <a:cubicBezTo>
                  <a:pt x="2031121" y="1821180"/>
                  <a:pt x="2036147" y="1821180"/>
                  <a:pt x="2046197" y="1823720"/>
                </a:cubicBezTo>
                <a:cubicBezTo>
                  <a:pt x="2054573" y="1826260"/>
                  <a:pt x="2061274" y="1832610"/>
                  <a:pt x="2072999" y="1831340"/>
                </a:cubicBezTo>
                <a:cubicBezTo>
                  <a:pt x="2083050" y="1830070"/>
                  <a:pt x="2094776" y="1833880"/>
                  <a:pt x="2106502" y="1830070"/>
                </a:cubicBezTo>
                <a:lnTo>
                  <a:pt x="2113203" y="1830070"/>
                </a:lnTo>
                <a:cubicBezTo>
                  <a:pt x="2123253" y="1832610"/>
                  <a:pt x="2133304" y="1833880"/>
                  <a:pt x="2141680" y="1840230"/>
                </a:cubicBezTo>
                <a:cubicBezTo>
                  <a:pt x="2151731" y="1846580"/>
                  <a:pt x="2153406" y="1799590"/>
                  <a:pt x="2163457" y="1804670"/>
                </a:cubicBezTo>
                <a:cubicBezTo>
                  <a:pt x="2178533" y="1812290"/>
                  <a:pt x="2175182" y="1804670"/>
                  <a:pt x="2190259" y="1811020"/>
                </a:cubicBezTo>
                <a:cubicBezTo>
                  <a:pt x="2201984" y="1814830"/>
                  <a:pt x="2196959" y="1800860"/>
                  <a:pt x="2210360" y="1803400"/>
                </a:cubicBezTo>
                <a:cubicBezTo>
                  <a:pt x="2212035" y="1803400"/>
                  <a:pt x="2232137" y="1813560"/>
                  <a:pt x="2232137" y="1812290"/>
                </a:cubicBezTo>
                <a:cubicBezTo>
                  <a:pt x="2240513" y="1808480"/>
                  <a:pt x="2248888" y="1770380"/>
                  <a:pt x="2257264" y="1771650"/>
                </a:cubicBezTo>
                <a:cubicBezTo>
                  <a:pt x="2274015" y="1775460"/>
                  <a:pt x="2289091" y="1772920"/>
                  <a:pt x="2304167" y="1767840"/>
                </a:cubicBezTo>
                <a:cubicBezTo>
                  <a:pt x="2312543" y="1765300"/>
                  <a:pt x="2325944" y="1756410"/>
                  <a:pt x="2332644" y="1760220"/>
                </a:cubicBezTo>
                <a:cubicBezTo>
                  <a:pt x="2344370" y="1766570"/>
                  <a:pt x="2356097" y="1769110"/>
                  <a:pt x="2369497" y="1770380"/>
                </a:cubicBezTo>
                <a:cubicBezTo>
                  <a:pt x="2371173" y="1770380"/>
                  <a:pt x="2372848" y="1771650"/>
                  <a:pt x="2374523" y="1772920"/>
                </a:cubicBezTo>
                <a:cubicBezTo>
                  <a:pt x="2379548" y="1778000"/>
                  <a:pt x="2403000" y="1764030"/>
                  <a:pt x="2408025" y="1769110"/>
                </a:cubicBezTo>
                <a:cubicBezTo>
                  <a:pt x="2414726" y="1776730"/>
                  <a:pt x="2421426" y="1784350"/>
                  <a:pt x="2428127" y="1790700"/>
                </a:cubicBezTo>
                <a:cubicBezTo>
                  <a:pt x="2431477" y="1793240"/>
                  <a:pt x="2436502" y="1794510"/>
                  <a:pt x="2438178" y="1797050"/>
                </a:cubicBezTo>
                <a:cubicBezTo>
                  <a:pt x="2439853" y="1803400"/>
                  <a:pt x="2443203" y="1805940"/>
                  <a:pt x="2451579" y="1805940"/>
                </a:cubicBezTo>
                <a:cubicBezTo>
                  <a:pt x="2456604" y="1805940"/>
                  <a:pt x="2461629" y="1807210"/>
                  <a:pt x="2464980" y="1809750"/>
                </a:cubicBezTo>
                <a:cubicBezTo>
                  <a:pt x="2473355" y="1813560"/>
                  <a:pt x="2480056" y="1817370"/>
                  <a:pt x="2486756" y="1821180"/>
                </a:cubicBezTo>
                <a:cubicBezTo>
                  <a:pt x="2495132" y="1824990"/>
                  <a:pt x="2503508" y="1828800"/>
                  <a:pt x="2506858" y="1835150"/>
                </a:cubicBezTo>
                <a:cubicBezTo>
                  <a:pt x="2508533" y="1837690"/>
                  <a:pt x="2510208" y="1838960"/>
                  <a:pt x="2511883" y="1840230"/>
                </a:cubicBezTo>
                <a:cubicBezTo>
                  <a:pt x="2518584" y="1845310"/>
                  <a:pt x="2525284" y="1849120"/>
                  <a:pt x="2531985" y="1854200"/>
                </a:cubicBezTo>
                <a:cubicBezTo>
                  <a:pt x="2542036" y="1860550"/>
                  <a:pt x="2550411" y="1868170"/>
                  <a:pt x="2560462" y="1874520"/>
                </a:cubicBezTo>
                <a:cubicBezTo>
                  <a:pt x="2563812" y="1875790"/>
                  <a:pt x="2567163" y="1878330"/>
                  <a:pt x="2570513" y="1879600"/>
                </a:cubicBezTo>
                <a:cubicBezTo>
                  <a:pt x="2577213" y="1882140"/>
                  <a:pt x="2583914" y="1884680"/>
                  <a:pt x="2588939" y="1888490"/>
                </a:cubicBezTo>
                <a:cubicBezTo>
                  <a:pt x="2593965" y="1892300"/>
                  <a:pt x="2617416" y="1869440"/>
                  <a:pt x="2620767" y="1874520"/>
                </a:cubicBezTo>
                <a:cubicBezTo>
                  <a:pt x="2620767" y="1875790"/>
                  <a:pt x="2622442" y="1875790"/>
                  <a:pt x="2624117" y="1875790"/>
                </a:cubicBezTo>
                <a:cubicBezTo>
                  <a:pt x="2634168" y="1882140"/>
                  <a:pt x="2644219" y="1879600"/>
                  <a:pt x="2654269" y="1877060"/>
                </a:cubicBezTo>
                <a:cubicBezTo>
                  <a:pt x="2657620" y="1875790"/>
                  <a:pt x="2660970" y="1874520"/>
                  <a:pt x="2662645" y="1875790"/>
                </a:cubicBezTo>
                <a:cubicBezTo>
                  <a:pt x="2674371" y="1879600"/>
                  <a:pt x="2682747" y="1888490"/>
                  <a:pt x="2697823" y="1889760"/>
                </a:cubicBezTo>
                <a:cubicBezTo>
                  <a:pt x="2697823" y="1889760"/>
                  <a:pt x="2699498" y="1889760"/>
                  <a:pt x="2699498" y="1891030"/>
                </a:cubicBezTo>
                <a:cubicBezTo>
                  <a:pt x="2702848" y="1898650"/>
                  <a:pt x="2712899" y="1898650"/>
                  <a:pt x="2721274" y="1899920"/>
                </a:cubicBezTo>
                <a:cubicBezTo>
                  <a:pt x="2726300" y="1899920"/>
                  <a:pt x="2731325" y="1901190"/>
                  <a:pt x="2734676" y="1902460"/>
                </a:cubicBezTo>
                <a:cubicBezTo>
                  <a:pt x="2744726" y="1906270"/>
                  <a:pt x="2754777" y="1911350"/>
                  <a:pt x="2766503" y="1913890"/>
                </a:cubicBezTo>
                <a:cubicBezTo>
                  <a:pt x="2781579" y="1917700"/>
                  <a:pt x="2796655" y="1920240"/>
                  <a:pt x="2808381" y="1926590"/>
                </a:cubicBezTo>
                <a:cubicBezTo>
                  <a:pt x="2810056" y="1926590"/>
                  <a:pt x="2811732" y="1926590"/>
                  <a:pt x="2811732" y="1927860"/>
                </a:cubicBezTo>
                <a:cubicBezTo>
                  <a:pt x="2816757" y="1930400"/>
                  <a:pt x="2825133" y="1931670"/>
                  <a:pt x="2828483" y="1935480"/>
                </a:cubicBezTo>
                <a:cubicBezTo>
                  <a:pt x="2833508" y="1943100"/>
                  <a:pt x="2846909" y="1941830"/>
                  <a:pt x="2853610" y="1948180"/>
                </a:cubicBezTo>
                <a:lnTo>
                  <a:pt x="2855285" y="1948180"/>
                </a:lnTo>
                <a:cubicBezTo>
                  <a:pt x="2861985" y="1948180"/>
                  <a:pt x="2868686" y="1949450"/>
                  <a:pt x="2877061" y="1949450"/>
                </a:cubicBezTo>
                <a:cubicBezTo>
                  <a:pt x="2880412" y="1948180"/>
                  <a:pt x="2885437" y="1945640"/>
                  <a:pt x="2888787" y="1945640"/>
                </a:cubicBezTo>
                <a:cubicBezTo>
                  <a:pt x="2903864" y="1949450"/>
                  <a:pt x="2918940" y="1949450"/>
                  <a:pt x="2928991" y="1939290"/>
                </a:cubicBezTo>
                <a:cubicBezTo>
                  <a:pt x="2930666" y="1938020"/>
                  <a:pt x="2934016" y="1938020"/>
                  <a:pt x="2937366" y="1938020"/>
                </a:cubicBezTo>
                <a:lnTo>
                  <a:pt x="2950767" y="1938020"/>
                </a:lnTo>
                <a:cubicBezTo>
                  <a:pt x="2965843" y="1935480"/>
                  <a:pt x="2979245" y="1932940"/>
                  <a:pt x="2994321" y="1931670"/>
                </a:cubicBezTo>
                <a:cubicBezTo>
                  <a:pt x="3001021" y="1930400"/>
                  <a:pt x="3009397" y="1932940"/>
                  <a:pt x="3016097" y="1934210"/>
                </a:cubicBezTo>
                <a:cubicBezTo>
                  <a:pt x="3022798" y="1935480"/>
                  <a:pt x="3029498" y="1935480"/>
                  <a:pt x="3036199" y="1935480"/>
                </a:cubicBezTo>
                <a:cubicBezTo>
                  <a:pt x="3044574" y="1935480"/>
                  <a:pt x="3051275" y="1932940"/>
                  <a:pt x="3059651" y="1932940"/>
                </a:cubicBezTo>
                <a:cubicBezTo>
                  <a:pt x="3066351" y="1931670"/>
                  <a:pt x="3074727" y="1931670"/>
                  <a:pt x="3081427" y="1930400"/>
                </a:cubicBezTo>
                <a:cubicBezTo>
                  <a:pt x="3096503" y="1927860"/>
                  <a:pt x="3109905" y="1925320"/>
                  <a:pt x="3124981" y="1924050"/>
                </a:cubicBezTo>
                <a:cubicBezTo>
                  <a:pt x="3135032" y="1880870"/>
                  <a:pt x="3133356" y="1830070"/>
                  <a:pt x="3133356" y="1778000"/>
                </a:cubicBezTo>
                <a:close/>
              </a:path>
            </a:pathLst>
          </a:custGeom>
          <a:blipFill rotWithShape="1">
            <a:blip r:embed="rId14">
              <a:alphaModFix/>
            </a:blip>
            <a:stretch>
              <a:fillRect l="-28" t="-2351" r="-24" b="-2344"/>
            </a:stretch>
          </a:blipFill>
          <a:ln>
            <a:noFill/>
          </a:ln>
          <a:effectLst>
            <a:outerShdw blurRad="88900" sx="102000" sy="102000" algn="ctr" rotWithShape="0">
              <a:srgbClr val="000000">
                <a:alpha val="10980"/>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414" name="Google Shape;1414;p43"/>
          <p:cNvGrpSpPr/>
          <p:nvPr/>
        </p:nvGrpSpPr>
        <p:grpSpPr>
          <a:xfrm rot="-273065">
            <a:off x="8863275" y="1241846"/>
            <a:ext cx="2357880" cy="2738625"/>
            <a:chOff x="0" y="0"/>
            <a:chExt cx="5466080" cy="6348730"/>
          </a:xfrm>
        </p:grpSpPr>
        <p:sp>
          <p:nvSpPr>
            <p:cNvPr id="1415" name="Google Shape;1415;p43"/>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416" name="Google Shape;1416;p43"/>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5">
                <a:alphaModFix/>
              </a:blip>
              <a:stretch>
                <a:fillRect t="-2081" b="-2082"/>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417" name="Google Shape;1417;p43"/>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418" name="Google Shape;1418;p43"/>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1419" name="Google Shape;1419;p43"/>
          <p:cNvSpPr/>
          <p:nvPr/>
        </p:nvSpPr>
        <p:spPr>
          <a:xfrm rot="-68087">
            <a:off x="10365543" y="1088983"/>
            <a:ext cx="235558" cy="240059"/>
          </a:xfrm>
          <a:custGeom>
            <a:avLst/>
            <a:gdLst/>
            <a:ahLst/>
            <a:cxnLst/>
            <a:rect l="l" t="t" r="r" b="b"/>
            <a:pathLst>
              <a:path w="353337" h="360088" extrusionOk="0">
                <a:moveTo>
                  <a:pt x="0" y="0"/>
                </a:moveTo>
                <a:lnTo>
                  <a:pt x="353336" y="0"/>
                </a:lnTo>
                <a:lnTo>
                  <a:pt x="353336" y="360088"/>
                </a:lnTo>
                <a:lnTo>
                  <a:pt x="0" y="360088"/>
                </a:lnTo>
                <a:lnTo>
                  <a:pt x="0" y="0"/>
                </a:lnTo>
                <a:close/>
              </a:path>
            </a:pathLst>
          </a:custGeom>
          <a:blipFill rotWithShape="1">
            <a:blip r:embed="rId7">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420" name="Google Shape;1420;p43"/>
          <p:cNvSpPr txBox="1"/>
          <p:nvPr/>
        </p:nvSpPr>
        <p:spPr>
          <a:xfrm rot="-348482">
            <a:off x="9408519" y="3175375"/>
            <a:ext cx="1437763" cy="976293"/>
          </a:xfrm>
          <a:prstGeom prst="rect">
            <a:avLst/>
          </a:prstGeom>
          <a:noFill/>
          <a:ln>
            <a:noFill/>
          </a:ln>
        </p:spPr>
        <p:txBody>
          <a:bodyPr spcFirstLastPara="1" wrap="square" lIns="0" tIns="0" rIns="0" bIns="0" anchor="t" anchorCtr="0">
            <a:spAutoFit/>
          </a:bodyPr>
          <a:lstStyle/>
          <a:p>
            <a:pPr algn="ctr" defTabSz="609630">
              <a:lnSpc>
                <a:spcPct val="140011"/>
              </a:lnSpc>
              <a:buClr>
                <a:srgbClr val="000000"/>
              </a:buClr>
            </a:pPr>
            <a:r>
              <a:rPr lang="en-US" sz="2266" kern="0">
                <a:solidFill>
                  <a:srgbClr val="402B2B"/>
                </a:solidFill>
                <a:latin typeface="Arial"/>
                <a:ea typeface="Arial"/>
                <a:cs typeface="Arial"/>
                <a:sym typeface="Arial"/>
              </a:rPr>
              <a:t>POLLUTION</a:t>
            </a:r>
            <a:endParaRPr sz="933" kern="0">
              <a:solidFill>
                <a:srgbClr val="000000"/>
              </a:solidFill>
              <a:latin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425"/>
        <p:cNvGrpSpPr/>
        <p:nvPr/>
      </p:nvGrpSpPr>
      <p:grpSpPr>
        <a:xfrm>
          <a:off x="0" y="0"/>
          <a:ext cx="0" cy="0"/>
          <a:chOff x="0" y="0"/>
          <a:chExt cx="0" cy="0"/>
        </a:xfrm>
      </p:grpSpPr>
      <p:sp>
        <p:nvSpPr>
          <p:cNvPr id="1426" name="Google Shape;1426;p44"/>
          <p:cNvSpPr/>
          <p:nvPr/>
        </p:nvSpPr>
        <p:spPr>
          <a:xfrm>
            <a:off x="0" y="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427" name="Google Shape;1427;p44"/>
          <p:cNvSpPr/>
          <p:nvPr/>
        </p:nvSpPr>
        <p:spPr>
          <a:xfrm>
            <a:off x="-242978" y="2883023"/>
            <a:ext cx="1947519" cy="1947519"/>
          </a:xfrm>
          <a:custGeom>
            <a:avLst/>
            <a:gdLst/>
            <a:ahLst/>
            <a:cxnLst/>
            <a:rect l="l" t="t" r="r" b="b"/>
            <a:pathLst>
              <a:path w="2921278" h="2921278" extrusionOk="0">
                <a:moveTo>
                  <a:pt x="0" y="0"/>
                </a:moveTo>
                <a:lnTo>
                  <a:pt x="2921278" y="0"/>
                </a:lnTo>
                <a:lnTo>
                  <a:pt x="2921278" y="2921278"/>
                </a:lnTo>
                <a:lnTo>
                  <a:pt x="0" y="2921278"/>
                </a:lnTo>
                <a:lnTo>
                  <a:pt x="0" y="0"/>
                </a:lnTo>
                <a:close/>
              </a:path>
            </a:pathLst>
          </a:custGeom>
          <a:blipFill rotWithShape="1">
            <a:blip r:embed="rId4">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428" name="Google Shape;1428;p44"/>
          <p:cNvSpPr/>
          <p:nvPr/>
        </p:nvSpPr>
        <p:spPr>
          <a:xfrm>
            <a:off x="-127467" y="3130501"/>
            <a:ext cx="1996552" cy="2053653"/>
          </a:xfrm>
          <a:custGeom>
            <a:avLst/>
            <a:gdLst/>
            <a:ahLst/>
            <a:cxnLst/>
            <a:rect l="l" t="t" r="r" b="b"/>
            <a:pathLst>
              <a:path w="2994828" h="3080479" extrusionOk="0">
                <a:moveTo>
                  <a:pt x="0" y="0"/>
                </a:moveTo>
                <a:lnTo>
                  <a:pt x="2994828" y="0"/>
                </a:lnTo>
                <a:lnTo>
                  <a:pt x="2994828" y="3080479"/>
                </a:lnTo>
                <a:lnTo>
                  <a:pt x="0" y="3080479"/>
                </a:lnTo>
                <a:lnTo>
                  <a:pt x="0" y="0"/>
                </a:lnTo>
                <a:close/>
              </a:path>
            </a:pathLst>
          </a:custGeom>
          <a:blipFill rotWithShape="1">
            <a:blip r:embed="rId5">
              <a:alphaModFix/>
            </a:blip>
            <a:stretch>
              <a:fillRect t="-113460" b="-89148"/>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429" name="Google Shape;1429;p44"/>
          <p:cNvSpPr/>
          <p:nvPr/>
        </p:nvSpPr>
        <p:spPr>
          <a:xfrm flipH="1">
            <a:off x="60199" y="-712707"/>
            <a:ext cx="12097003" cy="8069891"/>
          </a:xfrm>
          <a:custGeom>
            <a:avLst/>
            <a:gdLst/>
            <a:ahLst/>
            <a:cxnLst/>
            <a:rect l="l" t="t" r="r" b="b"/>
            <a:pathLst>
              <a:path w="18145504" h="12104837" extrusionOk="0">
                <a:moveTo>
                  <a:pt x="0" y="12104838"/>
                </a:moveTo>
                <a:lnTo>
                  <a:pt x="18145504" y="12104838"/>
                </a:lnTo>
                <a:lnTo>
                  <a:pt x="18145504" y="0"/>
                </a:lnTo>
                <a:lnTo>
                  <a:pt x="0" y="0"/>
                </a:lnTo>
                <a:lnTo>
                  <a:pt x="0" y="12104838"/>
                </a:lnTo>
                <a:close/>
              </a:path>
            </a:pathLst>
          </a:custGeom>
          <a:blipFill rotWithShape="1">
            <a:blip r:embed="rId6">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430" name="Google Shape;1430;p44"/>
          <p:cNvGrpSpPr/>
          <p:nvPr/>
        </p:nvGrpSpPr>
        <p:grpSpPr>
          <a:xfrm rot="994273">
            <a:off x="3553898" y="1366933"/>
            <a:ext cx="3459767" cy="3459767"/>
            <a:chOff x="0" y="0"/>
            <a:chExt cx="6350000" cy="6350000"/>
          </a:xfrm>
        </p:grpSpPr>
        <p:sp>
          <p:nvSpPr>
            <p:cNvPr id="1431" name="Google Shape;1431;p44"/>
            <p:cNvSpPr/>
            <p:nvPr/>
          </p:nvSpPr>
          <p:spPr>
            <a:xfrm>
              <a:off x="124460" y="124460"/>
              <a:ext cx="6101080" cy="6101080"/>
            </a:xfrm>
            <a:custGeom>
              <a:avLst/>
              <a:gdLst/>
              <a:ahLst/>
              <a:cxnLst/>
              <a:rect l="l" t="t" r="r" b="b"/>
              <a:pathLst>
                <a:path w="6101080" h="6101080" extrusionOk="0">
                  <a:moveTo>
                    <a:pt x="0" y="0"/>
                  </a:moveTo>
                  <a:lnTo>
                    <a:pt x="6101080" y="0"/>
                  </a:lnTo>
                  <a:lnTo>
                    <a:pt x="6101080" y="6101080"/>
                  </a:lnTo>
                  <a:lnTo>
                    <a:pt x="0" y="6101080"/>
                  </a:lnTo>
                  <a:close/>
                </a:path>
              </a:pathLst>
            </a:custGeom>
            <a:blipFill rotWithShape="1">
              <a:blip r:embed="rId7">
                <a:alphaModFix amt="79000"/>
              </a:blip>
              <a:stretch>
                <a:fillRect l="-28220" r="-28220"/>
              </a:stretch>
            </a:blipFill>
            <a:ln>
              <a:noFill/>
            </a:ln>
            <a:effectLst>
              <a:outerShdw blurRad="50800" dist="50800" dir="5400000" sx="101000" sy="101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432" name="Google Shape;1432;p44"/>
            <p:cNvSpPr/>
            <p:nvPr/>
          </p:nvSpPr>
          <p:spPr>
            <a:xfrm>
              <a:off x="0" y="0"/>
              <a:ext cx="6350000" cy="6350000"/>
            </a:xfrm>
            <a:custGeom>
              <a:avLst/>
              <a:gdLst/>
              <a:ahLst/>
              <a:cxnLst/>
              <a:rect l="l" t="t" r="r" b="b"/>
              <a:pathLst>
                <a:path w="6350000" h="6350000" extrusionOk="0">
                  <a:moveTo>
                    <a:pt x="6350000" y="6350000"/>
                  </a:moveTo>
                  <a:lnTo>
                    <a:pt x="0" y="6350000"/>
                  </a:lnTo>
                  <a:lnTo>
                    <a:pt x="0" y="0"/>
                  </a:lnTo>
                  <a:lnTo>
                    <a:pt x="6350000" y="0"/>
                  </a:lnTo>
                  <a:lnTo>
                    <a:pt x="6350000" y="6350000"/>
                  </a:lnTo>
                  <a:close/>
                  <a:moveTo>
                    <a:pt x="248920" y="6101080"/>
                  </a:moveTo>
                  <a:lnTo>
                    <a:pt x="6099810" y="6101080"/>
                  </a:lnTo>
                  <a:lnTo>
                    <a:pt x="6099810" y="248920"/>
                  </a:lnTo>
                  <a:lnTo>
                    <a:pt x="248920" y="248920"/>
                  </a:lnTo>
                  <a:lnTo>
                    <a:pt x="248920" y="6101080"/>
                  </a:lnTo>
                  <a:close/>
                </a:path>
              </a:pathLst>
            </a:custGeom>
            <a:solidFill>
              <a:srgbClr val="EDE4D2">
                <a:alpha val="78823"/>
              </a:srgbClr>
            </a:solidFill>
            <a:ln>
              <a:noFill/>
            </a:ln>
            <a:effectLst>
              <a:outerShdw blurRad="50800" dist="50800" dir="5400000" sx="101000" sy="101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1433" name="Google Shape;1433;p44"/>
          <p:cNvSpPr/>
          <p:nvPr/>
        </p:nvSpPr>
        <p:spPr>
          <a:xfrm rot="-68087">
            <a:off x="629429" y="5830122"/>
            <a:ext cx="471116" cy="480118"/>
          </a:xfrm>
          <a:custGeom>
            <a:avLst/>
            <a:gdLst/>
            <a:ahLst/>
            <a:cxnLst/>
            <a:rect l="l" t="t" r="r" b="b"/>
            <a:pathLst>
              <a:path w="706674" h="720177" extrusionOk="0">
                <a:moveTo>
                  <a:pt x="0" y="0"/>
                </a:moveTo>
                <a:lnTo>
                  <a:pt x="706674" y="0"/>
                </a:lnTo>
                <a:lnTo>
                  <a:pt x="706674" y="720177"/>
                </a:lnTo>
                <a:lnTo>
                  <a:pt x="0" y="720177"/>
                </a:lnTo>
                <a:lnTo>
                  <a:pt x="0" y="0"/>
                </a:lnTo>
                <a:close/>
              </a:path>
            </a:pathLst>
          </a:custGeom>
          <a:blipFill rotWithShape="1">
            <a:blip r:embed="rId8">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434" name="Google Shape;1434;p44"/>
          <p:cNvGrpSpPr/>
          <p:nvPr/>
        </p:nvGrpSpPr>
        <p:grpSpPr>
          <a:xfrm rot="-7294832">
            <a:off x="9299715" y="5722199"/>
            <a:ext cx="6883695" cy="4767596"/>
            <a:chOff x="0" y="0"/>
            <a:chExt cx="3429000" cy="2374900"/>
          </a:xfrm>
        </p:grpSpPr>
        <p:sp>
          <p:nvSpPr>
            <p:cNvPr id="1435" name="Google Shape;1435;p44"/>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9">
                <a:alphaModFix/>
              </a:blip>
              <a:stretch>
                <a:fillRect t="-61771" b="-6177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436" name="Google Shape;1436;p44"/>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10">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1437" name="Google Shape;1437;p44"/>
          <p:cNvSpPr/>
          <p:nvPr/>
        </p:nvSpPr>
        <p:spPr>
          <a:xfrm rot="6921518">
            <a:off x="9872226" y="4901100"/>
            <a:ext cx="981925" cy="2542202"/>
          </a:xfrm>
          <a:custGeom>
            <a:avLst/>
            <a:gdLst/>
            <a:ahLst/>
            <a:cxnLst/>
            <a:rect l="l" t="t" r="r" b="b"/>
            <a:pathLst>
              <a:path w="1472888" h="3813303" extrusionOk="0">
                <a:moveTo>
                  <a:pt x="0" y="0"/>
                </a:moveTo>
                <a:lnTo>
                  <a:pt x="1472889" y="0"/>
                </a:lnTo>
                <a:lnTo>
                  <a:pt x="1472889" y="3813302"/>
                </a:lnTo>
                <a:lnTo>
                  <a:pt x="0" y="3813302"/>
                </a:lnTo>
                <a:lnTo>
                  <a:pt x="0" y="0"/>
                </a:lnTo>
                <a:close/>
              </a:path>
            </a:pathLst>
          </a:custGeom>
          <a:blipFill rotWithShape="1">
            <a:blip r:embed="rId11">
              <a:alphaModFix amt="88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438" name="Google Shape;1438;p44"/>
          <p:cNvSpPr/>
          <p:nvPr/>
        </p:nvSpPr>
        <p:spPr>
          <a:xfrm>
            <a:off x="981349" y="2307863"/>
            <a:ext cx="1446385" cy="336651"/>
          </a:xfrm>
          <a:custGeom>
            <a:avLst/>
            <a:gdLst/>
            <a:ahLst/>
            <a:cxnLst/>
            <a:rect l="l" t="t" r="r" b="b"/>
            <a:pathLst>
              <a:path w="2169578" h="504976" extrusionOk="0">
                <a:moveTo>
                  <a:pt x="0" y="0"/>
                </a:moveTo>
                <a:lnTo>
                  <a:pt x="2169578" y="0"/>
                </a:lnTo>
                <a:lnTo>
                  <a:pt x="2169578" y="504976"/>
                </a:lnTo>
                <a:lnTo>
                  <a:pt x="0" y="504976"/>
                </a:lnTo>
                <a:lnTo>
                  <a:pt x="0" y="0"/>
                </a:lnTo>
                <a:close/>
              </a:path>
            </a:pathLst>
          </a:custGeom>
          <a:blipFill rotWithShape="1">
            <a:blip r:embed="rId12">
              <a:alphaModFix/>
            </a:blip>
            <a:stretch>
              <a:fillRect t="-10117" r="-1200" b="-4014"/>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439" name="Google Shape;1439;p44"/>
          <p:cNvSpPr/>
          <p:nvPr/>
        </p:nvSpPr>
        <p:spPr>
          <a:xfrm>
            <a:off x="940084" y="173610"/>
            <a:ext cx="1689178" cy="2315483"/>
          </a:xfrm>
          <a:custGeom>
            <a:avLst/>
            <a:gdLst/>
            <a:ahLst/>
            <a:cxnLst/>
            <a:rect l="l" t="t" r="r" b="b"/>
            <a:pathLst>
              <a:path w="2533767" h="3473225" extrusionOk="0">
                <a:moveTo>
                  <a:pt x="0" y="0"/>
                </a:moveTo>
                <a:lnTo>
                  <a:pt x="2533766" y="0"/>
                </a:lnTo>
                <a:lnTo>
                  <a:pt x="2533766" y="3473226"/>
                </a:lnTo>
                <a:lnTo>
                  <a:pt x="0" y="3473226"/>
                </a:lnTo>
                <a:lnTo>
                  <a:pt x="0" y="0"/>
                </a:lnTo>
                <a:close/>
              </a:path>
            </a:pathLst>
          </a:custGeom>
          <a:blipFill rotWithShape="1">
            <a:blip r:embed="rId13">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440" name="Google Shape;1440;p44"/>
          <p:cNvGrpSpPr/>
          <p:nvPr/>
        </p:nvGrpSpPr>
        <p:grpSpPr>
          <a:xfrm rot="-746325">
            <a:off x="998053" y="1250935"/>
            <a:ext cx="2357880" cy="2738625"/>
            <a:chOff x="0" y="0"/>
            <a:chExt cx="5466080" cy="6348730"/>
          </a:xfrm>
        </p:grpSpPr>
        <p:sp>
          <p:nvSpPr>
            <p:cNvPr id="1441" name="Google Shape;1441;p44"/>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442" name="Google Shape;1442;p44"/>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4">
                <a:alphaModFix/>
              </a:blip>
              <a:stretch>
                <a:fillRect l="-35157" r="-35156"/>
              </a:stretch>
            </a:blip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443" name="Google Shape;1443;p44"/>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444" name="Google Shape;1444;p44"/>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1445" name="Google Shape;1445;p44"/>
          <p:cNvSpPr/>
          <p:nvPr/>
        </p:nvSpPr>
        <p:spPr>
          <a:xfrm rot="-68087">
            <a:off x="920961" y="1438111"/>
            <a:ext cx="235558" cy="240059"/>
          </a:xfrm>
          <a:custGeom>
            <a:avLst/>
            <a:gdLst/>
            <a:ahLst/>
            <a:cxnLst/>
            <a:rect l="l" t="t" r="r" b="b"/>
            <a:pathLst>
              <a:path w="353337" h="360088" extrusionOk="0">
                <a:moveTo>
                  <a:pt x="0" y="0"/>
                </a:moveTo>
                <a:lnTo>
                  <a:pt x="353337" y="0"/>
                </a:lnTo>
                <a:lnTo>
                  <a:pt x="353337" y="360089"/>
                </a:lnTo>
                <a:lnTo>
                  <a:pt x="0" y="360089"/>
                </a:lnTo>
                <a:lnTo>
                  <a:pt x="0" y="0"/>
                </a:lnTo>
                <a:close/>
              </a:path>
            </a:pathLst>
          </a:custGeom>
          <a:blipFill rotWithShape="1">
            <a:blip r:embed="rId8">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446" name="Google Shape;1446;p44"/>
          <p:cNvGrpSpPr/>
          <p:nvPr/>
        </p:nvGrpSpPr>
        <p:grpSpPr>
          <a:xfrm rot="111034">
            <a:off x="1679780" y="4009842"/>
            <a:ext cx="2357880" cy="2738625"/>
            <a:chOff x="0" y="0"/>
            <a:chExt cx="5466080" cy="6348730"/>
          </a:xfrm>
        </p:grpSpPr>
        <p:sp>
          <p:nvSpPr>
            <p:cNvPr id="1447" name="Google Shape;1447;p44"/>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448" name="Google Shape;1448;p44"/>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4">
                <a:alphaModFix/>
              </a:blip>
              <a:stretch>
                <a:fillRect l="-35157" r="-35156"/>
              </a:stretch>
            </a:blip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449" name="Google Shape;1449;p44"/>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450" name="Google Shape;1450;p44"/>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1451" name="Google Shape;1451;p44"/>
          <p:cNvSpPr/>
          <p:nvPr/>
        </p:nvSpPr>
        <p:spPr>
          <a:xfrm rot="-68087">
            <a:off x="2848436" y="3884461"/>
            <a:ext cx="235558" cy="240059"/>
          </a:xfrm>
          <a:custGeom>
            <a:avLst/>
            <a:gdLst/>
            <a:ahLst/>
            <a:cxnLst/>
            <a:rect l="l" t="t" r="r" b="b"/>
            <a:pathLst>
              <a:path w="353337" h="360088" extrusionOk="0">
                <a:moveTo>
                  <a:pt x="0" y="0"/>
                </a:moveTo>
                <a:lnTo>
                  <a:pt x="353337" y="0"/>
                </a:lnTo>
                <a:lnTo>
                  <a:pt x="353337" y="360088"/>
                </a:lnTo>
                <a:lnTo>
                  <a:pt x="0" y="360088"/>
                </a:lnTo>
                <a:lnTo>
                  <a:pt x="0" y="0"/>
                </a:lnTo>
                <a:close/>
              </a:path>
            </a:pathLst>
          </a:custGeom>
          <a:blipFill rotWithShape="1">
            <a:blip r:embed="rId8">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452" name="Google Shape;1452;p44"/>
          <p:cNvGrpSpPr/>
          <p:nvPr/>
        </p:nvGrpSpPr>
        <p:grpSpPr>
          <a:xfrm rot="-183217">
            <a:off x="4454818" y="3986342"/>
            <a:ext cx="2357880" cy="2738625"/>
            <a:chOff x="0" y="0"/>
            <a:chExt cx="5466080" cy="6348730"/>
          </a:xfrm>
        </p:grpSpPr>
        <p:sp>
          <p:nvSpPr>
            <p:cNvPr id="1453" name="Google Shape;1453;p44"/>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6E8DD"/>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454" name="Google Shape;1454;p44"/>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4">
                <a:alphaModFix/>
              </a:blip>
              <a:stretch>
                <a:fillRect l="-35157" r="-35156"/>
              </a:stretch>
            </a:blip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455" name="Google Shape;1455;p44"/>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456" name="Google Shape;1456;p44"/>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nvGrpSpPr>
          <p:cNvPr id="1457" name="Google Shape;1457;p44"/>
          <p:cNvGrpSpPr/>
          <p:nvPr/>
        </p:nvGrpSpPr>
        <p:grpSpPr>
          <a:xfrm>
            <a:off x="7162291" y="1162810"/>
            <a:ext cx="2357880" cy="2738625"/>
            <a:chOff x="0" y="0"/>
            <a:chExt cx="5466080" cy="6348730"/>
          </a:xfrm>
        </p:grpSpPr>
        <p:sp>
          <p:nvSpPr>
            <p:cNvPr id="1458" name="Google Shape;1458;p44"/>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6E8DD"/>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459" name="Google Shape;1459;p44"/>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4">
                <a:alphaModFix/>
              </a:blip>
              <a:stretch>
                <a:fillRect l="-35157" r="-35156"/>
              </a:stretch>
            </a:blip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460" name="Google Shape;1460;p44"/>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461" name="Google Shape;1461;p44"/>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nvGrpSpPr>
          <p:cNvPr id="1462" name="Google Shape;1462;p44"/>
          <p:cNvGrpSpPr/>
          <p:nvPr/>
        </p:nvGrpSpPr>
        <p:grpSpPr>
          <a:xfrm rot="-538841">
            <a:off x="7767839" y="3814571"/>
            <a:ext cx="2357880" cy="2738625"/>
            <a:chOff x="0" y="0"/>
            <a:chExt cx="5466080" cy="6348730"/>
          </a:xfrm>
        </p:grpSpPr>
        <p:sp>
          <p:nvSpPr>
            <p:cNvPr id="1463" name="Google Shape;1463;p44"/>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464" name="Google Shape;1464;p44"/>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4">
                <a:alphaModFix/>
              </a:blip>
              <a:stretch>
                <a:fillRect l="-35157" r="-35156"/>
              </a:stretch>
            </a:blip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465" name="Google Shape;1465;p44"/>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466" name="Google Shape;1466;p44"/>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1467" name="Google Shape;1467;p44"/>
          <p:cNvSpPr txBox="1"/>
          <p:nvPr/>
        </p:nvSpPr>
        <p:spPr>
          <a:xfrm rot="-559425">
            <a:off x="7749333" y="4026777"/>
            <a:ext cx="2209925" cy="1809726"/>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s-ES" sz="1200" b="1" kern="0" dirty="0">
                <a:solidFill>
                  <a:srgbClr val="402B2B"/>
                </a:solidFill>
                <a:latin typeface="Arial"/>
                <a:ea typeface="Arial"/>
                <a:cs typeface="Arial"/>
                <a:sym typeface="Arial"/>
              </a:rPr>
              <a:t>La UE colabora con organizaciones internacionales como las Naciones Unidas para apoyar la igualdad de género en zonas afectadas por la pobreza o los conflictos.</a:t>
            </a:r>
            <a:endParaRPr sz="900" kern="0" dirty="0">
              <a:solidFill>
                <a:srgbClr val="000000"/>
              </a:solidFill>
              <a:latin typeface="Arial"/>
              <a:cs typeface="Arial"/>
              <a:sym typeface="Arial"/>
            </a:endParaRPr>
          </a:p>
        </p:txBody>
      </p:sp>
      <p:sp>
        <p:nvSpPr>
          <p:cNvPr id="1468" name="Google Shape;1468;p44"/>
          <p:cNvSpPr/>
          <p:nvPr/>
        </p:nvSpPr>
        <p:spPr>
          <a:xfrm rot="-68087">
            <a:off x="9072537" y="1071387"/>
            <a:ext cx="235558" cy="240059"/>
          </a:xfrm>
          <a:custGeom>
            <a:avLst/>
            <a:gdLst/>
            <a:ahLst/>
            <a:cxnLst/>
            <a:rect l="l" t="t" r="r" b="b"/>
            <a:pathLst>
              <a:path w="353337" h="360088" extrusionOk="0">
                <a:moveTo>
                  <a:pt x="0" y="0"/>
                </a:moveTo>
                <a:lnTo>
                  <a:pt x="353337" y="0"/>
                </a:lnTo>
                <a:lnTo>
                  <a:pt x="353337" y="360088"/>
                </a:lnTo>
                <a:lnTo>
                  <a:pt x="0" y="360088"/>
                </a:lnTo>
                <a:lnTo>
                  <a:pt x="0" y="0"/>
                </a:lnTo>
                <a:close/>
              </a:path>
            </a:pathLst>
          </a:custGeom>
          <a:blipFill rotWithShape="1">
            <a:blip r:embed="rId8">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469" name="Google Shape;1469;p44"/>
          <p:cNvSpPr/>
          <p:nvPr/>
        </p:nvSpPr>
        <p:spPr>
          <a:xfrm rot="-68087">
            <a:off x="5636127" y="3927792"/>
            <a:ext cx="235558" cy="240059"/>
          </a:xfrm>
          <a:custGeom>
            <a:avLst/>
            <a:gdLst/>
            <a:ahLst/>
            <a:cxnLst/>
            <a:rect l="l" t="t" r="r" b="b"/>
            <a:pathLst>
              <a:path w="353337" h="360088" extrusionOk="0">
                <a:moveTo>
                  <a:pt x="0" y="0"/>
                </a:moveTo>
                <a:lnTo>
                  <a:pt x="353337" y="0"/>
                </a:lnTo>
                <a:lnTo>
                  <a:pt x="353337" y="360089"/>
                </a:lnTo>
                <a:lnTo>
                  <a:pt x="0" y="360089"/>
                </a:lnTo>
                <a:lnTo>
                  <a:pt x="0" y="0"/>
                </a:lnTo>
                <a:close/>
              </a:path>
            </a:pathLst>
          </a:custGeom>
          <a:blipFill rotWithShape="1">
            <a:blip r:embed="rId8">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470" name="Google Shape;1470;p44"/>
          <p:cNvSpPr/>
          <p:nvPr/>
        </p:nvSpPr>
        <p:spPr>
          <a:xfrm rot="-68087">
            <a:off x="7821480" y="3904291"/>
            <a:ext cx="235558" cy="240059"/>
          </a:xfrm>
          <a:custGeom>
            <a:avLst/>
            <a:gdLst/>
            <a:ahLst/>
            <a:cxnLst/>
            <a:rect l="l" t="t" r="r" b="b"/>
            <a:pathLst>
              <a:path w="353337" h="360088" extrusionOk="0">
                <a:moveTo>
                  <a:pt x="0" y="0"/>
                </a:moveTo>
                <a:lnTo>
                  <a:pt x="353336" y="0"/>
                </a:lnTo>
                <a:lnTo>
                  <a:pt x="353336" y="360088"/>
                </a:lnTo>
                <a:lnTo>
                  <a:pt x="0" y="360088"/>
                </a:lnTo>
                <a:lnTo>
                  <a:pt x="0" y="0"/>
                </a:lnTo>
                <a:close/>
              </a:path>
            </a:pathLst>
          </a:custGeom>
          <a:blipFill rotWithShape="1">
            <a:blip r:embed="rId8">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471" name="Google Shape;1471;p44"/>
          <p:cNvGrpSpPr/>
          <p:nvPr/>
        </p:nvGrpSpPr>
        <p:grpSpPr>
          <a:xfrm rot="602099">
            <a:off x="9524309" y="310056"/>
            <a:ext cx="2357880" cy="2738625"/>
            <a:chOff x="0" y="0"/>
            <a:chExt cx="5466080" cy="6348730"/>
          </a:xfrm>
        </p:grpSpPr>
        <p:sp>
          <p:nvSpPr>
            <p:cNvPr id="1472" name="Google Shape;1472;p44"/>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473" name="Google Shape;1473;p44"/>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4">
                <a:alphaModFix/>
              </a:blip>
              <a:stretch>
                <a:fillRect l="-35157" r="-35156"/>
              </a:stretch>
            </a:blip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474" name="Google Shape;1474;p44"/>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475" name="Google Shape;1475;p44"/>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745"/>
                </a:srgbClr>
              </a:outerShdw>
            </a:effectLst>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1476" name="Google Shape;1476;p44"/>
          <p:cNvSpPr/>
          <p:nvPr/>
        </p:nvSpPr>
        <p:spPr>
          <a:xfrm rot="422977">
            <a:off x="10968147" y="286177"/>
            <a:ext cx="235558" cy="240059"/>
          </a:xfrm>
          <a:custGeom>
            <a:avLst/>
            <a:gdLst/>
            <a:ahLst/>
            <a:cxnLst/>
            <a:rect l="l" t="t" r="r" b="b"/>
            <a:pathLst>
              <a:path w="353337" h="360088" extrusionOk="0">
                <a:moveTo>
                  <a:pt x="0" y="0"/>
                </a:moveTo>
                <a:lnTo>
                  <a:pt x="353337" y="0"/>
                </a:lnTo>
                <a:lnTo>
                  <a:pt x="353337" y="360088"/>
                </a:lnTo>
                <a:lnTo>
                  <a:pt x="0" y="360088"/>
                </a:lnTo>
                <a:lnTo>
                  <a:pt x="0" y="0"/>
                </a:lnTo>
                <a:close/>
              </a:path>
            </a:pathLst>
          </a:custGeom>
          <a:blipFill rotWithShape="1">
            <a:blip r:embed="rId8">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477" name="Google Shape;1477;p44"/>
          <p:cNvSpPr txBox="1"/>
          <p:nvPr/>
        </p:nvSpPr>
        <p:spPr>
          <a:xfrm>
            <a:off x="7118678" y="3434157"/>
            <a:ext cx="2445106" cy="344518"/>
          </a:xfrm>
          <a:prstGeom prst="rect">
            <a:avLst/>
          </a:prstGeom>
          <a:noFill/>
          <a:ln>
            <a:noFill/>
          </a:ln>
        </p:spPr>
        <p:txBody>
          <a:bodyPr spcFirstLastPara="1" wrap="square" lIns="0" tIns="0" rIns="0" bIns="0" anchor="t" anchorCtr="0">
            <a:spAutoFit/>
          </a:bodyPr>
          <a:lstStyle/>
          <a:p>
            <a:pPr algn="ctr" defTabSz="609630">
              <a:lnSpc>
                <a:spcPct val="140016"/>
              </a:lnSpc>
              <a:buClr>
                <a:srgbClr val="000000"/>
              </a:buClr>
            </a:pPr>
            <a:r>
              <a:rPr lang="en-US" sz="1599" kern="0">
                <a:solidFill>
                  <a:srgbClr val="000000"/>
                </a:solidFill>
                <a:latin typeface="Arial"/>
                <a:ea typeface="Arial"/>
                <a:cs typeface="Arial"/>
                <a:sym typeface="Arial"/>
              </a:rPr>
              <a:t>Gender-Based Violence</a:t>
            </a:r>
            <a:endParaRPr sz="933" kern="0">
              <a:solidFill>
                <a:srgbClr val="000000"/>
              </a:solidFill>
              <a:latin typeface="Arial"/>
              <a:cs typeface="Arial"/>
              <a:sym typeface="Arial"/>
            </a:endParaRPr>
          </a:p>
        </p:txBody>
      </p:sp>
      <p:sp>
        <p:nvSpPr>
          <p:cNvPr id="1478" name="Google Shape;1478;p44"/>
          <p:cNvSpPr txBox="1"/>
          <p:nvPr/>
        </p:nvSpPr>
        <p:spPr>
          <a:xfrm rot="-172874">
            <a:off x="4492779" y="4253749"/>
            <a:ext cx="2101472" cy="1809726"/>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s-ES" sz="1200" b="1" kern="0" dirty="0">
                <a:solidFill>
                  <a:srgbClr val="402B2B"/>
                </a:solidFill>
                <a:latin typeface="Arial"/>
                <a:ea typeface="Arial"/>
                <a:cs typeface="Arial"/>
                <a:sym typeface="Arial"/>
              </a:rPr>
              <a:t>La UE apoya políticas que ayuden a las mujeres a progresar en sus carreras, como el acceso a servicios de guardería, el permiso parental y las oportunidades de aprendizaje permanente</a:t>
            </a:r>
            <a:endParaRPr sz="900" kern="0" dirty="0">
              <a:solidFill>
                <a:srgbClr val="000000"/>
              </a:solidFill>
              <a:latin typeface="Arial"/>
              <a:cs typeface="Arial"/>
              <a:sym typeface="Arial"/>
            </a:endParaRPr>
          </a:p>
        </p:txBody>
      </p:sp>
      <p:sp>
        <p:nvSpPr>
          <p:cNvPr id="1479" name="Google Shape;1479;p44"/>
          <p:cNvSpPr txBox="1"/>
          <p:nvPr/>
        </p:nvSpPr>
        <p:spPr>
          <a:xfrm rot="-218076">
            <a:off x="4557162" y="6099267"/>
            <a:ext cx="2151208" cy="689035"/>
          </a:xfrm>
          <a:prstGeom prst="rect">
            <a:avLst/>
          </a:prstGeom>
          <a:noFill/>
          <a:ln>
            <a:noFill/>
          </a:ln>
        </p:spPr>
        <p:txBody>
          <a:bodyPr spcFirstLastPara="1" wrap="square" lIns="0" tIns="0" rIns="0" bIns="0" anchor="t" anchorCtr="0">
            <a:spAutoFit/>
          </a:bodyPr>
          <a:lstStyle/>
          <a:p>
            <a:pPr algn="ctr" defTabSz="609630">
              <a:lnSpc>
                <a:spcPct val="140016"/>
              </a:lnSpc>
              <a:buClr>
                <a:srgbClr val="000000"/>
              </a:buClr>
            </a:pPr>
            <a:r>
              <a:rPr lang="en-US" sz="1599" kern="0" dirty="0" err="1">
                <a:solidFill>
                  <a:srgbClr val="000000"/>
                </a:solidFill>
                <a:latin typeface="Arial"/>
                <a:ea typeface="Arial"/>
                <a:cs typeface="Arial"/>
                <a:sym typeface="Arial"/>
              </a:rPr>
              <a:t>Igualdad</a:t>
            </a:r>
            <a:r>
              <a:rPr lang="en-US" sz="1599" kern="0" dirty="0">
                <a:solidFill>
                  <a:srgbClr val="000000"/>
                </a:solidFill>
                <a:latin typeface="Arial"/>
                <a:ea typeface="Arial"/>
                <a:cs typeface="Arial"/>
                <a:sym typeface="Arial"/>
              </a:rPr>
              <a:t> </a:t>
            </a:r>
            <a:r>
              <a:rPr lang="en-US" sz="1599" kern="0" dirty="0" err="1">
                <a:solidFill>
                  <a:srgbClr val="000000"/>
                </a:solidFill>
                <a:latin typeface="Arial"/>
                <a:ea typeface="Arial"/>
                <a:cs typeface="Arial"/>
                <a:sym typeface="Arial"/>
              </a:rPr>
              <a:t>en</a:t>
            </a:r>
            <a:r>
              <a:rPr lang="en-US" sz="1599" kern="0" dirty="0">
                <a:solidFill>
                  <a:srgbClr val="000000"/>
                </a:solidFill>
                <a:latin typeface="Arial"/>
                <a:ea typeface="Arial"/>
                <a:cs typeface="Arial"/>
                <a:sym typeface="Arial"/>
              </a:rPr>
              <a:t> </a:t>
            </a:r>
            <a:r>
              <a:rPr lang="en-US" sz="1599" kern="0" dirty="0" err="1">
                <a:solidFill>
                  <a:srgbClr val="000000"/>
                </a:solidFill>
                <a:latin typeface="Arial"/>
                <a:ea typeface="Arial"/>
                <a:cs typeface="Arial"/>
                <a:sym typeface="Arial"/>
              </a:rPr>
              <a:t>educación</a:t>
            </a:r>
            <a:r>
              <a:rPr lang="en-US" sz="1599" kern="0" dirty="0">
                <a:solidFill>
                  <a:srgbClr val="000000"/>
                </a:solidFill>
                <a:latin typeface="Arial"/>
                <a:ea typeface="Arial"/>
                <a:cs typeface="Arial"/>
                <a:sym typeface="Arial"/>
              </a:rPr>
              <a:t> y </a:t>
            </a:r>
            <a:r>
              <a:rPr lang="en-US" sz="1599" kern="0" dirty="0" err="1">
                <a:solidFill>
                  <a:srgbClr val="000000"/>
                </a:solidFill>
                <a:latin typeface="Arial"/>
                <a:ea typeface="Arial"/>
                <a:cs typeface="Arial"/>
                <a:sym typeface="Arial"/>
              </a:rPr>
              <a:t>empleo</a:t>
            </a:r>
            <a:endParaRPr sz="933" kern="0" dirty="0">
              <a:solidFill>
                <a:srgbClr val="000000"/>
              </a:solidFill>
              <a:latin typeface="Arial"/>
              <a:cs typeface="Arial"/>
              <a:sym typeface="Arial"/>
            </a:endParaRPr>
          </a:p>
        </p:txBody>
      </p:sp>
      <p:sp>
        <p:nvSpPr>
          <p:cNvPr id="1480" name="Google Shape;1480;p44"/>
          <p:cNvSpPr txBox="1"/>
          <p:nvPr/>
        </p:nvSpPr>
        <p:spPr>
          <a:xfrm>
            <a:off x="7314944" y="1391141"/>
            <a:ext cx="1993304" cy="2111347"/>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n-US" sz="1400" b="1" kern="0">
                <a:solidFill>
                  <a:srgbClr val="402B2B"/>
                </a:solidFill>
                <a:latin typeface="Arial"/>
                <a:ea typeface="Arial"/>
                <a:cs typeface="Arial"/>
                <a:sym typeface="Arial"/>
              </a:rPr>
              <a:t>The EU is working to stop gender-based violence, which includes things like domestic abuse, sexual harassment, and human trafficking. </a:t>
            </a:r>
            <a:endParaRPr sz="933" kern="0">
              <a:solidFill>
                <a:srgbClr val="000000"/>
              </a:solidFill>
              <a:latin typeface="Arial"/>
              <a:cs typeface="Arial"/>
              <a:sym typeface="Arial"/>
            </a:endParaRPr>
          </a:p>
        </p:txBody>
      </p:sp>
      <p:sp>
        <p:nvSpPr>
          <p:cNvPr id="1481" name="Google Shape;1481;p44"/>
          <p:cNvSpPr txBox="1"/>
          <p:nvPr/>
        </p:nvSpPr>
        <p:spPr>
          <a:xfrm rot="-525168">
            <a:off x="7852395" y="5890626"/>
            <a:ext cx="2445106" cy="689035"/>
          </a:xfrm>
          <a:prstGeom prst="rect">
            <a:avLst/>
          </a:prstGeom>
          <a:noFill/>
          <a:ln>
            <a:noFill/>
          </a:ln>
        </p:spPr>
        <p:txBody>
          <a:bodyPr spcFirstLastPara="1" wrap="square" lIns="0" tIns="0" rIns="0" bIns="0" anchor="t" anchorCtr="0">
            <a:spAutoFit/>
          </a:bodyPr>
          <a:lstStyle/>
          <a:p>
            <a:pPr algn="ctr" defTabSz="609630">
              <a:lnSpc>
                <a:spcPct val="140016"/>
              </a:lnSpc>
              <a:buClr>
                <a:srgbClr val="000000"/>
              </a:buClr>
            </a:pPr>
            <a:r>
              <a:rPr lang="en-US" sz="1599" kern="0" dirty="0" err="1">
                <a:solidFill>
                  <a:srgbClr val="000000"/>
                </a:solidFill>
                <a:latin typeface="Arial"/>
                <a:ea typeface="Arial"/>
                <a:cs typeface="Arial"/>
                <a:sym typeface="Arial"/>
              </a:rPr>
              <a:t>Apoyo</a:t>
            </a:r>
            <a:r>
              <a:rPr lang="en-US" sz="1599" kern="0" dirty="0">
                <a:solidFill>
                  <a:srgbClr val="000000"/>
                </a:solidFill>
                <a:latin typeface="Arial"/>
                <a:ea typeface="Arial"/>
                <a:cs typeface="Arial"/>
                <a:sym typeface="Arial"/>
              </a:rPr>
              <a:t> global a la </a:t>
            </a:r>
            <a:r>
              <a:rPr lang="en-US" sz="1599" kern="0" dirty="0" err="1">
                <a:solidFill>
                  <a:srgbClr val="000000"/>
                </a:solidFill>
                <a:latin typeface="Arial"/>
                <a:ea typeface="Arial"/>
                <a:cs typeface="Arial"/>
                <a:sym typeface="Arial"/>
              </a:rPr>
              <a:t>igualdad</a:t>
            </a:r>
            <a:r>
              <a:rPr lang="en-US" sz="1599" kern="0" dirty="0">
                <a:solidFill>
                  <a:srgbClr val="000000"/>
                </a:solidFill>
                <a:latin typeface="Arial"/>
                <a:ea typeface="Arial"/>
                <a:cs typeface="Arial"/>
                <a:sym typeface="Arial"/>
              </a:rPr>
              <a:t> de </a:t>
            </a:r>
            <a:r>
              <a:rPr lang="en-US" sz="1599" kern="0" dirty="0" err="1">
                <a:solidFill>
                  <a:srgbClr val="000000"/>
                </a:solidFill>
                <a:latin typeface="Arial"/>
                <a:ea typeface="Arial"/>
                <a:cs typeface="Arial"/>
                <a:sym typeface="Arial"/>
              </a:rPr>
              <a:t>género</a:t>
            </a:r>
            <a:endParaRPr sz="933" kern="0" dirty="0">
              <a:solidFill>
                <a:srgbClr val="000000"/>
              </a:solidFill>
              <a:latin typeface="Arial"/>
              <a:cs typeface="Arial"/>
              <a:sym typeface="Arial"/>
            </a:endParaRPr>
          </a:p>
        </p:txBody>
      </p:sp>
      <p:sp>
        <p:nvSpPr>
          <p:cNvPr id="1482" name="Google Shape;1482;p44"/>
          <p:cNvSpPr txBox="1"/>
          <p:nvPr/>
        </p:nvSpPr>
        <p:spPr>
          <a:xfrm rot="491064">
            <a:off x="9658844" y="424078"/>
            <a:ext cx="2299087" cy="2111347"/>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s-ES" sz="1400" b="1" kern="0" dirty="0">
                <a:solidFill>
                  <a:srgbClr val="402B2B"/>
                </a:solidFill>
                <a:latin typeface="Arial"/>
                <a:ea typeface="Arial"/>
                <a:cs typeface="Arial"/>
                <a:sym typeface="Arial"/>
              </a:rPr>
              <a:t>Las políticas de la UE pretenden crear un entorno integrador en el que todas las mujeres, independientemente de su origen, tengan las mismas oportunidades.</a:t>
            </a:r>
            <a:endParaRPr sz="933" kern="0" dirty="0">
              <a:solidFill>
                <a:srgbClr val="000000"/>
              </a:solidFill>
              <a:latin typeface="Arial"/>
              <a:cs typeface="Arial"/>
              <a:sym typeface="Arial"/>
            </a:endParaRPr>
          </a:p>
        </p:txBody>
      </p:sp>
      <p:sp>
        <p:nvSpPr>
          <p:cNvPr id="1483" name="Google Shape;1483;p44"/>
          <p:cNvSpPr txBox="1"/>
          <p:nvPr/>
        </p:nvSpPr>
        <p:spPr>
          <a:xfrm rot="615772">
            <a:off x="9335196" y="2592224"/>
            <a:ext cx="2445106" cy="315792"/>
          </a:xfrm>
          <a:prstGeom prst="rect">
            <a:avLst/>
          </a:prstGeom>
          <a:noFill/>
          <a:ln>
            <a:noFill/>
          </a:ln>
        </p:spPr>
        <p:txBody>
          <a:bodyPr spcFirstLastPara="1" wrap="square" lIns="0" tIns="0" rIns="0" bIns="0" anchor="t" anchorCtr="0">
            <a:spAutoFit/>
          </a:bodyPr>
          <a:lstStyle/>
          <a:p>
            <a:pPr algn="ctr" defTabSz="609630">
              <a:lnSpc>
                <a:spcPct val="140018"/>
              </a:lnSpc>
              <a:buClr>
                <a:srgbClr val="000000"/>
              </a:buClr>
            </a:pPr>
            <a:r>
              <a:rPr lang="en-US" sz="1466" kern="0" dirty="0" err="1">
                <a:solidFill>
                  <a:srgbClr val="000000"/>
                </a:solidFill>
                <a:latin typeface="Arial"/>
                <a:ea typeface="Arial"/>
                <a:cs typeface="Arial"/>
                <a:sym typeface="Arial"/>
              </a:rPr>
              <a:t>Interseccionalidad</a:t>
            </a:r>
            <a:r>
              <a:rPr lang="en-US" sz="1466" kern="0" dirty="0">
                <a:solidFill>
                  <a:srgbClr val="000000"/>
                </a:solidFill>
                <a:latin typeface="Arial"/>
                <a:ea typeface="Arial"/>
                <a:cs typeface="Arial"/>
                <a:sym typeface="Arial"/>
              </a:rPr>
              <a:t> e </a:t>
            </a:r>
            <a:r>
              <a:rPr lang="en-US" sz="1466" kern="0" dirty="0" err="1">
                <a:solidFill>
                  <a:srgbClr val="000000"/>
                </a:solidFill>
                <a:latin typeface="Arial"/>
                <a:ea typeface="Arial"/>
                <a:cs typeface="Arial"/>
                <a:sym typeface="Arial"/>
              </a:rPr>
              <a:t>inclusión</a:t>
            </a:r>
            <a:endParaRPr sz="933" kern="0" dirty="0">
              <a:solidFill>
                <a:srgbClr val="000000"/>
              </a:solidFill>
              <a:latin typeface="Arial"/>
              <a:cs typeface="Arial"/>
              <a:sym typeface="Arial"/>
            </a:endParaRPr>
          </a:p>
        </p:txBody>
      </p:sp>
      <p:sp>
        <p:nvSpPr>
          <p:cNvPr id="1484" name="Google Shape;1484;p44"/>
          <p:cNvSpPr txBox="1"/>
          <p:nvPr/>
        </p:nvSpPr>
        <p:spPr>
          <a:xfrm>
            <a:off x="2203938" y="131925"/>
            <a:ext cx="7099709" cy="904222"/>
          </a:xfrm>
          <a:prstGeom prst="rect">
            <a:avLst/>
          </a:prstGeom>
          <a:noFill/>
          <a:ln>
            <a:noFill/>
          </a:ln>
        </p:spPr>
        <p:txBody>
          <a:bodyPr spcFirstLastPara="1" wrap="square" lIns="0" tIns="0" rIns="0" bIns="0" anchor="t" anchorCtr="0">
            <a:spAutoFit/>
          </a:bodyPr>
          <a:lstStyle/>
          <a:p>
            <a:pPr algn="ctr" defTabSz="609630">
              <a:lnSpc>
                <a:spcPct val="113002"/>
              </a:lnSpc>
              <a:buClr>
                <a:srgbClr val="000000"/>
              </a:buClr>
            </a:pPr>
            <a:r>
              <a:rPr lang="es-ES" sz="2600" kern="0" dirty="0">
                <a:solidFill>
                  <a:srgbClr val="402B2B"/>
                </a:solidFill>
                <a:latin typeface="Play"/>
                <a:ea typeface="Play"/>
                <a:cs typeface="Play"/>
                <a:sym typeface="Play"/>
              </a:rPr>
              <a:t>La UE trabaja para que todos, independientemente de su sexo, tengan las mismas oportunidades </a:t>
            </a:r>
            <a:endParaRPr sz="2600" kern="0" dirty="0">
              <a:solidFill>
                <a:srgbClr val="000000"/>
              </a:solidFill>
              <a:latin typeface="Arial"/>
              <a:cs typeface="Arial"/>
              <a:sym typeface="Arial"/>
            </a:endParaRPr>
          </a:p>
        </p:txBody>
      </p:sp>
      <p:sp>
        <p:nvSpPr>
          <p:cNvPr id="1485" name="Google Shape;1485;p44"/>
          <p:cNvSpPr txBox="1"/>
          <p:nvPr/>
        </p:nvSpPr>
        <p:spPr>
          <a:xfrm rot="124707">
            <a:off x="1633209" y="6240731"/>
            <a:ext cx="2445106" cy="344518"/>
          </a:xfrm>
          <a:prstGeom prst="rect">
            <a:avLst/>
          </a:prstGeom>
          <a:noFill/>
          <a:ln>
            <a:noFill/>
          </a:ln>
        </p:spPr>
        <p:txBody>
          <a:bodyPr spcFirstLastPara="1" wrap="square" lIns="0" tIns="0" rIns="0" bIns="0" anchor="t" anchorCtr="0">
            <a:spAutoFit/>
          </a:bodyPr>
          <a:lstStyle/>
          <a:p>
            <a:pPr algn="ctr" defTabSz="609630">
              <a:lnSpc>
                <a:spcPct val="140016"/>
              </a:lnSpc>
              <a:buClr>
                <a:srgbClr val="000000"/>
              </a:buClr>
            </a:pPr>
            <a:r>
              <a:rPr lang="en-US" sz="1599" kern="0" dirty="0" err="1">
                <a:solidFill>
                  <a:srgbClr val="000000"/>
                </a:solidFill>
                <a:latin typeface="Arial"/>
                <a:ea typeface="Arial"/>
                <a:cs typeface="Arial"/>
                <a:sym typeface="Arial"/>
              </a:rPr>
              <a:t>Mujer</a:t>
            </a:r>
            <a:r>
              <a:rPr lang="en-US" sz="1599" kern="0" dirty="0">
                <a:solidFill>
                  <a:srgbClr val="000000"/>
                </a:solidFill>
                <a:latin typeface="Arial"/>
                <a:ea typeface="Arial"/>
                <a:cs typeface="Arial"/>
                <a:sym typeface="Arial"/>
              </a:rPr>
              <a:t> </a:t>
            </a:r>
            <a:r>
              <a:rPr lang="en-US" sz="1599" kern="0" dirty="0" err="1">
                <a:solidFill>
                  <a:srgbClr val="000000"/>
                </a:solidFill>
                <a:latin typeface="Arial"/>
                <a:ea typeface="Arial"/>
                <a:cs typeface="Arial"/>
                <a:sym typeface="Arial"/>
              </a:rPr>
              <a:t>en</a:t>
            </a:r>
            <a:r>
              <a:rPr lang="en-US" sz="1599" kern="0" dirty="0">
                <a:solidFill>
                  <a:srgbClr val="000000"/>
                </a:solidFill>
                <a:latin typeface="Arial"/>
                <a:ea typeface="Arial"/>
                <a:cs typeface="Arial"/>
                <a:sym typeface="Arial"/>
              </a:rPr>
              <a:t> </a:t>
            </a:r>
            <a:r>
              <a:rPr lang="en-US" sz="1599" kern="0" dirty="0" err="1">
                <a:solidFill>
                  <a:srgbClr val="000000"/>
                </a:solidFill>
                <a:latin typeface="Arial"/>
                <a:ea typeface="Arial"/>
                <a:cs typeface="Arial"/>
                <a:sym typeface="Arial"/>
              </a:rPr>
              <a:t>dirección</a:t>
            </a:r>
            <a:endParaRPr sz="933" kern="0" dirty="0">
              <a:solidFill>
                <a:srgbClr val="000000"/>
              </a:solidFill>
              <a:latin typeface="Arial"/>
              <a:cs typeface="Arial"/>
              <a:sym typeface="Arial"/>
            </a:endParaRPr>
          </a:p>
        </p:txBody>
      </p:sp>
      <p:sp>
        <p:nvSpPr>
          <p:cNvPr id="1486" name="Google Shape;1486;p44"/>
          <p:cNvSpPr txBox="1"/>
          <p:nvPr/>
        </p:nvSpPr>
        <p:spPr>
          <a:xfrm rot="-794375">
            <a:off x="1123797" y="1322364"/>
            <a:ext cx="2114913" cy="1981696"/>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s-ES" sz="1533" b="1" kern="0" dirty="0">
                <a:solidFill>
                  <a:srgbClr val="000000"/>
                </a:solidFill>
                <a:latin typeface="Arial"/>
                <a:ea typeface="Arial"/>
                <a:cs typeface="Arial"/>
                <a:sym typeface="Arial"/>
              </a:rPr>
              <a:t>A pesar de los avances, sigue existiendo una brecha entre los ingresos medios de hombres y mujeres en la UE. </a:t>
            </a:r>
            <a:endParaRPr sz="933" kern="0" dirty="0">
              <a:solidFill>
                <a:srgbClr val="000000"/>
              </a:solidFill>
              <a:latin typeface="Arial"/>
              <a:cs typeface="Arial"/>
              <a:sym typeface="Arial"/>
            </a:endParaRPr>
          </a:p>
        </p:txBody>
      </p:sp>
      <p:sp>
        <p:nvSpPr>
          <p:cNvPr id="1487" name="Google Shape;1487;p44"/>
          <p:cNvSpPr txBox="1"/>
          <p:nvPr/>
        </p:nvSpPr>
        <p:spPr>
          <a:xfrm rot="-775932">
            <a:off x="1318993" y="3319524"/>
            <a:ext cx="2143162" cy="689035"/>
          </a:xfrm>
          <a:prstGeom prst="rect">
            <a:avLst/>
          </a:prstGeom>
          <a:noFill/>
          <a:ln>
            <a:noFill/>
          </a:ln>
        </p:spPr>
        <p:txBody>
          <a:bodyPr spcFirstLastPara="1" wrap="square" lIns="0" tIns="0" rIns="0" bIns="0" anchor="t" anchorCtr="0">
            <a:spAutoFit/>
          </a:bodyPr>
          <a:lstStyle/>
          <a:p>
            <a:pPr algn="ctr" defTabSz="609630">
              <a:lnSpc>
                <a:spcPct val="140016"/>
              </a:lnSpc>
              <a:buClr>
                <a:srgbClr val="000000"/>
              </a:buClr>
            </a:pPr>
            <a:r>
              <a:rPr lang="es-ES" sz="1599" kern="0" dirty="0">
                <a:solidFill>
                  <a:srgbClr val="000000"/>
                </a:solidFill>
                <a:latin typeface="Arial"/>
                <a:ea typeface="Arial"/>
                <a:cs typeface="Arial"/>
                <a:sym typeface="Arial"/>
              </a:rPr>
              <a:t>Brecha salarial entre hombres y mujeres</a:t>
            </a:r>
            <a:endParaRPr sz="933" kern="0" dirty="0">
              <a:solidFill>
                <a:srgbClr val="000000"/>
              </a:solidFill>
              <a:latin typeface="Arial"/>
              <a:cs typeface="Arial"/>
              <a:sym typeface="Arial"/>
            </a:endParaRPr>
          </a:p>
        </p:txBody>
      </p:sp>
      <p:sp>
        <p:nvSpPr>
          <p:cNvPr id="1488" name="Google Shape;1488;p44"/>
          <p:cNvSpPr txBox="1"/>
          <p:nvPr/>
        </p:nvSpPr>
        <p:spPr>
          <a:xfrm rot="142804">
            <a:off x="1871711" y="4056526"/>
            <a:ext cx="2055578" cy="2068259"/>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s-ES" sz="1200" b="1" kern="0" dirty="0">
                <a:solidFill>
                  <a:srgbClr val="402B2B"/>
                </a:solidFill>
                <a:latin typeface="Arial"/>
                <a:ea typeface="Arial"/>
                <a:cs typeface="Arial"/>
                <a:sym typeface="Arial"/>
              </a:rPr>
              <a:t>La Directiva sobre la presencia de mujeres en los consejos de administración exige que las grandes empresas cuenten con al menos un 40% de mujeres en puestos no ejecutivos de aquí a 2026.</a:t>
            </a:r>
            <a:endParaRPr sz="900" kern="0" dirty="0">
              <a:solidFill>
                <a:srgbClr val="000000"/>
              </a:solidFill>
              <a:latin typeface="Arial"/>
              <a:cs typeface="Arial"/>
              <a:sym typeface="Arial"/>
            </a:endParaRPr>
          </a:p>
        </p:txBody>
      </p:sp>
      <p:sp>
        <p:nvSpPr>
          <p:cNvPr id="1489" name="Google Shape;1489;p44"/>
          <p:cNvSpPr/>
          <p:nvPr/>
        </p:nvSpPr>
        <p:spPr>
          <a:xfrm rot="-68087">
            <a:off x="4160352" y="1057507"/>
            <a:ext cx="235558" cy="240059"/>
          </a:xfrm>
          <a:custGeom>
            <a:avLst/>
            <a:gdLst/>
            <a:ahLst/>
            <a:cxnLst/>
            <a:rect l="l" t="t" r="r" b="b"/>
            <a:pathLst>
              <a:path w="353337" h="360088" extrusionOk="0">
                <a:moveTo>
                  <a:pt x="0" y="0"/>
                </a:moveTo>
                <a:lnTo>
                  <a:pt x="353337" y="0"/>
                </a:lnTo>
                <a:lnTo>
                  <a:pt x="353337" y="360089"/>
                </a:lnTo>
                <a:lnTo>
                  <a:pt x="0" y="360089"/>
                </a:lnTo>
                <a:lnTo>
                  <a:pt x="0" y="0"/>
                </a:lnTo>
                <a:close/>
              </a:path>
            </a:pathLst>
          </a:custGeom>
          <a:blipFill rotWithShape="1">
            <a:blip r:embed="rId8">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494"/>
        <p:cNvGrpSpPr/>
        <p:nvPr/>
      </p:nvGrpSpPr>
      <p:grpSpPr>
        <a:xfrm>
          <a:off x="0" y="0"/>
          <a:ext cx="0" cy="0"/>
          <a:chOff x="0" y="0"/>
          <a:chExt cx="0" cy="0"/>
        </a:xfrm>
      </p:grpSpPr>
      <p:sp>
        <p:nvSpPr>
          <p:cNvPr id="1495" name="Google Shape;1495;p45"/>
          <p:cNvSpPr/>
          <p:nvPr/>
        </p:nvSpPr>
        <p:spPr>
          <a:xfrm>
            <a:off x="0" y="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496" name="Google Shape;1496;p45"/>
          <p:cNvSpPr/>
          <p:nvPr/>
        </p:nvSpPr>
        <p:spPr>
          <a:xfrm rot="1859904">
            <a:off x="10265159" y="2018201"/>
            <a:ext cx="2570971" cy="2358063"/>
          </a:xfrm>
          <a:custGeom>
            <a:avLst/>
            <a:gdLst/>
            <a:ahLst/>
            <a:cxnLst/>
            <a:rect l="l" t="t" r="r" b="b"/>
            <a:pathLst>
              <a:path w="3856457" h="3537094" extrusionOk="0">
                <a:moveTo>
                  <a:pt x="0" y="0"/>
                </a:moveTo>
                <a:lnTo>
                  <a:pt x="3856456" y="0"/>
                </a:lnTo>
                <a:lnTo>
                  <a:pt x="3856456" y="3537093"/>
                </a:lnTo>
                <a:lnTo>
                  <a:pt x="0" y="3537093"/>
                </a:lnTo>
                <a:lnTo>
                  <a:pt x="0" y="0"/>
                </a:lnTo>
                <a:close/>
              </a:path>
            </a:pathLst>
          </a:custGeom>
          <a:blipFill rotWithShape="1">
            <a:blip r:embed="rId4">
              <a:alphaModFix amt="57000"/>
            </a:blip>
            <a:stretch>
              <a:fillRect l="-6484" r="-6483" b="-24887"/>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497" name="Google Shape;1497;p45"/>
          <p:cNvSpPr/>
          <p:nvPr/>
        </p:nvSpPr>
        <p:spPr>
          <a:xfrm rot="5400000">
            <a:off x="-1857390" y="1564117"/>
            <a:ext cx="12221979" cy="8153263"/>
          </a:xfrm>
          <a:custGeom>
            <a:avLst/>
            <a:gdLst/>
            <a:ahLst/>
            <a:cxnLst/>
            <a:rect l="l" t="t" r="r" b="b"/>
            <a:pathLst>
              <a:path w="18332969" h="12229895" extrusionOk="0">
                <a:moveTo>
                  <a:pt x="18332969" y="12229895"/>
                </a:moveTo>
                <a:lnTo>
                  <a:pt x="0" y="12229895"/>
                </a:lnTo>
                <a:lnTo>
                  <a:pt x="0" y="0"/>
                </a:lnTo>
                <a:lnTo>
                  <a:pt x="18332969" y="0"/>
                </a:lnTo>
                <a:lnTo>
                  <a:pt x="18332969" y="12229895"/>
                </a:lnTo>
                <a:close/>
              </a:path>
            </a:pathLst>
          </a:custGeom>
          <a:blipFill rotWithShape="1">
            <a:blip r:embed="rId5">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dirty="0">
              <a:solidFill>
                <a:srgbClr val="000000"/>
              </a:solidFill>
              <a:latin typeface="Calibri"/>
              <a:ea typeface="Calibri"/>
              <a:cs typeface="Calibri"/>
              <a:sym typeface="Calibri"/>
            </a:endParaRPr>
          </a:p>
        </p:txBody>
      </p:sp>
      <p:grpSp>
        <p:nvGrpSpPr>
          <p:cNvPr id="1498" name="Google Shape;1498;p45"/>
          <p:cNvGrpSpPr/>
          <p:nvPr/>
        </p:nvGrpSpPr>
        <p:grpSpPr>
          <a:xfrm rot="1287677">
            <a:off x="6829201" y="5261571"/>
            <a:ext cx="9623537" cy="6665191"/>
            <a:chOff x="0" y="0"/>
            <a:chExt cx="3429000" cy="2374900"/>
          </a:xfrm>
        </p:grpSpPr>
        <p:sp>
          <p:nvSpPr>
            <p:cNvPr id="1499" name="Google Shape;1499;p45"/>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6">
                <a:alphaModFix/>
              </a:blip>
              <a:stretch>
                <a:fillRect t="-61771" b="-6177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500" name="Google Shape;1500;p45"/>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7">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1501" name="Google Shape;1501;p45"/>
          <p:cNvSpPr/>
          <p:nvPr/>
        </p:nvSpPr>
        <p:spPr>
          <a:xfrm rot="-7464855">
            <a:off x="6929323" y="6610490"/>
            <a:ext cx="2801816" cy="1057987"/>
          </a:xfrm>
          <a:custGeom>
            <a:avLst/>
            <a:gdLst/>
            <a:ahLst/>
            <a:cxnLst/>
            <a:rect l="l" t="t" r="r" b="b"/>
            <a:pathLst>
              <a:path w="4202724" h="1586980" extrusionOk="0">
                <a:moveTo>
                  <a:pt x="0" y="0"/>
                </a:moveTo>
                <a:lnTo>
                  <a:pt x="4202724" y="0"/>
                </a:lnTo>
                <a:lnTo>
                  <a:pt x="4202724" y="1586980"/>
                </a:lnTo>
                <a:lnTo>
                  <a:pt x="0" y="1586980"/>
                </a:lnTo>
                <a:lnTo>
                  <a:pt x="0" y="0"/>
                </a:lnTo>
                <a:close/>
              </a:path>
            </a:pathLst>
          </a:custGeom>
          <a:blipFill rotWithShape="1">
            <a:blip r:embed="rId8">
              <a:alphaModFix amt="70000"/>
            </a:blip>
            <a:stretch>
              <a:fillRect l="-93640"/>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502" name="Google Shape;1502;p45"/>
          <p:cNvSpPr/>
          <p:nvPr/>
        </p:nvSpPr>
        <p:spPr>
          <a:xfrm rot="8944436">
            <a:off x="11140651" y="-392110"/>
            <a:ext cx="935839" cy="2283859"/>
          </a:xfrm>
          <a:custGeom>
            <a:avLst/>
            <a:gdLst/>
            <a:ahLst/>
            <a:cxnLst/>
            <a:rect l="l" t="t" r="r" b="b"/>
            <a:pathLst>
              <a:path w="1403759" h="3425788" extrusionOk="0">
                <a:moveTo>
                  <a:pt x="0" y="0"/>
                </a:moveTo>
                <a:lnTo>
                  <a:pt x="1403759" y="0"/>
                </a:lnTo>
                <a:lnTo>
                  <a:pt x="1403759" y="3425788"/>
                </a:lnTo>
                <a:lnTo>
                  <a:pt x="0" y="3425788"/>
                </a:lnTo>
                <a:lnTo>
                  <a:pt x="0" y="0"/>
                </a:lnTo>
                <a:close/>
              </a:path>
            </a:pathLst>
          </a:custGeom>
          <a:blipFill rotWithShape="1">
            <a:blip r:embed="rId9">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503" name="Google Shape;1503;p45"/>
          <p:cNvGrpSpPr/>
          <p:nvPr/>
        </p:nvGrpSpPr>
        <p:grpSpPr>
          <a:xfrm rot="-1733462">
            <a:off x="-5566028" y="-1245736"/>
            <a:ext cx="6883695" cy="4767596"/>
            <a:chOff x="0" y="0"/>
            <a:chExt cx="3429000" cy="2374900"/>
          </a:xfrm>
        </p:grpSpPr>
        <p:sp>
          <p:nvSpPr>
            <p:cNvPr id="1504" name="Google Shape;1504;p45"/>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6">
                <a:alphaModFix/>
              </a:blip>
              <a:stretch>
                <a:fillRect t="-61771" b="-6177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505" name="Google Shape;1505;p45"/>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7">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1506" name="Google Shape;1506;p45"/>
          <p:cNvSpPr/>
          <p:nvPr/>
        </p:nvSpPr>
        <p:spPr>
          <a:xfrm rot="-6687178">
            <a:off x="-841345" y="1090818"/>
            <a:ext cx="981925" cy="2542202"/>
          </a:xfrm>
          <a:custGeom>
            <a:avLst/>
            <a:gdLst/>
            <a:ahLst/>
            <a:cxnLst/>
            <a:rect l="l" t="t" r="r" b="b"/>
            <a:pathLst>
              <a:path w="1472888" h="3813303" extrusionOk="0">
                <a:moveTo>
                  <a:pt x="0" y="0"/>
                </a:moveTo>
                <a:lnTo>
                  <a:pt x="1472889" y="0"/>
                </a:lnTo>
                <a:lnTo>
                  <a:pt x="1472889" y="3813303"/>
                </a:lnTo>
                <a:lnTo>
                  <a:pt x="0" y="3813303"/>
                </a:lnTo>
                <a:lnTo>
                  <a:pt x="0" y="0"/>
                </a:lnTo>
                <a:close/>
              </a:path>
            </a:pathLst>
          </a:custGeom>
          <a:blipFill rotWithShape="1">
            <a:blip r:embed="rId10">
              <a:alphaModFix amt="88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507" name="Google Shape;1507;p45"/>
          <p:cNvSpPr/>
          <p:nvPr/>
        </p:nvSpPr>
        <p:spPr>
          <a:xfrm>
            <a:off x="3550888" y="2018039"/>
            <a:ext cx="1947519" cy="1947519"/>
          </a:xfrm>
          <a:custGeom>
            <a:avLst/>
            <a:gdLst/>
            <a:ahLst/>
            <a:cxnLst/>
            <a:rect l="l" t="t" r="r" b="b"/>
            <a:pathLst>
              <a:path w="2921278" h="2921278" extrusionOk="0">
                <a:moveTo>
                  <a:pt x="0" y="0"/>
                </a:moveTo>
                <a:lnTo>
                  <a:pt x="2921278" y="0"/>
                </a:lnTo>
                <a:lnTo>
                  <a:pt x="2921278" y="2921278"/>
                </a:lnTo>
                <a:lnTo>
                  <a:pt x="0" y="2921278"/>
                </a:lnTo>
                <a:lnTo>
                  <a:pt x="0" y="0"/>
                </a:lnTo>
                <a:close/>
              </a:path>
            </a:pathLst>
          </a:custGeom>
          <a:blipFill rotWithShape="1">
            <a:blip r:embed="rId11">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508" name="Google Shape;1508;p45"/>
          <p:cNvGrpSpPr/>
          <p:nvPr/>
        </p:nvGrpSpPr>
        <p:grpSpPr>
          <a:xfrm>
            <a:off x="3208178" y="1276727"/>
            <a:ext cx="326710" cy="326710"/>
            <a:chOff x="0" y="0"/>
            <a:chExt cx="812800" cy="812800"/>
          </a:xfrm>
        </p:grpSpPr>
        <p:sp>
          <p:nvSpPr>
            <p:cNvPr id="1509" name="Google Shape;1509;p4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B6000"/>
            </a:solid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510" name="Google Shape;1510;p45"/>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defTabSz="609630">
                <a:lnSpc>
                  <a:spcPct val="163333"/>
                </a:lnSpc>
                <a:buClr>
                  <a:srgbClr val="000000"/>
                </a:buClr>
              </a:pPr>
              <a:endParaRPr sz="1200" kern="0">
                <a:solidFill>
                  <a:srgbClr val="000000"/>
                </a:solidFill>
                <a:latin typeface="Calibri"/>
                <a:ea typeface="Calibri"/>
                <a:cs typeface="Calibri"/>
                <a:sym typeface="Calibri"/>
              </a:endParaRPr>
            </a:p>
          </p:txBody>
        </p:sp>
      </p:grpSp>
      <p:grpSp>
        <p:nvGrpSpPr>
          <p:cNvPr id="1511" name="Google Shape;1511;p45"/>
          <p:cNvGrpSpPr/>
          <p:nvPr/>
        </p:nvGrpSpPr>
        <p:grpSpPr>
          <a:xfrm rot="-746325">
            <a:off x="1069787" y="322800"/>
            <a:ext cx="2357880" cy="2738625"/>
            <a:chOff x="0" y="0"/>
            <a:chExt cx="5466080" cy="6348730"/>
          </a:xfrm>
        </p:grpSpPr>
        <p:sp>
          <p:nvSpPr>
            <p:cNvPr id="1512" name="Google Shape;1512;p45"/>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513" name="Google Shape;1513;p45"/>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2">
                <a:alphaModFix/>
              </a:blip>
              <a:stretch>
                <a:fillRect t="-2081" b="-2082"/>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514" name="Google Shape;1514;p45"/>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515" name="Google Shape;1515;p45"/>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1516" name="Google Shape;1516;p45"/>
          <p:cNvSpPr/>
          <p:nvPr/>
        </p:nvSpPr>
        <p:spPr>
          <a:xfrm>
            <a:off x="4139556" y="2540599"/>
            <a:ext cx="770183" cy="801251"/>
          </a:xfrm>
          <a:custGeom>
            <a:avLst/>
            <a:gdLst/>
            <a:ahLst/>
            <a:cxnLst/>
            <a:rect l="l" t="t" r="r" b="b"/>
            <a:pathLst>
              <a:path w="1155274" h="1201877" extrusionOk="0">
                <a:moveTo>
                  <a:pt x="0" y="0"/>
                </a:moveTo>
                <a:lnTo>
                  <a:pt x="1155274" y="0"/>
                </a:lnTo>
                <a:lnTo>
                  <a:pt x="1155274" y="1201878"/>
                </a:lnTo>
                <a:lnTo>
                  <a:pt x="0" y="1201878"/>
                </a:lnTo>
                <a:lnTo>
                  <a:pt x="0" y="0"/>
                </a:lnTo>
                <a:close/>
              </a:path>
            </a:pathLst>
          </a:custGeom>
          <a:blipFill rotWithShape="1">
            <a:blip r:embed="rId13">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517" name="Google Shape;1517;p45"/>
          <p:cNvSpPr/>
          <p:nvPr/>
        </p:nvSpPr>
        <p:spPr>
          <a:xfrm rot="-5582632" flipH="1">
            <a:off x="7294570" y="1501047"/>
            <a:ext cx="5289593" cy="3528679"/>
          </a:xfrm>
          <a:custGeom>
            <a:avLst/>
            <a:gdLst/>
            <a:ahLst/>
            <a:cxnLst/>
            <a:rect l="l" t="t" r="r" b="b"/>
            <a:pathLst>
              <a:path w="7934389" h="5293018" extrusionOk="0">
                <a:moveTo>
                  <a:pt x="7934389" y="0"/>
                </a:moveTo>
                <a:lnTo>
                  <a:pt x="0" y="0"/>
                </a:lnTo>
                <a:lnTo>
                  <a:pt x="0" y="5293019"/>
                </a:lnTo>
                <a:lnTo>
                  <a:pt x="7934389" y="5293019"/>
                </a:lnTo>
                <a:lnTo>
                  <a:pt x="7934389" y="0"/>
                </a:lnTo>
                <a:close/>
              </a:path>
            </a:pathLst>
          </a:custGeom>
          <a:blipFill rotWithShape="1">
            <a:blip r:embed="rId5">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518" name="Google Shape;1518;p45"/>
          <p:cNvSpPr txBox="1"/>
          <p:nvPr/>
        </p:nvSpPr>
        <p:spPr>
          <a:xfrm rot="-228018">
            <a:off x="8402386" y="979335"/>
            <a:ext cx="3079837" cy="4315412"/>
          </a:xfrm>
          <a:prstGeom prst="rect">
            <a:avLst/>
          </a:prstGeom>
          <a:noFill/>
          <a:ln>
            <a:noFill/>
          </a:ln>
        </p:spPr>
        <p:txBody>
          <a:bodyPr spcFirstLastPara="1" wrap="square" lIns="0" tIns="0" rIns="0" bIns="0" anchor="t" anchorCtr="0">
            <a:spAutoFit/>
          </a:bodyPr>
          <a:lstStyle/>
          <a:p>
            <a:pPr algn="ctr" defTabSz="609630">
              <a:lnSpc>
                <a:spcPct val="167023"/>
              </a:lnSpc>
              <a:buClr>
                <a:srgbClr val="000000"/>
              </a:buClr>
            </a:pPr>
            <a:r>
              <a:rPr lang="es-ES" sz="1866" kern="0" dirty="0">
                <a:solidFill>
                  <a:srgbClr val="3D2007"/>
                </a:solidFill>
                <a:latin typeface="Times New Roman"/>
                <a:ea typeface="Times New Roman"/>
                <a:cs typeface="Times New Roman"/>
                <a:sym typeface="Times New Roman"/>
              </a:rPr>
              <a:t>Un </a:t>
            </a:r>
            <a:r>
              <a:rPr lang="es-ES" sz="1866" b="1" kern="0" dirty="0">
                <a:solidFill>
                  <a:srgbClr val="3D2007"/>
                </a:solidFill>
                <a:latin typeface="Times New Roman"/>
                <a:ea typeface="Times New Roman"/>
                <a:cs typeface="Times New Roman"/>
                <a:sym typeface="Times New Roman"/>
              </a:rPr>
              <a:t>Ciudadano Global </a:t>
            </a:r>
            <a:r>
              <a:rPr lang="es-ES" sz="1866" kern="0" dirty="0">
                <a:solidFill>
                  <a:srgbClr val="3D2007"/>
                </a:solidFill>
                <a:latin typeface="Times New Roman"/>
                <a:ea typeface="Times New Roman"/>
                <a:cs typeface="Times New Roman"/>
                <a:sym typeface="Times New Roman"/>
              </a:rPr>
              <a:t>entiende cómo están conectadas las </a:t>
            </a:r>
            <a:r>
              <a:rPr lang="es-ES" sz="1866" b="1" kern="0" dirty="0">
                <a:solidFill>
                  <a:srgbClr val="3D2007"/>
                </a:solidFill>
                <a:latin typeface="Times New Roman"/>
                <a:ea typeface="Times New Roman"/>
                <a:cs typeface="Times New Roman"/>
                <a:sym typeface="Times New Roman"/>
              </a:rPr>
              <a:t>personas, la historia y las culturas</a:t>
            </a:r>
            <a:r>
              <a:rPr lang="es-ES" sz="1866" kern="0" dirty="0">
                <a:solidFill>
                  <a:srgbClr val="3D2007"/>
                </a:solidFill>
                <a:latin typeface="Times New Roman"/>
                <a:ea typeface="Times New Roman"/>
                <a:cs typeface="Times New Roman"/>
                <a:sym typeface="Times New Roman"/>
              </a:rPr>
              <a:t>, y trabaja para hacer del mundo un lugar mejor respetando la diversidad y apoyando valores comunes como la justicia y la sostenibilidad.</a:t>
            </a:r>
            <a:endParaRPr sz="1866" kern="0" dirty="0">
              <a:solidFill>
                <a:srgbClr val="3D2007"/>
              </a:solidFill>
              <a:latin typeface="Times New Roman"/>
              <a:ea typeface="Times New Roman"/>
              <a:cs typeface="Times New Roman"/>
              <a:sym typeface="Times New Roman"/>
            </a:endParaRPr>
          </a:p>
        </p:txBody>
      </p:sp>
      <p:sp>
        <p:nvSpPr>
          <p:cNvPr id="1519" name="Google Shape;1519;p45"/>
          <p:cNvSpPr/>
          <p:nvPr/>
        </p:nvSpPr>
        <p:spPr>
          <a:xfrm rot="-674570">
            <a:off x="10849836" y="4658399"/>
            <a:ext cx="707789" cy="922201"/>
          </a:xfrm>
          <a:custGeom>
            <a:avLst/>
            <a:gdLst/>
            <a:ahLst/>
            <a:cxnLst/>
            <a:rect l="l" t="t" r="r" b="b"/>
            <a:pathLst>
              <a:path w="1061683" h="1383301" extrusionOk="0">
                <a:moveTo>
                  <a:pt x="0" y="0"/>
                </a:moveTo>
                <a:lnTo>
                  <a:pt x="1061683" y="0"/>
                </a:lnTo>
                <a:lnTo>
                  <a:pt x="1061683" y="1383300"/>
                </a:lnTo>
                <a:lnTo>
                  <a:pt x="0" y="1383300"/>
                </a:lnTo>
                <a:lnTo>
                  <a:pt x="0" y="0"/>
                </a:lnTo>
                <a:close/>
              </a:path>
            </a:pathLst>
          </a:custGeom>
          <a:blipFill rotWithShape="1">
            <a:blip r:embed="rId14">
              <a:alphaModFix amt="61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520" name="Google Shape;1520;p45"/>
          <p:cNvSpPr/>
          <p:nvPr/>
        </p:nvSpPr>
        <p:spPr>
          <a:xfrm rot="-250719">
            <a:off x="9618563" y="571899"/>
            <a:ext cx="377113" cy="384319"/>
          </a:xfrm>
          <a:custGeom>
            <a:avLst/>
            <a:gdLst/>
            <a:ahLst/>
            <a:cxnLst/>
            <a:rect l="l" t="t" r="r" b="b"/>
            <a:pathLst>
              <a:path w="565670" h="576479" extrusionOk="0">
                <a:moveTo>
                  <a:pt x="0" y="0"/>
                </a:moveTo>
                <a:lnTo>
                  <a:pt x="565670" y="0"/>
                </a:lnTo>
                <a:lnTo>
                  <a:pt x="565670" y="576478"/>
                </a:lnTo>
                <a:lnTo>
                  <a:pt x="0" y="576478"/>
                </a:lnTo>
                <a:lnTo>
                  <a:pt x="0" y="0"/>
                </a:lnTo>
                <a:close/>
              </a:path>
            </a:pathLst>
          </a:custGeom>
          <a:blipFill rotWithShape="1">
            <a:blip r:embed="rId15">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521" name="Google Shape;1521;p45"/>
          <p:cNvSpPr/>
          <p:nvPr/>
        </p:nvSpPr>
        <p:spPr>
          <a:xfrm rot="-250719">
            <a:off x="2817564" y="44110"/>
            <a:ext cx="377113" cy="384319"/>
          </a:xfrm>
          <a:custGeom>
            <a:avLst/>
            <a:gdLst/>
            <a:ahLst/>
            <a:cxnLst/>
            <a:rect l="l" t="t" r="r" b="b"/>
            <a:pathLst>
              <a:path w="565670" h="576479" extrusionOk="0">
                <a:moveTo>
                  <a:pt x="0" y="0"/>
                </a:moveTo>
                <a:lnTo>
                  <a:pt x="565670" y="0"/>
                </a:lnTo>
                <a:lnTo>
                  <a:pt x="565670" y="576479"/>
                </a:lnTo>
                <a:lnTo>
                  <a:pt x="0" y="576479"/>
                </a:lnTo>
                <a:lnTo>
                  <a:pt x="0" y="0"/>
                </a:lnTo>
                <a:close/>
              </a:path>
            </a:pathLst>
          </a:custGeom>
          <a:blipFill rotWithShape="1">
            <a:blip r:embed="rId15">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cxnSp>
        <p:nvCxnSpPr>
          <p:cNvPr id="1522" name="Google Shape;1522;p45"/>
          <p:cNvCxnSpPr/>
          <p:nvPr/>
        </p:nvCxnSpPr>
        <p:spPr>
          <a:xfrm>
            <a:off x="3400053" y="1438441"/>
            <a:ext cx="1509686" cy="1641"/>
          </a:xfrm>
          <a:prstGeom prst="straightConnector1">
            <a:avLst/>
          </a:prstGeom>
          <a:noFill/>
          <a:ln w="104775" cap="flat" cmpd="sng">
            <a:solidFill>
              <a:srgbClr val="825209"/>
            </a:solidFill>
            <a:prstDash val="dot"/>
            <a:round/>
            <a:headEnd type="none" w="sm" len="sm"/>
            <a:tailEnd type="none" w="sm" len="sm"/>
          </a:ln>
        </p:spPr>
      </p:cxnSp>
      <p:cxnSp>
        <p:nvCxnSpPr>
          <p:cNvPr id="1523" name="Google Shape;1523;p45"/>
          <p:cNvCxnSpPr/>
          <p:nvPr/>
        </p:nvCxnSpPr>
        <p:spPr>
          <a:xfrm rot="10800000" flipH="1">
            <a:off x="5316423" y="2991798"/>
            <a:ext cx="1144407" cy="2454411"/>
          </a:xfrm>
          <a:prstGeom prst="straightConnector1">
            <a:avLst/>
          </a:prstGeom>
          <a:noFill/>
          <a:ln w="104775" cap="flat" cmpd="sng">
            <a:solidFill>
              <a:srgbClr val="825209"/>
            </a:solidFill>
            <a:prstDash val="dot"/>
            <a:round/>
            <a:headEnd type="none" w="sm" len="sm"/>
            <a:tailEnd type="none" w="sm" len="sm"/>
          </a:ln>
        </p:spPr>
      </p:cxnSp>
      <p:grpSp>
        <p:nvGrpSpPr>
          <p:cNvPr id="1524" name="Google Shape;1524;p45"/>
          <p:cNvGrpSpPr/>
          <p:nvPr/>
        </p:nvGrpSpPr>
        <p:grpSpPr>
          <a:xfrm>
            <a:off x="6190557" y="2551842"/>
            <a:ext cx="630121" cy="630121"/>
            <a:chOff x="0" y="0"/>
            <a:chExt cx="812800" cy="812800"/>
          </a:xfrm>
        </p:grpSpPr>
        <p:sp>
          <p:nvSpPr>
            <p:cNvPr id="1525" name="Google Shape;1525;p4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B6000"/>
            </a:solid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526" name="Google Shape;1526;p45"/>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defTabSz="609630">
                <a:lnSpc>
                  <a:spcPct val="163333"/>
                </a:lnSpc>
                <a:buClr>
                  <a:srgbClr val="000000"/>
                </a:buClr>
              </a:pPr>
              <a:endParaRPr sz="1200" kern="0">
                <a:solidFill>
                  <a:srgbClr val="000000"/>
                </a:solidFill>
                <a:latin typeface="Calibri"/>
                <a:ea typeface="Calibri"/>
                <a:cs typeface="Calibri"/>
                <a:sym typeface="Calibri"/>
              </a:endParaRPr>
            </a:p>
          </p:txBody>
        </p:sp>
      </p:grpSp>
      <p:cxnSp>
        <p:nvCxnSpPr>
          <p:cNvPr id="1527" name="Google Shape;1527;p45"/>
          <p:cNvCxnSpPr/>
          <p:nvPr/>
        </p:nvCxnSpPr>
        <p:spPr>
          <a:xfrm>
            <a:off x="2543672" y="3029282"/>
            <a:ext cx="342211" cy="2103623"/>
          </a:xfrm>
          <a:prstGeom prst="straightConnector1">
            <a:avLst/>
          </a:prstGeom>
          <a:noFill/>
          <a:ln w="104775" cap="flat" cmpd="sng">
            <a:solidFill>
              <a:srgbClr val="825209"/>
            </a:solidFill>
            <a:prstDash val="dot"/>
            <a:round/>
            <a:headEnd type="none" w="sm" len="sm"/>
            <a:tailEnd type="none" w="sm" len="sm"/>
          </a:ln>
        </p:spPr>
      </p:cxnSp>
      <p:sp>
        <p:nvSpPr>
          <p:cNvPr id="1528" name="Google Shape;1528;p45"/>
          <p:cNvSpPr txBox="1"/>
          <p:nvPr/>
        </p:nvSpPr>
        <p:spPr>
          <a:xfrm rot="-746325">
            <a:off x="1592812" y="2404395"/>
            <a:ext cx="1794985" cy="497508"/>
          </a:xfrm>
          <a:prstGeom prst="rect">
            <a:avLst/>
          </a:prstGeom>
          <a:noFill/>
          <a:ln>
            <a:noFill/>
          </a:ln>
        </p:spPr>
        <p:txBody>
          <a:bodyPr spcFirstLastPara="1" wrap="square" lIns="0" tIns="0" rIns="0" bIns="0" anchor="t" anchorCtr="0">
            <a:spAutoFit/>
          </a:bodyPr>
          <a:lstStyle/>
          <a:p>
            <a:pPr algn="ctr" defTabSz="609630">
              <a:lnSpc>
                <a:spcPct val="139994"/>
              </a:lnSpc>
              <a:buClr>
                <a:srgbClr val="000000"/>
              </a:buClr>
            </a:pPr>
            <a:r>
              <a:rPr lang="en-US" sz="2309" kern="0" dirty="0">
                <a:solidFill>
                  <a:srgbClr val="000000"/>
                </a:solidFill>
                <a:latin typeface="Arial"/>
                <a:ea typeface="Arial"/>
                <a:cs typeface="Arial"/>
                <a:sym typeface="Arial"/>
              </a:rPr>
              <a:t>Personas</a:t>
            </a:r>
            <a:endParaRPr sz="933" kern="0" dirty="0">
              <a:solidFill>
                <a:srgbClr val="000000"/>
              </a:solidFill>
              <a:latin typeface="Arial"/>
              <a:cs typeface="Arial"/>
              <a:sym typeface="Arial"/>
            </a:endParaRPr>
          </a:p>
        </p:txBody>
      </p:sp>
      <p:grpSp>
        <p:nvGrpSpPr>
          <p:cNvPr id="1529" name="Google Shape;1529;p45"/>
          <p:cNvGrpSpPr/>
          <p:nvPr/>
        </p:nvGrpSpPr>
        <p:grpSpPr>
          <a:xfrm>
            <a:off x="4804785" y="5198517"/>
            <a:ext cx="596231" cy="596231"/>
            <a:chOff x="0" y="0"/>
            <a:chExt cx="812800" cy="812800"/>
          </a:xfrm>
        </p:grpSpPr>
        <p:sp>
          <p:nvSpPr>
            <p:cNvPr id="1530" name="Google Shape;1530;p4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B6000"/>
            </a:solid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531" name="Google Shape;1531;p45"/>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defTabSz="609630">
                <a:lnSpc>
                  <a:spcPct val="163333"/>
                </a:lnSpc>
                <a:buClr>
                  <a:srgbClr val="000000"/>
                </a:buClr>
              </a:pPr>
              <a:endParaRPr sz="1200" kern="0">
                <a:solidFill>
                  <a:srgbClr val="000000"/>
                </a:solidFill>
                <a:latin typeface="Calibri"/>
                <a:ea typeface="Calibri"/>
                <a:cs typeface="Calibri"/>
                <a:sym typeface="Calibri"/>
              </a:endParaRPr>
            </a:p>
          </p:txBody>
        </p:sp>
      </p:grpSp>
      <p:grpSp>
        <p:nvGrpSpPr>
          <p:cNvPr id="1532" name="Google Shape;1532;p45"/>
          <p:cNvGrpSpPr/>
          <p:nvPr/>
        </p:nvGrpSpPr>
        <p:grpSpPr>
          <a:xfrm>
            <a:off x="2779678" y="4956144"/>
            <a:ext cx="326710" cy="326710"/>
            <a:chOff x="0" y="0"/>
            <a:chExt cx="812800" cy="812800"/>
          </a:xfrm>
        </p:grpSpPr>
        <p:sp>
          <p:nvSpPr>
            <p:cNvPr id="1533" name="Google Shape;1533;p4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B6000"/>
            </a:solid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534" name="Google Shape;1534;p45"/>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defTabSz="609630">
                <a:lnSpc>
                  <a:spcPct val="163333"/>
                </a:lnSpc>
                <a:buClr>
                  <a:srgbClr val="000000"/>
                </a:buClr>
              </a:pPr>
              <a:endParaRPr sz="1200" kern="0">
                <a:solidFill>
                  <a:srgbClr val="000000"/>
                </a:solidFill>
                <a:latin typeface="Calibri"/>
                <a:ea typeface="Calibri"/>
                <a:cs typeface="Calibri"/>
                <a:sym typeface="Calibri"/>
              </a:endParaRPr>
            </a:p>
          </p:txBody>
        </p:sp>
      </p:grpSp>
      <p:grpSp>
        <p:nvGrpSpPr>
          <p:cNvPr id="1535" name="Google Shape;1535;p45"/>
          <p:cNvGrpSpPr/>
          <p:nvPr/>
        </p:nvGrpSpPr>
        <p:grpSpPr>
          <a:xfrm rot="440705">
            <a:off x="2875865" y="3866087"/>
            <a:ext cx="2450649" cy="2846375"/>
            <a:chOff x="0" y="0"/>
            <a:chExt cx="5466080" cy="6348730"/>
          </a:xfrm>
        </p:grpSpPr>
        <p:sp>
          <p:nvSpPr>
            <p:cNvPr id="1536" name="Google Shape;1536;p45"/>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537" name="Google Shape;1537;p45"/>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6">
                <a:alphaModFix/>
              </a:blip>
              <a:stretch>
                <a:fillRect t="-2081" b="-2082"/>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538" name="Google Shape;1538;p45"/>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539" name="Google Shape;1539;p45"/>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1540" name="Google Shape;1540;p45"/>
          <p:cNvSpPr/>
          <p:nvPr/>
        </p:nvSpPr>
        <p:spPr>
          <a:xfrm rot="-250719">
            <a:off x="3371302" y="3592808"/>
            <a:ext cx="424565" cy="432677"/>
          </a:xfrm>
          <a:custGeom>
            <a:avLst/>
            <a:gdLst/>
            <a:ahLst/>
            <a:cxnLst/>
            <a:rect l="l" t="t" r="r" b="b"/>
            <a:pathLst>
              <a:path w="636847" h="649016" extrusionOk="0">
                <a:moveTo>
                  <a:pt x="0" y="0"/>
                </a:moveTo>
                <a:lnTo>
                  <a:pt x="636847" y="0"/>
                </a:lnTo>
                <a:lnTo>
                  <a:pt x="636847" y="649016"/>
                </a:lnTo>
                <a:lnTo>
                  <a:pt x="0" y="649016"/>
                </a:lnTo>
                <a:lnTo>
                  <a:pt x="0" y="0"/>
                </a:lnTo>
                <a:close/>
              </a:path>
            </a:pathLst>
          </a:custGeom>
          <a:blipFill rotWithShape="1">
            <a:blip r:embed="rId15">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541" name="Google Shape;1541;p45"/>
          <p:cNvSpPr txBox="1"/>
          <p:nvPr/>
        </p:nvSpPr>
        <p:spPr>
          <a:xfrm rot="440705">
            <a:off x="3438996" y="6150366"/>
            <a:ext cx="1207857" cy="519245"/>
          </a:xfrm>
          <a:prstGeom prst="rect">
            <a:avLst/>
          </a:prstGeom>
          <a:noFill/>
          <a:ln>
            <a:noFill/>
          </a:ln>
        </p:spPr>
        <p:txBody>
          <a:bodyPr spcFirstLastPara="1" wrap="square" lIns="0" tIns="0" rIns="0" bIns="0" anchor="t" anchorCtr="0">
            <a:spAutoFit/>
          </a:bodyPr>
          <a:lstStyle/>
          <a:p>
            <a:pPr algn="ctr" defTabSz="609630">
              <a:lnSpc>
                <a:spcPct val="140027"/>
              </a:lnSpc>
              <a:buClr>
                <a:srgbClr val="000000"/>
              </a:buClr>
            </a:pPr>
            <a:r>
              <a:rPr lang="en-US" sz="2410" kern="0" dirty="0">
                <a:solidFill>
                  <a:srgbClr val="000000"/>
                </a:solidFill>
                <a:latin typeface="Arial"/>
                <a:ea typeface="Arial"/>
                <a:cs typeface="Arial"/>
                <a:sym typeface="Arial"/>
              </a:rPr>
              <a:t>Historia</a:t>
            </a:r>
            <a:endParaRPr sz="933" kern="0" dirty="0">
              <a:solidFill>
                <a:srgbClr val="000000"/>
              </a:solidFill>
              <a:latin typeface="Arial"/>
              <a:cs typeface="Arial"/>
              <a:sym typeface="Arial"/>
            </a:endParaRPr>
          </a:p>
        </p:txBody>
      </p:sp>
      <p:grpSp>
        <p:nvGrpSpPr>
          <p:cNvPr id="1542" name="Google Shape;1542;p45"/>
          <p:cNvGrpSpPr/>
          <p:nvPr/>
        </p:nvGrpSpPr>
        <p:grpSpPr>
          <a:xfrm>
            <a:off x="5307444" y="1341534"/>
            <a:ext cx="443937" cy="443937"/>
            <a:chOff x="0" y="0"/>
            <a:chExt cx="812800" cy="812800"/>
          </a:xfrm>
        </p:grpSpPr>
        <p:sp>
          <p:nvSpPr>
            <p:cNvPr id="1543" name="Google Shape;1543;p4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B6000"/>
            </a:solid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544" name="Google Shape;1544;p45"/>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defTabSz="609630">
                <a:lnSpc>
                  <a:spcPct val="163333"/>
                </a:lnSpc>
                <a:buClr>
                  <a:srgbClr val="000000"/>
                </a:buClr>
              </a:pPr>
              <a:endParaRPr sz="1200" kern="0">
                <a:solidFill>
                  <a:srgbClr val="000000"/>
                </a:solidFill>
                <a:latin typeface="Calibri"/>
                <a:ea typeface="Calibri"/>
                <a:cs typeface="Calibri"/>
                <a:sym typeface="Calibri"/>
              </a:endParaRPr>
            </a:p>
          </p:txBody>
        </p:sp>
      </p:grpSp>
      <p:grpSp>
        <p:nvGrpSpPr>
          <p:cNvPr id="1545" name="Google Shape;1545;p45"/>
          <p:cNvGrpSpPr/>
          <p:nvPr/>
        </p:nvGrpSpPr>
        <p:grpSpPr>
          <a:xfrm rot="304890">
            <a:off x="5431836" y="332626"/>
            <a:ext cx="2293982" cy="2664409"/>
            <a:chOff x="0" y="0"/>
            <a:chExt cx="5466080" cy="6348730"/>
          </a:xfrm>
        </p:grpSpPr>
        <p:sp>
          <p:nvSpPr>
            <p:cNvPr id="1546" name="Google Shape;1546;p45"/>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547" name="Google Shape;1547;p45"/>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7">
                <a:alphaModFix/>
              </a:blip>
              <a:stretch>
                <a:fillRect t="-2081" b="-2082"/>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548" name="Google Shape;1548;p45"/>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549" name="Google Shape;1549;p45"/>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1550" name="Google Shape;1550;p45"/>
          <p:cNvSpPr/>
          <p:nvPr/>
        </p:nvSpPr>
        <p:spPr>
          <a:xfrm rot="-250719">
            <a:off x="6109501" y="133087"/>
            <a:ext cx="377113" cy="384319"/>
          </a:xfrm>
          <a:custGeom>
            <a:avLst/>
            <a:gdLst/>
            <a:ahLst/>
            <a:cxnLst/>
            <a:rect l="l" t="t" r="r" b="b"/>
            <a:pathLst>
              <a:path w="565670" h="576479" extrusionOk="0">
                <a:moveTo>
                  <a:pt x="0" y="0"/>
                </a:moveTo>
                <a:lnTo>
                  <a:pt x="565670" y="0"/>
                </a:lnTo>
                <a:lnTo>
                  <a:pt x="565670" y="576479"/>
                </a:lnTo>
                <a:lnTo>
                  <a:pt x="0" y="576479"/>
                </a:lnTo>
                <a:lnTo>
                  <a:pt x="0" y="0"/>
                </a:lnTo>
                <a:close/>
              </a:path>
            </a:pathLst>
          </a:custGeom>
          <a:blipFill rotWithShape="1">
            <a:blip r:embed="rId15">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551" name="Google Shape;1551;p45"/>
          <p:cNvSpPr txBox="1"/>
          <p:nvPr/>
        </p:nvSpPr>
        <p:spPr>
          <a:xfrm rot="304890">
            <a:off x="5998095" y="2432955"/>
            <a:ext cx="1050369" cy="491417"/>
          </a:xfrm>
          <a:prstGeom prst="rect">
            <a:avLst/>
          </a:prstGeom>
          <a:noFill/>
          <a:ln>
            <a:noFill/>
          </a:ln>
        </p:spPr>
        <p:txBody>
          <a:bodyPr spcFirstLastPara="1" wrap="square" lIns="0" tIns="0" rIns="0" bIns="0" anchor="t" anchorCtr="0">
            <a:spAutoFit/>
          </a:bodyPr>
          <a:lstStyle/>
          <a:p>
            <a:pPr algn="ctr" defTabSz="609630">
              <a:lnSpc>
                <a:spcPct val="140017"/>
              </a:lnSpc>
              <a:buClr>
                <a:srgbClr val="000000"/>
              </a:buClr>
            </a:pPr>
            <a:r>
              <a:rPr lang="en-US" sz="2281" kern="0" dirty="0">
                <a:solidFill>
                  <a:srgbClr val="000000"/>
                </a:solidFill>
                <a:latin typeface="Arial"/>
                <a:ea typeface="Arial"/>
                <a:cs typeface="Arial"/>
                <a:sym typeface="Arial"/>
              </a:rPr>
              <a:t>Cultura</a:t>
            </a:r>
            <a:endParaRPr sz="933" kern="0" dirty="0">
              <a:solidFill>
                <a:srgbClr val="000000"/>
              </a:solidFill>
              <a:latin typeface="Arial"/>
              <a:cs typeface="Arial"/>
              <a:sym typeface="Arial"/>
            </a:endParaRPr>
          </a:p>
        </p:txBody>
      </p:sp>
      <p:sp>
        <p:nvSpPr>
          <p:cNvPr id="1552" name="Google Shape;1552;p45"/>
          <p:cNvSpPr/>
          <p:nvPr/>
        </p:nvSpPr>
        <p:spPr>
          <a:xfrm>
            <a:off x="651819" y="5010853"/>
            <a:ext cx="1546231" cy="1567788"/>
          </a:xfrm>
          <a:custGeom>
            <a:avLst/>
            <a:gdLst/>
            <a:ahLst/>
            <a:cxnLst/>
            <a:rect l="l" t="t" r="r" b="b"/>
            <a:pathLst>
              <a:path w="2319347" h="2351682" extrusionOk="0">
                <a:moveTo>
                  <a:pt x="0" y="0"/>
                </a:moveTo>
                <a:lnTo>
                  <a:pt x="2319346" y="0"/>
                </a:lnTo>
                <a:lnTo>
                  <a:pt x="2319346" y="2351682"/>
                </a:lnTo>
                <a:lnTo>
                  <a:pt x="0" y="2351682"/>
                </a:lnTo>
                <a:lnTo>
                  <a:pt x="0" y="0"/>
                </a:lnTo>
                <a:close/>
              </a:path>
            </a:pathLst>
          </a:custGeom>
          <a:blipFill rotWithShape="1">
            <a:blip r:embed="rId4">
              <a:alphaModFix amt="58999"/>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557"/>
        <p:cNvGrpSpPr/>
        <p:nvPr/>
      </p:nvGrpSpPr>
      <p:grpSpPr>
        <a:xfrm>
          <a:off x="0" y="0"/>
          <a:ext cx="0" cy="0"/>
          <a:chOff x="0" y="0"/>
          <a:chExt cx="0" cy="0"/>
        </a:xfrm>
      </p:grpSpPr>
      <p:sp>
        <p:nvSpPr>
          <p:cNvPr id="1558" name="Google Shape;1558;p46"/>
          <p:cNvSpPr/>
          <p:nvPr/>
        </p:nvSpPr>
        <p:spPr>
          <a:xfrm>
            <a:off x="0" y="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559" name="Google Shape;1559;p46"/>
          <p:cNvGrpSpPr/>
          <p:nvPr/>
        </p:nvGrpSpPr>
        <p:grpSpPr>
          <a:xfrm rot="-9182015">
            <a:off x="-1416246" y="3954355"/>
            <a:ext cx="5326110" cy="3688825"/>
            <a:chOff x="0" y="0"/>
            <a:chExt cx="3429000" cy="2374900"/>
          </a:xfrm>
        </p:grpSpPr>
        <p:sp>
          <p:nvSpPr>
            <p:cNvPr id="1560" name="Google Shape;1560;p46"/>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561" name="Google Shape;1561;p46"/>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nvGrpSpPr>
          <p:cNvPr id="1562" name="Google Shape;1562;p46"/>
          <p:cNvGrpSpPr/>
          <p:nvPr/>
        </p:nvGrpSpPr>
        <p:grpSpPr>
          <a:xfrm>
            <a:off x="489520" y="257437"/>
            <a:ext cx="11212961" cy="6343126"/>
            <a:chOff x="0" y="0"/>
            <a:chExt cx="22425922" cy="12686252"/>
          </a:xfrm>
        </p:grpSpPr>
        <p:sp>
          <p:nvSpPr>
            <p:cNvPr id="1563" name="Google Shape;1563;p46"/>
            <p:cNvSpPr/>
            <p:nvPr/>
          </p:nvSpPr>
          <p:spPr>
            <a:xfrm flipH="1">
              <a:off x="18129687" y="63500"/>
              <a:ext cx="4296235" cy="12622752"/>
            </a:xfrm>
            <a:custGeom>
              <a:avLst/>
              <a:gdLst/>
              <a:ahLst/>
              <a:cxnLst/>
              <a:rect l="l" t="t" r="r" b="b"/>
              <a:pathLst>
                <a:path w="4296235" h="12622752" extrusionOk="0">
                  <a:moveTo>
                    <a:pt x="4296234" y="0"/>
                  </a:moveTo>
                  <a:lnTo>
                    <a:pt x="0" y="0"/>
                  </a:lnTo>
                  <a:lnTo>
                    <a:pt x="0" y="12622752"/>
                  </a:lnTo>
                  <a:lnTo>
                    <a:pt x="4296234" y="12622752"/>
                  </a:lnTo>
                  <a:lnTo>
                    <a:pt x="4296234" y="0"/>
                  </a:lnTo>
                  <a:close/>
                </a:path>
              </a:pathLst>
            </a:custGeom>
            <a:blipFill rotWithShape="1">
              <a:blip r:embed="rId6">
                <a:alphaModFix/>
              </a:blip>
              <a:stretch>
                <a:fillRect r="-340412"/>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564" name="Google Shape;1564;p46"/>
            <p:cNvSpPr/>
            <p:nvPr/>
          </p:nvSpPr>
          <p:spPr>
            <a:xfrm flipH="1">
              <a:off x="0" y="0"/>
              <a:ext cx="18921873" cy="12622752"/>
            </a:xfrm>
            <a:custGeom>
              <a:avLst/>
              <a:gdLst/>
              <a:ahLst/>
              <a:cxnLst/>
              <a:rect l="l" t="t" r="r" b="b"/>
              <a:pathLst>
                <a:path w="18921873" h="12622752" extrusionOk="0">
                  <a:moveTo>
                    <a:pt x="18921873" y="0"/>
                  </a:moveTo>
                  <a:lnTo>
                    <a:pt x="0" y="0"/>
                  </a:lnTo>
                  <a:lnTo>
                    <a:pt x="0" y="12622752"/>
                  </a:lnTo>
                  <a:lnTo>
                    <a:pt x="18921873" y="12622752"/>
                  </a:lnTo>
                  <a:lnTo>
                    <a:pt x="18921873" y="0"/>
                  </a:lnTo>
                  <a:close/>
                </a:path>
              </a:pathLst>
            </a:custGeom>
            <a:blipFill rotWithShape="1">
              <a:blip r:embed="rId6">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1565" name="Google Shape;1565;p46"/>
          <p:cNvSpPr/>
          <p:nvPr/>
        </p:nvSpPr>
        <p:spPr>
          <a:xfrm>
            <a:off x="1568788" y="979576"/>
            <a:ext cx="9689881" cy="5192625"/>
          </a:xfrm>
          <a:custGeom>
            <a:avLst/>
            <a:gdLst/>
            <a:ahLst/>
            <a:cxnLst/>
            <a:rect l="l" t="t" r="r" b="b"/>
            <a:pathLst>
              <a:path w="14534822" h="7788937" extrusionOk="0">
                <a:moveTo>
                  <a:pt x="0" y="0"/>
                </a:moveTo>
                <a:lnTo>
                  <a:pt x="14534822" y="0"/>
                </a:lnTo>
                <a:lnTo>
                  <a:pt x="14534822" y="7788937"/>
                </a:lnTo>
                <a:lnTo>
                  <a:pt x="0" y="7788937"/>
                </a:lnTo>
                <a:lnTo>
                  <a:pt x="0" y="0"/>
                </a:lnTo>
                <a:close/>
              </a:path>
            </a:pathLst>
          </a:custGeom>
          <a:blipFill rotWithShape="1">
            <a:blip r:embed="rId7">
              <a:alphaModFix amt="20999"/>
            </a:blip>
            <a:stretch>
              <a:fillRect l="-1477" t="-62632" r="-10185" b="-6672"/>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566" name="Google Shape;1566;p46"/>
          <p:cNvSpPr/>
          <p:nvPr/>
        </p:nvSpPr>
        <p:spPr>
          <a:xfrm>
            <a:off x="0" y="7303"/>
            <a:ext cx="2382233" cy="500269"/>
          </a:xfrm>
          <a:custGeom>
            <a:avLst/>
            <a:gdLst/>
            <a:ahLst/>
            <a:cxnLst/>
            <a:rect l="l" t="t" r="r" b="b"/>
            <a:pathLst>
              <a:path w="3573350" h="750403" extrusionOk="0">
                <a:moveTo>
                  <a:pt x="0" y="0"/>
                </a:moveTo>
                <a:lnTo>
                  <a:pt x="3573350" y="0"/>
                </a:lnTo>
                <a:lnTo>
                  <a:pt x="3573350" y="750403"/>
                </a:lnTo>
                <a:lnTo>
                  <a:pt x="0" y="750403"/>
                </a:lnTo>
                <a:lnTo>
                  <a:pt x="0" y="0"/>
                </a:lnTo>
                <a:close/>
              </a:path>
            </a:pathLst>
          </a:custGeom>
          <a:blipFill rotWithShape="1">
            <a:blip r:embed="rId8">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567" name="Google Shape;1567;p46"/>
          <p:cNvSpPr/>
          <p:nvPr/>
        </p:nvSpPr>
        <p:spPr>
          <a:xfrm>
            <a:off x="5840683" y="5331435"/>
            <a:ext cx="3633672" cy="137216"/>
          </a:xfrm>
          <a:custGeom>
            <a:avLst/>
            <a:gdLst/>
            <a:ahLst/>
            <a:cxnLst/>
            <a:rect l="l" t="t" r="r" b="b"/>
            <a:pathLst>
              <a:path w="5450508" h="205824" extrusionOk="0">
                <a:moveTo>
                  <a:pt x="0" y="0"/>
                </a:moveTo>
                <a:lnTo>
                  <a:pt x="5450509" y="0"/>
                </a:lnTo>
                <a:lnTo>
                  <a:pt x="5450509" y="205824"/>
                </a:lnTo>
                <a:lnTo>
                  <a:pt x="0" y="205824"/>
                </a:lnTo>
                <a:lnTo>
                  <a:pt x="0" y="0"/>
                </a:lnTo>
                <a:close/>
              </a:path>
            </a:pathLst>
          </a:custGeom>
          <a:blipFill rotWithShape="1">
            <a:blip r:embed="rId9">
              <a:alphaModFix/>
            </a:blip>
            <a:stretch>
              <a:fillRect r="-22170"/>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568" name="Google Shape;1568;p46"/>
          <p:cNvSpPr txBox="1"/>
          <p:nvPr/>
        </p:nvSpPr>
        <p:spPr>
          <a:xfrm>
            <a:off x="1923822" y="2446343"/>
            <a:ext cx="8629882" cy="2183290"/>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n-US" sz="5067" kern="0" dirty="0">
                <a:solidFill>
                  <a:srgbClr val="402B2B"/>
                </a:solidFill>
                <a:latin typeface="Play"/>
                <a:ea typeface="Play"/>
                <a:cs typeface="Play"/>
                <a:sym typeface="Play"/>
              </a:rPr>
              <a:t>Roleplay: </a:t>
            </a:r>
            <a:endParaRPr sz="933" kern="0" dirty="0">
              <a:solidFill>
                <a:srgbClr val="000000"/>
              </a:solidFill>
              <a:latin typeface="Arial"/>
              <a:cs typeface="Arial"/>
              <a:sym typeface="Arial"/>
            </a:endParaRPr>
          </a:p>
          <a:p>
            <a:pPr algn="ctr" defTabSz="609630">
              <a:lnSpc>
                <a:spcPct val="140000"/>
              </a:lnSpc>
              <a:buClr>
                <a:srgbClr val="000000"/>
              </a:buClr>
            </a:pPr>
            <a:r>
              <a:rPr lang="en-US" sz="5067" kern="0" dirty="0">
                <a:solidFill>
                  <a:srgbClr val="402B2B"/>
                </a:solidFill>
                <a:latin typeface="Play"/>
                <a:ea typeface="Play"/>
                <a:cs typeface="Play"/>
                <a:sym typeface="Play"/>
              </a:rPr>
              <a:t>“</a:t>
            </a:r>
            <a:r>
              <a:rPr lang="en-US" sz="4400" b="1" kern="0" dirty="0" err="1">
                <a:latin typeface="Play"/>
                <a:ea typeface="Play"/>
                <a:cs typeface="Play"/>
                <a:sym typeface="Play"/>
              </a:rPr>
              <a:t>Intercambio</a:t>
            </a:r>
            <a:r>
              <a:rPr lang="en-US" sz="4400" b="1" kern="0" dirty="0">
                <a:latin typeface="Play"/>
                <a:ea typeface="Play"/>
                <a:cs typeface="Play"/>
                <a:sym typeface="Play"/>
              </a:rPr>
              <a:t> de </a:t>
            </a:r>
            <a:r>
              <a:rPr lang="en-US" sz="4000" b="1" kern="0" dirty="0">
                <a:solidFill>
                  <a:srgbClr val="000000"/>
                </a:solidFill>
                <a:latin typeface="Play"/>
                <a:ea typeface="Play"/>
                <a:cs typeface="Play"/>
                <a:sym typeface="Play"/>
              </a:rPr>
              <a:t>Cultura y Historia</a:t>
            </a:r>
            <a:r>
              <a:rPr lang="en-US" sz="5067" kern="0" dirty="0">
                <a:solidFill>
                  <a:srgbClr val="402B2B"/>
                </a:solidFill>
                <a:latin typeface="Play"/>
                <a:ea typeface="Play"/>
                <a:cs typeface="Play"/>
                <a:sym typeface="Play"/>
              </a:rPr>
              <a:t>”</a:t>
            </a:r>
            <a:endParaRPr sz="933" kern="0" dirty="0">
              <a:solidFill>
                <a:srgbClr val="000000"/>
              </a:solidFill>
              <a:latin typeface="Arial"/>
              <a:cs typeface="Arial"/>
              <a:sym typeface="Arial"/>
            </a:endParaRPr>
          </a:p>
        </p:txBody>
      </p:sp>
      <p:sp>
        <p:nvSpPr>
          <p:cNvPr id="1569" name="Google Shape;1569;p46"/>
          <p:cNvSpPr/>
          <p:nvPr/>
        </p:nvSpPr>
        <p:spPr>
          <a:xfrm>
            <a:off x="10553704" y="507297"/>
            <a:ext cx="952497" cy="944559"/>
          </a:xfrm>
          <a:custGeom>
            <a:avLst/>
            <a:gdLst/>
            <a:ahLst/>
            <a:cxnLst/>
            <a:rect l="l" t="t" r="r" b="b"/>
            <a:pathLst>
              <a:path w="1428745" h="1416839" extrusionOk="0">
                <a:moveTo>
                  <a:pt x="0" y="0"/>
                </a:moveTo>
                <a:lnTo>
                  <a:pt x="1428745" y="0"/>
                </a:lnTo>
                <a:lnTo>
                  <a:pt x="1428745" y="1416839"/>
                </a:lnTo>
                <a:lnTo>
                  <a:pt x="0" y="1416839"/>
                </a:lnTo>
                <a:lnTo>
                  <a:pt x="0" y="0"/>
                </a:lnTo>
                <a:close/>
              </a:path>
            </a:pathLst>
          </a:custGeom>
          <a:blipFill rotWithShape="1">
            <a:blip r:embed="rId10">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570" name="Google Shape;1570;p46"/>
          <p:cNvSpPr/>
          <p:nvPr/>
        </p:nvSpPr>
        <p:spPr>
          <a:xfrm>
            <a:off x="413908" y="585784"/>
            <a:ext cx="1852033" cy="2215892"/>
          </a:xfrm>
          <a:custGeom>
            <a:avLst/>
            <a:gdLst/>
            <a:ahLst/>
            <a:cxnLst/>
            <a:rect l="l" t="t" r="r" b="b"/>
            <a:pathLst>
              <a:path w="2778049" h="3323838" extrusionOk="0">
                <a:moveTo>
                  <a:pt x="0" y="0"/>
                </a:moveTo>
                <a:lnTo>
                  <a:pt x="2778049" y="0"/>
                </a:lnTo>
                <a:lnTo>
                  <a:pt x="2778049" y="3323838"/>
                </a:lnTo>
                <a:lnTo>
                  <a:pt x="0" y="3323838"/>
                </a:lnTo>
                <a:lnTo>
                  <a:pt x="0" y="0"/>
                </a:lnTo>
                <a:close/>
              </a:path>
            </a:pathLst>
          </a:custGeom>
          <a:blipFill rotWithShape="1">
            <a:blip r:embed="rId11">
              <a:alphaModFix/>
            </a:blip>
            <a:stretch>
              <a:fillRect b="-16015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571" name="Google Shape;1571;p46"/>
          <p:cNvSpPr/>
          <p:nvPr/>
        </p:nvSpPr>
        <p:spPr>
          <a:xfrm rot="1586660">
            <a:off x="9150931" y="4046600"/>
            <a:ext cx="2359155" cy="2376438"/>
          </a:xfrm>
          <a:custGeom>
            <a:avLst/>
            <a:gdLst/>
            <a:ahLst/>
            <a:cxnLst/>
            <a:rect l="l" t="t" r="r" b="b"/>
            <a:pathLst>
              <a:path w="3538732" h="3564657" extrusionOk="0">
                <a:moveTo>
                  <a:pt x="0" y="0"/>
                </a:moveTo>
                <a:lnTo>
                  <a:pt x="3538732" y="0"/>
                </a:lnTo>
                <a:lnTo>
                  <a:pt x="3538732" y="3564657"/>
                </a:lnTo>
                <a:lnTo>
                  <a:pt x="0" y="3564657"/>
                </a:lnTo>
                <a:lnTo>
                  <a:pt x="0" y="0"/>
                </a:lnTo>
                <a:close/>
              </a:path>
            </a:pathLst>
          </a:custGeom>
          <a:blipFill rotWithShape="1">
            <a:blip r:embed="rId12">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572" name="Google Shape;1572;p46"/>
          <p:cNvSpPr txBox="1"/>
          <p:nvPr/>
        </p:nvSpPr>
        <p:spPr>
          <a:xfrm>
            <a:off x="4985465" y="1124407"/>
            <a:ext cx="2221071" cy="746679"/>
          </a:xfrm>
          <a:prstGeom prst="rect">
            <a:avLst/>
          </a:prstGeom>
          <a:noFill/>
          <a:ln>
            <a:noFill/>
          </a:ln>
        </p:spPr>
        <p:txBody>
          <a:bodyPr spcFirstLastPara="1" wrap="square" lIns="0" tIns="0" rIns="0" bIns="0" anchor="t" anchorCtr="0">
            <a:spAutoFit/>
          </a:bodyPr>
          <a:lstStyle/>
          <a:p>
            <a:pPr algn="ctr" defTabSz="609630">
              <a:lnSpc>
                <a:spcPct val="140007"/>
              </a:lnSpc>
              <a:buClr>
                <a:srgbClr val="000000"/>
              </a:buClr>
            </a:pPr>
            <a:r>
              <a:rPr lang="en-US" sz="3466" b="1" kern="0" dirty="0" err="1">
                <a:solidFill>
                  <a:srgbClr val="AB6000"/>
                </a:solidFill>
                <a:latin typeface="Arial"/>
                <a:ea typeface="Arial"/>
                <a:cs typeface="Arial"/>
                <a:sym typeface="Arial"/>
              </a:rPr>
              <a:t>Ejercicio</a:t>
            </a:r>
            <a:r>
              <a:rPr lang="en-US" sz="3466" b="1" kern="0" dirty="0">
                <a:solidFill>
                  <a:srgbClr val="AB6000"/>
                </a:solidFill>
                <a:latin typeface="Arial"/>
                <a:ea typeface="Arial"/>
                <a:cs typeface="Arial"/>
                <a:sym typeface="Arial"/>
              </a:rPr>
              <a:t> 7 </a:t>
            </a:r>
            <a:endParaRPr sz="933" kern="0" dirty="0">
              <a:solidFill>
                <a:srgbClr val="000000"/>
              </a:solidFill>
              <a:latin typeface="Arial"/>
              <a:cs typeface="Arial"/>
              <a:sym typeface="Arial"/>
            </a:endParaRPr>
          </a:p>
        </p:txBody>
      </p:sp>
      <p:sp>
        <p:nvSpPr>
          <p:cNvPr id="1573" name="Google Shape;1573;p46"/>
          <p:cNvSpPr/>
          <p:nvPr/>
        </p:nvSpPr>
        <p:spPr>
          <a:xfrm rot="-68087">
            <a:off x="908290" y="5548633"/>
            <a:ext cx="565653" cy="576461"/>
          </a:xfrm>
          <a:custGeom>
            <a:avLst/>
            <a:gdLst/>
            <a:ahLst/>
            <a:cxnLst/>
            <a:rect l="l" t="t" r="r" b="b"/>
            <a:pathLst>
              <a:path w="848479" h="864692" extrusionOk="0">
                <a:moveTo>
                  <a:pt x="0" y="0"/>
                </a:moveTo>
                <a:lnTo>
                  <a:pt x="848479" y="0"/>
                </a:lnTo>
                <a:lnTo>
                  <a:pt x="848479" y="864692"/>
                </a:lnTo>
                <a:lnTo>
                  <a:pt x="0" y="864692"/>
                </a:lnTo>
                <a:lnTo>
                  <a:pt x="0" y="0"/>
                </a:lnTo>
                <a:close/>
              </a:path>
            </a:pathLst>
          </a:custGeom>
          <a:blipFill rotWithShape="1">
            <a:blip r:embed="rId13">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578"/>
        <p:cNvGrpSpPr/>
        <p:nvPr/>
      </p:nvGrpSpPr>
      <p:grpSpPr>
        <a:xfrm>
          <a:off x="0" y="0"/>
          <a:ext cx="0" cy="0"/>
          <a:chOff x="0" y="0"/>
          <a:chExt cx="0" cy="0"/>
        </a:xfrm>
      </p:grpSpPr>
      <p:sp>
        <p:nvSpPr>
          <p:cNvPr id="1579" name="Google Shape;1579;p47"/>
          <p:cNvSpPr/>
          <p:nvPr/>
        </p:nvSpPr>
        <p:spPr>
          <a:xfrm>
            <a:off x="0" y="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580" name="Google Shape;1580;p47"/>
          <p:cNvSpPr/>
          <p:nvPr/>
        </p:nvSpPr>
        <p:spPr>
          <a:xfrm rot="1586660">
            <a:off x="10258587" y="4046600"/>
            <a:ext cx="2359155" cy="2376438"/>
          </a:xfrm>
          <a:custGeom>
            <a:avLst/>
            <a:gdLst/>
            <a:ahLst/>
            <a:cxnLst/>
            <a:rect l="l" t="t" r="r" b="b"/>
            <a:pathLst>
              <a:path w="3538732" h="3564657" extrusionOk="0">
                <a:moveTo>
                  <a:pt x="0" y="0"/>
                </a:moveTo>
                <a:lnTo>
                  <a:pt x="3538733" y="0"/>
                </a:lnTo>
                <a:lnTo>
                  <a:pt x="3538733" y="3564657"/>
                </a:lnTo>
                <a:lnTo>
                  <a:pt x="0" y="3564657"/>
                </a:lnTo>
                <a:lnTo>
                  <a:pt x="0" y="0"/>
                </a:lnTo>
                <a:close/>
              </a:path>
            </a:pathLst>
          </a:custGeom>
          <a:blipFill rotWithShape="1">
            <a:blip r:embed="rId4">
              <a:alphaModFix amt="41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581" name="Google Shape;1581;p47"/>
          <p:cNvGrpSpPr/>
          <p:nvPr/>
        </p:nvGrpSpPr>
        <p:grpSpPr>
          <a:xfrm rot="-9182015">
            <a:off x="-1416246" y="3954355"/>
            <a:ext cx="5326110" cy="3688825"/>
            <a:chOff x="0" y="0"/>
            <a:chExt cx="3429000" cy="2374900"/>
          </a:xfrm>
        </p:grpSpPr>
        <p:sp>
          <p:nvSpPr>
            <p:cNvPr id="1582" name="Google Shape;1582;p47"/>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5">
                <a:alphaModFix/>
              </a:blip>
              <a:stretch>
                <a:fillRect t="-61771" b="-6177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583" name="Google Shape;1583;p47"/>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6">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nvGrpSpPr>
          <p:cNvPr id="1584" name="Google Shape;1584;p47"/>
          <p:cNvGrpSpPr/>
          <p:nvPr/>
        </p:nvGrpSpPr>
        <p:grpSpPr>
          <a:xfrm>
            <a:off x="489520" y="257437"/>
            <a:ext cx="11212961" cy="6343126"/>
            <a:chOff x="0" y="0"/>
            <a:chExt cx="22425922" cy="12686252"/>
          </a:xfrm>
        </p:grpSpPr>
        <p:sp>
          <p:nvSpPr>
            <p:cNvPr id="1585" name="Google Shape;1585;p47"/>
            <p:cNvSpPr/>
            <p:nvPr/>
          </p:nvSpPr>
          <p:spPr>
            <a:xfrm flipH="1">
              <a:off x="18129687" y="63500"/>
              <a:ext cx="4296235" cy="12622752"/>
            </a:xfrm>
            <a:custGeom>
              <a:avLst/>
              <a:gdLst/>
              <a:ahLst/>
              <a:cxnLst/>
              <a:rect l="l" t="t" r="r" b="b"/>
              <a:pathLst>
                <a:path w="4296235" h="12622752" extrusionOk="0">
                  <a:moveTo>
                    <a:pt x="4296234" y="0"/>
                  </a:moveTo>
                  <a:lnTo>
                    <a:pt x="0" y="0"/>
                  </a:lnTo>
                  <a:lnTo>
                    <a:pt x="0" y="12622752"/>
                  </a:lnTo>
                  <a:lnTo>
                    <a:pt x="4296234" y="12622752"/>
                  </a:lnTo>
                  <a:lnTo>
                    <a:pt x="4296234" y="0"/>
                  </a:lnTo>
                  <a:close/>
                </a:path>
              </a:pathLst>
            </a:custGeom>
            <a:blipFill rotWithShape="1">
              <a:blip r:embed="rId7">
                <a:alphaModFix/>
              </a:blip>
              <a:stretch>
                <a:fillRect r="-340412"/>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586" name="Google Shape;1586;p47"/>
            <p:cNvSpPr/>
            <p:nvPr/>
          </p:nvSpPr>
          <p:spPr>
            <a:xfrm flipH="1">
              <a:off x="0" y="0"/>
              <a:ext cx="18921873" cy="12622752"/>
            </a:xfrm>
            <a:custGeom>
              <a:avLst/>
              <a:gdLst/>
              <a:ahLst/>
              <a:cxnLst/>
              <a:rect l="l" t="t" r="r" b="b"/>
              <a:pathLst>
                <a:path w="18921873" h="12622752" extrusionOk="0">
                  <a:moveTo>
                    <a:pt x="18921873" y="0"/>
                  </a:moveTo>
                  <a:lnTo>
                    <a:pt x="0" y="0"/>
                  </a:lnTo>
                  <a:lnTo>
                    <a:pt x="0" y="12622752"/>
                  </a:lnTo>
                  <a:lnTo>
                    <a:pt x="18921873" y="12622752"/>
                  </a:lnTo>
                  <a:lnTo>
                    <a:pt x="18921873" y="0"/>
                  </a:lnTo>
                  <a:close/>
                </a:path>
              </a:pathLst>
            </a:custGeom>
            <a:blipFill rotWithShape="1">
              <a:blip r:embed="rId7">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1587" name="Google Shape;1587;p47"/>
          <p:cNvSpPr/>
          <p:nvPr/>
        </p:nvSpPr>
        <p:spPr>
          <a:xfrm>
            <a:off x="1568788" y="979576"/>
            <a:ext cx="9689881" cy="5192625"/>
          </a:xfrm>
          <a:custGeom>
            <a:avLst/>
            <a:gdLst/>
            <a:ahLst/>
            <a:cxnLst/>
            <a:rect l="l" t="t" r="r" b="b"/>
            <a:pathLst>
              <a:path w="14534822" h="7788937" extrusionOk="0">
                <a:moveTo>
                  <a:pt x="0" y="0"/>
                </a:moveTo>
                <a:lnTo>
                  <a:pt x="14534822" y="0"/>
                </a:lnTo>
                <a:lnTo>
                  <a:pt x="14534822" y="7788937"/>
                </a:lnTo>
                <a:lnTo>
                  <a:pt x="0" y="7788937"/>
                </a:lnTo>
                <a:lnTo>
                  <a:pt x="0" y="0"/>
                </a:lnTo>
                <a:close/>
              </a:path>
            </a:pathLst>
          </a:custGeom>
          <a:blipFill rotWithShape="1">
            <a:blip r:embed="rId8">
              <a:alphaModFix amt="20999"/>
            </a:blip>
            <a:stretch>
              <a:fillRect l="-1477" t="-62632" r="-10185" b="-6672"/>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588" name="Google Shape;1588;p47"/>
          <p:cNvSpPr/>
          <p:nvPr/>
        </p:nvSpPr>
        <p:spPr>
          <a:xfrm rot="-68087">
            <a:off x="6101653" y="397570"/>
            <a:ext cx="565653" cy="576461"/>
          </a:xfrm>
          <a:custGeom>
            <a:avLst/>
            <a:gdLst/>
            <a:ahLst/>
            <a:cxnLst/>
            <a:rect l="l" t="t" r="r" b="b"/>
            <a:pathLst>
              <a:path w="848479" h="864692" extrusionOk="0">
                <a:moveTo>
                  <a:pt x="0" y="0"/>
                </a:moveTo>
                <a:lnTo>
                  <a:pt x="848479" y="0"/>
                </a:lnTo>
                <a:lnTo>
                  <a:pt x="848479" y="864692"/>
                </a:lnTo>
                <a:lnTo>
                  <a:pt x="0" y="864692"/>
                </a:lnTo>
                <a:lnTo>
                  <a:pt x="0" y="0"/>
                </a:lnTo>
                <a:close/>
              </a:path>
            </a:pathLst>
          </a:custGeom>
          <a:blipFill rotWithShape="1">
            <a:blip r:embed="rId9">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589" name="Google Shape;1589;p47"/>
          <p:cNvSpPr/>
          <p:nvPr/>
        </p:nvSpPr>
        <p:spPr>
          <a:xfrm>
            <a:off x="0" y="7303"/>
            <a:ext cx="2382233" cy="500269"/>
          </a:xfrm>
          <a:custGeom>
            <a:avLst/>
            <a:gdLst/>
            <a:ahLst/>
            <a:cxnLst/>
            <a:rect l="l" t="t" r="r" b="b"/>
            <a:pathLst>
              <a:path w="3573350" h="750403" extrusionOk="0">
                <a:moveTo>
                  <a:pt x="0" y="0"/>
                </a:moveTo>
                <a:lnTo>
                  <a:pt x="3573350" y="0"/>
                </a:lnTo>
                <a:lnTo>
                  <a:pt x="3573350" y="750403"/>
                </a:lnTo>
                <a:lnTo>
                  <a:pt x="0" y="750403"/>
                </a:lnTo>
                <a:lnTo>
                  <a:pt x="0" y="0"/>
                </a:lnTo>
                <a:close/>
              </a:path>
            </a:pathLst>
          </a:custGeom>
          <a:blipFill rotWithShape="1">
            <a:blip r:embed="rId10">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590" name="Google Shape;1590;p47"/>
          <p:cNvSpPr/>
          <p:nvPr/>
        </p:nvSpPr>
        <p:spPr>
          <a:xfrm>
            <a:off x="4341511" y="5542118"/>
            <a:ext cx="2825682" cy="106705"/>
          </a:xfrm>
          <a:custGeom>
            <a:avLst/>
            <a:gdLst/>
            <a:ahLst/>
            <a:cxnLst/>
            <a:rect l="l" t="t" r="r" b="b"/>
            <a:pathLst>
              <a:path w="4238523" h="160057" extrusionOk="0">
                <a:moveTo>
                  <a:pt x="0" y="0"/>
                </a:moveTo>
                <a:lnTo>
                  <a:pt x="4238523" y="0"/>
                </a:lnTo>
                <a:lnTo>
                  <a:pt x="4238523" y="160057"/>
                </a:lnTo>
                <a:lnTo>
                  <a:pt x="0" y="160057"/>
                </a:lnTo>
                <a:lnTo>
                  <a:pt x="0" y="0"/>
                </a:lnTo>
                <a:close/>
              </a:path>
            </a:pathLst>
          </a:custGeom>
          <a:blipFill rotWithShape="1">
            <a:blip r:embed="rId11">
              <a:alphaModFix/>
            </a:blip>
            <a:stretch>
              <a:fillRect r="-22170"/>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591" name="Google Shape;1591;p47"/>
          <p:cNvSpPr txBox="1"/>
          <p:nvPr/>
        </p:nvSpPr>
        <p:spPr>
          <a:xfrm>
            <a:off x="1539190" y="1446607"/>
            <a:ext cx="9014514" cy="3600986"/>
          </a:xfrm>
          <a:prstGeom prst="rect">
            <a:avLst/>
          </a:prstGeom>
          <a:noFill/>
          <a:ln>
            <a:noFill/>
          </a:ln>
        </p:spPr>
        <p:txBody>
          <a:bodyPr spcFirstLastPara="1" wrap="square" lIns="0" tIns="0" rIns="0" bIns="0" anchor="t" anchorCtr="0">
            <a:spAutoFit/>
          </a:bodyPr>
          <a:lstStyle/>
          <a:p>
            <a:pPr algn="ctr" defTabSz="609630">
              <a:buClr>
                <a:srgbClr val="000000"/>
              </a:buClr>
            </a:pPr>
            <a:r>
              <a:rPr lang="en-US" sz="7800" kern="0" dirty="0">
                <a:solidFill>
                  <a:srgbClr val="AB6000"/>
                </a:solidFill>
                <a:latin typeface="Play"/>
                <a:ea typeface="Play"/>
                <a:cs typeface="Play"/>
                <a:sym typeface="Play"/>
              </a:rPr>
              <a:t>6.</a:t>
            </a:r>
            <a:r>
              <a:rPr lang="en-US" sz="7800" kern="0" dirty="0">
                <a:solidFill>
                  <a:srgbClr val="402B2B"/>
                </a:solidFill>
                <a:latin typeface="Play"/>
                <a:ea typeface="Play"/>
                <a:cs typeface="Play"/>
                <a:sym typeface="Play"/>
              </a:rPr>
              <a:t> </a:t>
            </a:r>
            <a:r>
              <a:rPr lang="en-US" sz="7800" kern="0" dirty="0" err="1">
                <a:solidFill>
                  <a:srgbClr val="402B2B"/>
                </a:solidFill>
                <a:latin typeface="Play"/>
                <a:ea typeface="Play"/>
                <a:cs typeface="Play"/>
                <a:sym typeface="Play"/>
              </a:rPr>
              <a:t>Proyectos</a:t>
            </a:r>
            <a:r>
              <a:rPr lang="en-US" sz="7800" kern="0" dirty="0">
                <a:solidFill>
                  <a:srgbClr val="402B2B"/>
                </a:solidFill>
                <a:latin typeface="Play"/>
                <a:ea typeface="Play"/>
                <a:cs typeface="Play"/>
                <a:sym typeface="Play"/>
              </a:rPr>
              <a:t> </a:t>
            </a:r>
            <a:r>
              <a:rPr lang="en-US" sz="7800" kern="0" dirty="0" err="1">
                <a:solidFill>
                  <a:srgbClr val="402B2B"/>
                </a:solidFill>
                <a:latin typeface="Play"/>
                <a:ea typeface="Play"/>
                <a:cs typeface="Play"/>
                <a:sym typeface="Play"/>
              </a:rPr>
              <a:t>europeos</a:t>
            </a:r>
            <a:r>
              <a:rPr lang="en-US" sz="7800" kern="0" dirty="0">
                <a:solidFill>
                  <a:srgbClr val="402B2B"/>
                </a:solidFill>
                <a:latin typeface="Play"/>
                <a:ea typeface="Play"/>
                <a:cs typeface="Play"/>
                <a:sym typeface="Play"/>
              </a:rPr>
              <a:t> y </a:t>
            </a:r>
            <a:r>
              <a:rPr lang="en-US" sz="7800" kern="0" dirty="0" err="1">
                <a:solidFill>
                  <a:srgbClr val="402B2B"/>
                </a:solidFill>
                <a:latin typeface="Play"/>
                <a:ea typeface="Play"/>
                <a:cs typeface="Play"/>
                <a:sym typeface="Play"/>
              </a:rPr>
              <a:t>oportunidades</a:t>
            </a:r>
            <a:r>
              <a:rPr lang="en-US" sz="7800" kern="0" dirty="0">
                <a:solidFill>
                  <a:srgbClr val="402B2B"/>
                </a:solidFill>
                <a:latin typeface="Play"/>
                <a:ea typeface="Play"/>
                <a:cs typeface="Play"/>
                <a:sym typeface="Play"/>
              </a:rPr>
              <a:t> para </a:t>
            </a:r>
            <a:r>
              <a:rPr lang="en-US" sz="7800" kern="0" dirty="0" err="1">
                <a:solidFill>
                  <a:srgbClr val="402B2B"/>
                </a:solidFill>
                <a:latin typeface="Play"/>
                <a:ea typeface="Play"/>
                <a:cs typeface="Play"/>
                <a:sym typeface="Play"/>
              </a:rPr>
              <a:t>los</a:t>
            </a:r>
            <a:r>
              <a:rPr lang="en-US" sz="7800" kern="0" dirty="0">
                <a:solidFill>
                  <a:srgbClr val="402B2B"/>
                </a:solidFill>
                <a:latin typeface="Play"/>
                <a:ea typeface="Play"/>
                <a:cs typeface="Play"/>
                <a:sym typeface="Play"/>
              </a:rPr>
              <a:t> </a:t>
            </a:r>
            <a:r>
              <a:rPr lang="en-US" sz="7800" kern="0" dirty="0" err="1">
                <a:solidFill>
                  <a:srgbClr val="402B2B"/>
                </a:solidFill>
                <a:latin typeface="Play"/>
                <a:ea typeface="Play"/>
                <a:cs typeface="Play"/>
                <a:sym typeface="Play"/>
              </a:rPr>
              <a:t>ciudadanos</a:t>
            </a:r>
            <a:endParaRPr sz="7800" kern="0" dirty="0">
              <a:solidFill>
                <a:srgbClr val="000000"/>
              </a:solidFill>
              <a:latin typeface="Arial"/>
              <a:cs typeface="Arial"/>
              <a:sym typeface="Arial"/>
            </a:endParaRPr>
          </a:p>
        </p:txBody>
      </p:sp>
      <p:sp>
        <p:nvSpPr>
          <p:cNvPr id="1592" name="Google Shape;1592;p47"/>
          <p:cNvSpPr/>
          <p:nvPr/>
        </p:nvSpPr>
        <p:spPr>
          <a:xfrm>
            <a:off x="10553704" y="507297"/>
            <a:ext cx="952497" cy="944559"/>
          </a:xfrm>
          <a:custGeom>
            <a:avLst/>
            <a:gdLst/>
            <a:ahLst/>
            <a:cxnLst/>
            <a:rect l="l" t="t" r="r" b="b"/>
            <a:pathLst>
              <a:path w="1428745" h="1416839" extrusionOk="0">
                <a:moveTo>
                  <a:pt x="0" y="0"/>
                </a:moveTo>
                <a:lnTo>
                  <a:pt x="1428745" y="0"/>
                </a:lnTo>
                <a:lnTo>
                  <a:pt x="1428745" y="1416839"/>
                </a:lnTo>
                <a:lnTo>
                  <a:pt x="0" y="1416839"/>
                </a:lnTo>
                <a:lnTo>
                  <a:pt x="0" y="0"/>
                </a:lnTo>
                <a:close/>
              </a:path>
            </a:pathLst>
          </a:custGeom>
          <a:blipFill rotWithShape="1">
            <a:blip r:embed="rId12">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597"/>
        <p:cNvGrpSpPr/>
        <p:nvPr/>
      </p:nvGrpSpPr>
      <p:grpSpPr>
        <a:xfrm>
          <a:off x="0" y="0"/>
          <a:ext cx="0" cy="0"/>
          <a:chOff x="0" y="0"/>
          <a:chExt cx="0" cy="0"/>
        </a:xfrm>
      </p:grpSpPr>
      <p:sp>
        <p:nvSpPr>
          <p:cNvPr id="1598" name="Google Shape;1598;p48"/>
          <p:cNvSpPr/>
          <p:nvPr/>
        </p:nvSpPr>
        <p:spPr>
          <a:xfrm>
            <a:off x="0" y="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599" name="Google Shape;1599;p48"/>
          <p:cNvGrpSpPr/>
          <p:nvPr/>
        </p:nvGrpSpPr>
        <p:grpSpPr>
          <a:xfrm rot="1287677">
            <a:off x="10330929" y="-3304581"/>
            <a:ext cx="8483031" cy="5875285"/>
            <a:chOff x="0" y="0"/>
            <a:chExt cx="3429000" cy="2374900"/>
          </a:xfrm>
        </p:grpSpPr>
        <p:sp>
          <p:nvSpPr>
            <p:cNvPr id="1600" name="Google Shape;1600;p48"/>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601" name="Google Shape;1601;p48"/>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nvGrpSpPr>
          <p:cNvPr id="1602" name="Google Shape;1602;p48"/>
          <p:cNvGrpSpPr/>
          <p:nvPr/>
        </p:nvGrpSpPr>
        <p:grpSpPr>
          <a:xfrm rot="-1733462">
            <a:off x="-4121528" y="3545166"/>
            <a:ext cx="5434409" cy="3763831"/>
            <a:chOff x="0" y="0"/>
            <a:chExt cx="3429000" cy="2374900"/>
          </a:xfrm>
        </p:grpSpPr>
        <p:sp>
          <p:nvSpPr>
            <p:cNvPr id="1603" name="Google Shape;1603;p48"/>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604" name="Google Shape;1604;p48"/>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1605" name="Google Shape;1605;p48"/>
          <p:cNvSpPr/>
          <p:nvPr/>
        </p:nvSpPr>
        <p:spPr>
          <a:xfrm flipH="1">
            <a:off x="2024303" y="931372"/>
            <a:ext cx="7856155" cy="5240829"/>
          </a:xfrm>
          <a:custGeom>
            <a:avLst/>
            <a:gdLst/>
            <a:ahLst/>
            <a:cxnLst/>
            <a:rect l="l" t="t" r="r" b="b"/>
            <a:pathLst>
              <a:path w="11784232" h="7861243" extrusionOk="0">
                <a:moveTo>
                  <a:pt x="0" y="7861243"/>
                </a:moveTo>
                <a:lnTo>
                  <a:pt x="11784232" y="7861243"/>
                </a:lnTo>
                <a:lnTo>
                  <a:pt x="11784232" y="0"/>
                </a:lnTo>
                <a:lnTo>
                  <a:pt x="0" y="0"/>
                </a:lnTo>
                <a:lnTo>
                  <a:pt x="0" y="7861243"/>
                </a:lnTo>
                <a:close/>
              </a:path>
            </a:pathLst>
          </a:custGeom>
          <a:blipFill rotWithShape="1">
            <a:blip r:embed="rId6">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606" name="Google Shape;1606;p48"/>
          <p:cNvSpPr/>
          <p:nvPr/>
        </p:nvSpPr>
        <p:spPr>
          <a:xfrm>
            <a:off x="2537406" y="430682"/>
            <a:ext cx="973949" cy="1372139"/>
          </a:xfrm>
          <a:custGeom>
            <a:avLst/>
            <a:gdLst/>
            <a:ahLst/>
            <a:cxnLst/>
            <a:rect l="l" t="t" r="r" b="b"/>
            <a:pathLst>
              <a:path w="1460924" h="2058208" extrusionOk="0">
                <a:moveTo>
                  <a:pt x="0" y="0"/>
                </a:moveTo>
                <a:lnTo>
                  <a:pt x="1460924" y="0"/>
                </a:lnTo>
                <a:lnTo>
                  <a:pt x="1460924" y="2058208"/>
                </a:lnTo>
                <a:lnTo>
                  <a:pt x="0" y="2058208"/>
                </a:lnTo>
                <a:lnTo>
                  <a:pt x="0" y="0"/>
                </a:lnTo>
                <a:close/>
              </a:path>
            </a:pathLst>
          </a:custGeom>
          <a:blipFill rotWithShape="1">
            <a:blip r:embed="rId7">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607" name="Google Shape;1607;p48"/>
          <p:cNvGrpSpPr/>
          <p:nvPr/>
        </p:nvGrpSpPr>
        <p:grpSpPr>
          <a:xfrm>
            <a:off x="3024381" y="2857234"/>
            <a:ext cx="6143238" cy="128721"/>
            <a:chOff x="0" y="0"/>
            <a:chExt cx="12286476" cy="257441"/>
          </a:xfrm>
        </p:grpSpPr>
        <p:sp>
          <p:nvSpPr>
            <p:cNvPr id="1608" name="Google Shape;1608;p48"/>
            <p:cNvSpPr/>
            <p:nvPr/>
          </p:nvSpPr>
          <p:spPr>
            <a:xfrm>
              <a:off x="0" y="0"/>
              <a:ext cx="4174821" cy="197665"/>
            </a:xfrm>
            <a:custGeom>
              <a:avLst/>
              <a:gdLst/>
              <a:ahLst/>
              <a:cxnLst/>
              <a:rect l="l" t="t" r="r" b="b"/>
              <a:pathLst>
                <a:path w="4174821" h="197665" extrusionOk="0">
                  <a:moveTo>
                    <a:pt x="0" y="0"/>
                  </a:moveTo>
                  <a:lnTo>
                    <a:pt x="4174821" y="0"/>
                  </a:lnTo>
                  <a:lnTo>
                    <a:pt x="4174821" y="197665"/>
                  </a:lnTo>
                  <a:lnTo>
                    <a:pt x="0" y="197665"/>
                  </a:lnTo>
                  <a:lnTo>
                    <a:pt x="0" y="0"/>
                  </a:lnTo>
                  <a:close/>
                </a:path>
              </a:pathLst>
            </a:custGeom>
            <a:blipFill rotWithShape="1">
              <a:blip r:embed="rId8">
                <a:alphaModFix/>
              </a:blip>
              <a:stretch>
                <a:fillRect l="-5317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609" name="Google Shape;1609;p48"/>
            <p:cNvSpPr/>
            <p:nvPr/>
          </p:nvSpPr>
          <p:spPr>
            <a:xfrm>
              <a:off x="3946221" y="29888"/>
              <a:ext cx="6395056" cy="197665"/>
            </a:xfrm>
            <a:custGeom>
              <a:avLst/>
              <a:gdLst/>
              <a:ahLst/>
              <a:cxnLst/>
              <a:rect l="l" t="t" r="r" b="b"/>
              <a:pathLst>
                <a:path w="6395056" h="197665" extrusionOk="0">
                  <a:moveTo>
                    <a:pt x="0" y="0"/>
                  </a:moveTo>
                  <a:lnTo>
                    <a:pt x="6395056" y="0"/>
                  </a:lnTo>
                  <a:lnTo>
                    <a:pt x="6395056" y="197665"/>
                  </a:lnTo>
                  <a:lnTo>
                    <a:pt x="0" y="197665"/>
                  </a:lnTo>
                  <a:lnTo>
                    <a:pt x="0" y="0"/>
                  </a:lnTo>
                  <a:close/>
                </a:path>
              </a:pathLst>
            </a:custGeom>
            <a:blipFill rotWithShape="1">
              <a:blip r:embed="rId8">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610" name="Google Shape;1610;p48"/>
            <p:cNvSpPr/>
            <p:nvPr/>
          </p:nvSpPr>
          <p:spPr>
            <a:xfrm>
              <a:off x="10112677" y="59776"/>
              <a:ext cx="2173799" cy="197665"/>
            </a:xfrm>
            <a:custGeom>
              <a:avLst/>
              <a:gdLst/>
              <a:ahLst/>
              <a:cxnLst/>
              <a:rect l="l" t="t" r="r" b="b"/>
              <a:pathLst>
                <a:path w="2173799" h="197665" extrusionOk="0">
                  <a:moveTo>
                    <a:pt x="0" y="0"/>
                  </a:moveTo>
                  <a:lnTo>
                    <a:pt x="2173799" y="0"/>
                  </a:lnTo>
                  <a:lnTo>
                    <a:pt x="2173799" y="197665"/>
                  </a:lnTo>
                  <a:lnTo>
                    <a:pt x="0" y="197665"/>
                  </a:lnTo>
                  <a:lnTo>
                    <a:pt x="0" y="0"/>
                  </a:lnTo>
                  <a:close/>
                </a:path>
              </a:pathLst>
            </a:custGeom>
            <a:blipFill rotWithShape="1">
              <a:blip r:embed="rId8">
                <a:alphaModFix/>
              </a:blip>
              <a:stretch>
                <a:fillRect r="-194186"/>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nvGrpSpPr>
          <p:cNvPr id="1611" name="Google Shape;1611;p48"/>
          <p:cNvGrpSpPr/>
          <p:nvPr/>
        </p:nvGrpSpPr>
        <p:grpSpPr>
          <a:xfrm rot="745264">
            <a:off x="9047373" y="3768666"/>
            <a:ext cx="2359657" cy="2578099"/>
            <a:chOff x="0" y="0"/>
            <a:chExt cx="4719314" cy="5156198"/>
          </a:xfrm>
        </p:grpSpPr>
        <p:sp>
          <p:nvSpPr>
            <p:cNvPr id="1612" name="Google Shape;1612;p48"/>
            <p:cNvSpPr/>
            <p:nvPr/>
          </p:nvSpPr>
          <p:spPr>
            <a:xfrm>
              <a:off x="0" y="3917378"/>
              <a:ext cx="4719314" cy="1238820"/>
            </a:xfrm>
            <a:custGeom>
              <a:avLst/>
              <a:gdLst/>
              <a:ahLst/>
              <a:cxnLst/>
              <a:rect l="l" t="t" r="r" b="b"/>
              <a:pathLst>
                <a:path w="4719314" h="1238820" extrusionOk="0">
                  <a:moveTo>
                    <a:pt x="0" y="0"/>
                  </a:moveTo>
                  <a:lnTo>
                    <a:pt x="4719314" y="0"/>
                  </a:lnTo>
                  <a:lnTo>
                    <a:pt x="4719314" y="1238820"/>
                  </a:lnTo>
                  <a:lnTo>
                    <a:pt x="0" y="1238820"/>
                  </a:lnTo>
                  <a:lnTo>
                    <a:pt x="0" y="0"/>
                  </a:lnTo>
                  <a:close/>
                </a:path>
              </a:pathLst>
            </a:custGeom>
            <a:blipFill rotWithShape="1">
              <a:blip r:embed="rId9">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613" name="Google Shape;1613;p48"/>
            <p:cNvGrpSpPr/>
            <p:nvPr/>
          </p:nvGrpSpPr>
          <p:grpSpPr>
            <a:xfrm>
              <a:off x="183874" y="0"/>
              <a:ext cx="4535440" cy="4531193"/>
              <a:chOff x="0" y="0"/>
              <a:chExt cx="3255264" cy="3252216"/>
            </a:xfrm>
          </p:grpSpPr>
          <p:sp>
            <p:nvSpPr>
              <p:cNvPr id="1614" name="Google Shape;1614;p48"/>
              <p:cNvSpPr/>
              <p:nvPr/>
            </p:nvSpPr>
            <p:spPr>
              <a:xfrm>
                <a:off x="0" y="0"/>
                <a:ext cx="3255264" cy="3252216"/>
              </a:xfrm>
              <a:custGeom>
                <a:avLst/>
                <a:gdLst/>
                <a:ahLst/>
                <a:cxnLst/>
                <a:rect l="l" t="t" r="r" b="b"/>
                <a:pathLst>
                  <a:path w="3255264" h="3252216" extrusionOk="0">
                    <a:moveTo>
                      <a:pt x="3255264" y="3252216"/>
                    </a:moveTo>
                    <a:lnTo>
                      <a:pt x="0" y="3252216"/>
                    </a:lnTo>
                    <a:lnTo>
                      <a:pt x="0" y="0"/>
                    </a:lnTo>
                    <a:lnTo>
                      <a:pt x="3255264" y="0"/>
                    </a:lnTo>
                    <a:lnTo>
                      <a:pt x="3255264" y="3252216"/>
                    </a:lnTo>
                    <a:close/>
                  </a:path>
                </a:pathLst>
              </a:custGeom>
              <a:blipFill rotWithShape="1">
                <a:blip r:embed="rId10">
                  <a:alphaModFix/>
                </a:blip>
                <a:stretch>
                  <a:fillRect l="-14" r="-14"/>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615" name="Google Shape;1615;p48"/>
              <p:cNvSpPr/>
              <p:nvPr/>
            </p:nvSpPr>
            <p:spPr>
              <a:xfrm>
                <a:off x="178784" y="170440"/>
                <a:ext cx="2903731" cy="2875349"/>
              </a:xfrm>
              <a:custGeom>
                <a:avLst/>
                <a:gdLst/>
                <a:ahLst/>
                <a:cxnLst/>
                <a:rect l="l" t="t" r="r" b="b"/>
                <a:pathLst>
                  <a:path w="2903731" h="2875349" extrusionOk="0">
                    <a:moveTo>
                      <a:pt x="65607" y="158"/>
                    </a:moveTo>
                    <a:lnTo>
                      <a:pt x="2878476" y="31987"/>
                    </a:lnTo>
                    <a:cubicBezTo>
                      <a:pt x="2892501" y="32145"/>
                      <a:pt x="2903731" y="43665"/>
                      <a:pt x="2903531" y="57691"/>
                    </a:cubicBezTo>
                    <a:lnTo>
                      <a:pt x="2863754" y="2850091"/>
                    </a:lnTo>
                    <a:cubicBezTo>
                      <a:pt x="2863553" y="2864142"/>
                      <a:pt x="2851959" y="2875349"/>
                      <a:pt x="2837909" y="2875069"/>
                    </a:cubicBezTo>
                    <a:lnTo>
                      <a:pt x="25041" y="2819370"/>
                    </a:lnTo>
                    <a:cubicBezTo>
                      <a:pt x="11100" y="2819094"/>
                      <a:pt x="0" y="2807608"/>
                      <a:pt x="200" y="2793665"/>
                    </a:cubicBezTo>
                    <a:lnTo>
                      <a:pt x="39977" y="25136"/>
                    </a:lnTo>
                    <a:cubicBezTo>
                      <a:pt x="40179" y="11171"/>
                      <a:pt x="51641" y="0"/>
                      <a:pt x="65607" y="158"/>
                    </a:cubicBezTo>
                    <a:close/>
                  </a:path>
                </a:pathLst>
              </a:custGeom>
              <a:blipFill rotWithShape="1">
                <a:blip r:embed="rId11">
                  <a:alphaModFix/>
                </a:blip>
                <a:stretch>
                  <a:fillRect l="-24311" r="-24310"/>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grpSp>
      <p:sp>
        <p:nvSpPr>
          <p:cNvPr id="1616" name="Google Shape;1616;p48"/>
          <p:cNvSpPr/>
          <p:nvPr/>
        </p:nvSpPr>
        <p:spPr>
          <a:xfrm rot="-33560">
            <a:off x="9357434" y="3524080"/>
            <a:ext cx="385557" cy="392924"/>
          </a:xfrm>
          <a:custGeom>
            <a:avLst/>
            <a:gdLst/>
            <a:ahLst/>
            <a:cxnLst/>
            <a:rect l="l" t="t" r="r" b="b"/>
            <a:pathLst>
              <a:path w="578335" h="589386" extrusionOk="0">
                <a:moveTo>
                  <a:pt x="0" y="0"/>
                </a:moveTo>
                <a:lnTo>
                  <a:pt x="578335" y="0"/>
                </a:lnTo>
                <a:lnTo>
                  <a:pt x="578335" y="589386"/>
                </a:lnTo>
                <a:lnTo>
                  <a:pt x="0" y="589386"/>
                </a:lnTo>
                <a:lnTo>
                  <a:pt x="0" y="0"/>
                </a:lnTo>
                <a:close/>
              </a:path>
            </a:pathLst>
          </a:custGeom>
          <a:blipFill rotWithShape="1">
            <a:blip r:embed="rId12">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617" name="Google Shape;1617;p48"/>
          <p:cNvSpPr/>
          <p:nvPr/>
        </p:nvSpPr>
        <p:spPr>
          <a:xfrm rot="-7464855">
            <a:off x="10565780" y="1492905"/>
            <a:ext cx="3001225" cy="808331"/>
          </a:xfrm>
          <a:custGeom>
            <a:avLst/>
            <a:gdLst/>
            <a:ahLst/>
            <a:cxnLst/>
            <a:rect l="l" t="t" r="r" b="b"/>
            <a:pathLst>
              <a:path w="4501837" h="1212497" extrusionOk="0">
                <a:moveTo>
                  <a:pt x="0" y="0"/>
                </a:moveTo>
                <a:lnTo>
                  <a:pt x="4501837" y="0"/>
                </a:lnTo>
                <a:lnTo>
                  <a:pt x="4501837" y="1212497"/>
                </a:lnTo>
                <a:lnTo>
                  <a:pt x="0" y="1212497"/>
                </a:lnTo>
                <a:lnTo>
                  <a:pt x="0" y="0"/>
                </a:lnTo>
                <a:close/>
              </a:path>
            </a:pathLst>
          </a:custGeom>
          <a:blipFill rotWithShape="1">
            <a:blip r:embed="rId13">
              <a:alphaModFix amt="70000"/>
            </a:blip>
            <a:stretch>
              <a:fillRect l="-38117"/>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618" name="Google Shape;1618;p48"/>
          <p:cNvSpPr/>
          <p:nvPr/>
        </p:nvSpPr>
        <p:spPr>
          <a:xfrm rot="-4376618">
            <a:off x="-536087" y="-585300"/>
            <a:ext cx="981925" cy="2542202"/>
          </a:xfrm>
          <a:custGeom>
            <a:avLst/>
            <a:gdLst/>
            <a:ahLst/>
            <a:cxnLst/>
            <a:rect l="l" t="t" r="r" b="b"/>
            <a:pathLst>
              <a:path w="1472888" h="3813303" extrusionOk="0">
                <a:moveTo>
                  <a:pt x="0" y="0"/>
                </a:moveTo>
                <a:lnTo>
                  <a:pt x="1472888" y="0"/>
                </a:lnTo>
                <a:lnTo>
                  <a:pt x="1472888" y="3813302"/>
                </a:lnTo>
                <a:lnTo>
                  <a:pt x="0" y="3813302"/>
                </a:lnTo>
                <a:lnTo>
                  <a:pt x="0" y="0"/>
                </a:lnTo>
                <a:close/>
              </a:path>
            </a:pathLst>
          </a:custGeom>
          <a:blipFill rotWithShape="1">
            <a:blip r:embed="rId14">
              <a:alphaModFix amt="88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619" name="Google Shape;1619;p48"/>
          <p:cNvSpPr/>
          <p:nvPr/>
        </p:nvSpPr>
        <p:spPr>
          <a:xfrm rot="-3311410">
            <a:off x="-481620" y="6297024"/>
            <a:ext cx="2334839" cy="881653"/>
          </a:xfrm>
          <a:custGeom>
            <a:avLst/>
            <a:gdLst/>
            <a:ahLst/>
            <a:cxnLst/>
            <a:rect l="l" t="t" r="r" b="b"/>
            <a:pathLst>
              <a:path w="3502258" h="1322479" extrusionOk="0">
                <a:moveTo>
                  <a:pt x="0" y="0"/>
                </a:moveTo>
                <a:lnTo>
                  <a:pt x="3502258" y="0"/>
                </a:lnTo>
                <a:lnTo>
                  <a:pt x="3502258" y="1322479"/>
                </a:lnTo>
                <a:lnTo>
                  <a:pt x="0" y="1322479"/>
                </a:lnTo>
                <a:lnTo>
                  <a:pt x="0" y="0"/>
                </a:lnTo>
                <a:close/>
              </a:path>
            </a:pathLst>
          </a:custGeom>
          <a:blipFill rotWithShape="1">
            <a:blip r:embed="rId13">
              <a:alphaModFix amt="70000"/>
            </a:blip>
            <a:stretch>
              <a:fillRect l="-93640"/>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620" name="Google Shape;1620;p48"/>
          <p:cNvSpPr/>
          <p:nvPr/>
        </p:nvSpPr>
        <p:spPr>
          <a:xfrm>
            <a:off x="5783501" y="1272071"/>
            <a:ext cx="624999" cy="624999"/>
          </a:xfrm>
          <a:custGeom>
            <a:avLst/>
            <a:gdLst/>
            <a:ahLst/>
            <a:cxnLst/>
            <a:rect l="l" t="t" r="r" b="b"/>
            <a:pathLst>
              <a:path w="937498" h="937498" extrusionOk="0">
                <a:moveTo>
                  <a:pt x="0" y="0"/>
                </a:moveTo>
                <a:lnTo>
                  <a:pt x="937498" y="0"/>
                </a:lnTo>
                <a:lnTo>
                  <a:pt x="937498" y="937499"/>
                </a:lnTo>
                <a:lnTo>
                  <a:pt x="0" y="937499"/>
                </a:lnTo>
                <a:lnTo>
                  <a:pt x="0" y="0"/>
                </a:lnTo>
                <a:close/>
              </a:path>
            </a:pathLst>
          </a:custGeom>
          <a:blipFill rotWithShape="1">
            <a:blip r:embed="rId15">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621" name="Google Shape;1621;p48"/>
          <p:cNvSpPr txBox="1"/>
          <p:nvPr/>
        </p:nvSpPr>
        <p:spPr>
          <a:xfrm>
            <a:off x="2343629" y="1879445"/>
            <a:ext cx="7336095" cy="861774"/>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n-US" sz="4000" kern="0" dirty="0">
                <a:solidFill>
                  <a:srgbClr val="402B2B"/>
                </a:solidFill>
                <a:latin typeface="Play"/>
                <a:ea typeface="Play"/>
                <a:cs typeface="Play"/>
                <a:sym typeface="Play"/>
              </a:rPr>
              <a:t>¿</a:t>
            </a:r>
            <a:r>
              <a:rPr lang="en-US" sz="4000" kern="0" dirty="0" err="1">
                <a:solidFill>
                  <a:srgbClr val="402B2B"/>
                </a:solidFill>
                <a:latin typeface="Play"/>
                <a:ea typeface="Play"/>
                <a:cs typeface="Play"/>
                <a:sym typeface="Play"/>
              </a:rPr>
              <a:t>Qué</a:t>
            </a:r>
            <a:r>
              <a:rPr lang="en-US" sz="4000" kern="0" dirty="0">
                <a:solidFill>
                  <a:srgbClr val="402B2B"/>
                </a:solidFill>
                <a:latin typeface="Play"/>
                <a:ea typeface="Play"/>
                <a:cs typeface="Play"/>
                <a:sym typeface="Play"/>
              </a:rPr>
              <a:t> son </a:t>
            </a:r>
            <a:r>
              <a:rPr lang="en-US" sz="4000" kern="0" dirty="0" err="1">
                <a:solidFill>
                  <a:srgbClr val="402B2B"/>
                </a:solidFill>
                <a:latin typeface="Play"/>
                <a:ea typeface="Play"/>
                <a:cs typeface="Play"/>
                <a:sym typeface="Play"/>
              </a:rPr>
              <a:t>los</a:t>
            </a:r>
            <a:r>
              <a:rPr lang="en-US" sz="4000" kern="0" dirty="0">
                <a:solidFill>
                  <a:srgbClr val="402B2B"/>
                </a:solidFill>
                <a:latin typeface="Play"/>
                <a:ea typeface="Play"/>
                <a:cs typeface="Play"/>
                <a:sym typeface="Play"/>
              </a:rPr>
              <a:t> </a:t>
            </a:r>
            <a:r>
              <a:rPr lang="en-US" sz="4000" kern="0" dirty="0" err="1">
                <a:solidFill>
                  <a:srgbClr val="402B2B"/>
                </a:solidFill>
                <a:latin typeface="Play"/>
                <a:ea typeface="Play"/>
                <a:cs typeface="Play"/>
                <a:sym typeface="Play"/>
              </a:rPr>
              <a:t>proyectos</a:t>
            </a:r>
            <a:r>
              <a:rPr lang="en-US" sz="4000" kern="0" dirty="0">
                <a:solidFill>
                  <a:srgbClr val="402B2B"/>
                </a:solidFill>
                <a:latin typeface="Play"/>
                <a:ea typeface="Play"/>
                <a:cs typeface="Play"/>
                <a:sym typeface="Play"/>
              </a:rPr>
              <a:t> </a:t>
            </a:r>
            <a:r>
              <a:rPr lang="en-US" sz="4000" kern="0" dirty="0" err="1">
                <a:solidFill>
                  <a:srgbClr val="402B2B"/>
                </a:solidFill>
                <a:latin typeface="Play"/>
                <a:ea typeface="Play"/>
                <a:cs typeface="Play"/>
                <a:sym typeface="Play"/>
              </a:rPr>
              <a:t>europeos</a:t>
            </a:r>
            <a:r>
              <a:rPr lang="en-US" sz="4000" kern="0" dirty="0">
                <a:solidFill>
                  <a:srgbClr val="402B2B"/>
                </a:solidFill>
                <a:latin typeface="Play"/>
                <a:ea typeface="Play"/>
                <a:cs typeface="Play"/>
                <a:sym typeface="Play"/>
              </a:rPr>
              <a:t>?</a:t>
            </a:r>
            <a:endParaRPr sz="700" kern="0" dirty="0">
              <a:solidFill>
                <a:srgbClr val="000000"/>
              </a:solidFill>
              <a:latin typeface="Arial"/>
              <a:cs typeface="Arial"/>
              <a:sym typeface="Arial"/>
            </a:endParaRPr>
          </a:p>
        </p:txBody>
      </p:sp>
      <p:sp>
        <p:nvSpPr>
          <p:cNvPr id="1622" name="Google Shape;1622;p48"/>
          <p:cNvSpPr txBox="1"/>
          <p:nvPr/>
        </p:nvSpPr>
        <p:spPr>
          <a:xfrm>
            <a:off x="3065711" y="3247873"/>
            <a:ext cx="5773340" cy="2326791"/>
          </a:xfrm>
          <a:prstGeom prst="rect">
            <a:avLst/>
          </a:prstGeom>
          <a:noFill/>
          <a:ln>
            <a:noFill/>
          </a:ln>
        </p:spPr>
        <p:txBody>
          <a:bodyPr spcFirstLastPara="1" wrap="square" lIns="0" tIns="0" rIns="0" bIns="0" anchor="t" anchorCtr="0">
            <a:spAutoFit/>
          </a:bodyPr>
          <a:lstStyle/>
          <a:p>
            <a:pPr algn="ctr" defTabSz="609630">
              <a:lnSpc>
                <a:spcPct val="125966"/>
              </a:lnSpc>
              <a:buClr>
                <a:srgbClr val="000000"/>
              </a:buClr>
            </a:pPr>
            <a:r>
              <a:rPr lang="es-ES" sz="2000" kern="0" dirty="0">
                <a:solidFill>
                  <a:srgbClr val="000000"/>
                </a:solidFill>
                <a:latin typeface="Atkinson Hyperlegible"/>
                <a:ea typeface="Atkinson Hyperlegible"/>
                <a:cs typeface="Atkinson Hyperlegible"/>
                <a:sym typeface="Atkinson Hyperlegible"/>
              </a:rPr>
              <a:t>Los Proyectos Europeos son programas financiados por la Unión Europea (UE) cuyo objetivo es reunir a personas de distintos países europeos. Ofrecen oportunidades de aprender, trabajar y experimentar cosas nuevas. Piensa en ellos como en grandes proyectos escolares, pero a escala europea.</a:t>
            </a:r>
            <a:endParaRPr sz="933" kern="0" dirty="0">
              <a:solidFill>
                <a:srgbClr val="000000"/>
              </a:solidFill>
              <a:latin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627"/>
        <p:cNvGrpSpPr/>
        <p:nvPr/>
      </p:nvGrpSpPr>
      <p:grpSpPr>
        <a:xfrm>
          <a:off x="0" y="0"/>
          <a:ext cx="0" cy="0"/>
          <a:chOff x="0" y="0"/>
          <a:chExt cx="0" cy="0"/>
        </a:xfrm>
      </p:grpSpPr>
      <p:sp>
        <p:nvSpPr>
          <p:cNvPr id="1628" name="Google Shape;1628;p49"/>
          <p:cNvSpPr/>
          <p:nvPr/>
        </p:nvSpPr>
        <p:spPr>
          <a:xfrm>
            <a:off x="0" y="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629" name="Google Shape;1629;p49"/>
          <p:cNvGrpSpPr/>
          <p:nvPr/>
        </p:nvGrpSpPr>
        <p:grpSpPr>
          <a:xfrm rot="-8100000">
            <a:off x="-1543528" y="5756996"/>
            <a:ext cx="8154513" cy="5647755"/>
            <a:chOff x="0" y="0"/>
            <a:chExt cx="3429000" cy="2374900"/>
          </a:xfrm>
        </p:grpSpPr>
        <p:sp>
          <p:nvSpPr>
            <p:cNvPr id="1630" name="Google Shape;1630;p49"/>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631" name="Google Shape;1631;p49"/>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1632" name="Google Shape;1632;p49"/>
          <p:cNvSpPr/>
          <p:nvPr/>
        </p:nvSpPr>
        <p:spPr>
          <a:xfrm rot="5255018">
            <a:off x="-540940" y="1483112"/>
            <a:ext cx="5685931" cy="3793076"/>
          </a:xfrm>
          <a:custGeom>
            <a:avLst/>
            <a:gdLst/>
            <a:ahLst/>
            <a:cxnLst/>
            <a:rect l="l" t="t" r="r" b="b"/>
            <a:pathLst>
              <a:path w="8528897" h="5689614" extrusionOk="0">
                <a:moveTo>
                  <a:pt x="8528897" y="5689614"/>
                </a:moveTo>
                <a:lnTo>
                  <a:pt x="0" y="5689614"/>
                </a:lnTo>
                <a:lnTo>
                  <a:pt x="0" y="0"/>
                </a:lnTo>
                <a:lnTo>
                  <a:pt x="8528897" y="0"/>
                </a:lnTo>
                <a:lnTo>
                  <a:pt x="8528897" y="5689614"/>
                </a:lnTo>
                <a:close/>
              </a:path>
            </a:pathLst>
          </a:custGeom>
          <a:blipFill rotWithShape="1">
            <a:blip r:embed="rId6">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633" name="Google Shape;1633;p49"/>
          <p:cNvSpPr/>
          <p:nvPr/>
        </p:nvSpPr>
        <p:spPr>
          <a:xfrm rot="-213070">
            <a:off x="1986639" y="482949"/>
            <a:ext cx="405369" cy="413115"/>
          </a:xfrm>
          <a:custGeom>
            <a:avLst/>
            <a:gdLst/>
            <a:ahLst/>
            <a:cxnLst/>
            <a:rect l="l" t="t" r="r" b="b"/>
            <a:pathLst>
              <a:path w="608054" h="619673" extrusionOk="0">
                <a:moveTo>
                  <a:pt x="0" y="0"/>
                </a:moveTo>
                <a:lnTo>
                  <a:pt x="608055" y="0"/>
                </a:lnTo>
                <a:lnTo>
                  <a:pt x="608055" y="619673"/>
                </a:lnTo>
                <a:lnTo>
                  <a:pt x="0" y="619673"/>
                </a:lnTo>
                <a:lnTo>
                  <a:pt x="0" y="0"/>
                </a:lnTo>
                <a:close/>
              </a:path>
            </a:pathLst>
          </a:custGeom>
          <a:blipFill rotWithShape="1">
            <a:blip r:embed="rId7">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634" name="Google Shape;1634;p49"/>
          <p:cNvSpPr/>
          <p:nvPr/>
        </p:nvSpPr>
        <p:spPr>
          <a:xfrm rot="-144982">
            <a:off x="808058" y="1567367"/>
            <a:ext cx="2987935" cy="92355"/>
          </a:xfrm>
          <a:custGeom>
            <a:avLst/>
            <a:gdLst/>
            <a:ahLst/>
            <a:cxnLst/>
            <a:rect l="l" t="t" r="r" b="b"/>
            <a:pathLst>
              <a:path w="4481902" h="138532" extrusionOk="0">
                <a:moveTo>
                  <a:pt x="0" y="0"/>
                </a:moveTo>
                <a:lnTo>
                  <a:pt x="4481902" y="0"/>
                </a:lnTo>
                <a:lnTo>
                  <a:pt x="4481902" y="138532"/>
                </a:lnTo>
                <a:lnTo>
                  <a:pt x="0" y="138532"/>
                </a:lnTo>
                <a:lnTo>
                  <a:pt x="0" y="0"/>
                </a:lnTo>
                <a:close/>
              </a:path>
            </a:pathLst>
          </a:custGeom>
          <a:blipFill rotWithShape="1">
            <a:blip r:embed="rId8">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635" name="Google Shape;1635;p49"/>
          <p:cNvSpPr txBox="1"/>
          <p:nvPr/>
        </p:nvSpPr>
        <p:spPr>
          <a:xfrm rot="-144982">
            <a:off x="407101" y="850820"/>
            <a:ext cx="3561769" cy="603242"/>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n-US" sz="2800" kern="0" dirty="0" err="1">
                <a:solidFill>
                  <a:srgbClr val="402B2B"/>
                </a:solidFill>
                <a:latin typeface="Play"/>
                <a:ea typeface="Play"/>
                <a:cs typeface="Play"/>
                <a:sym typeface="Play"/>
              </a:rPr>
              <a:t>Proyectos</a:t>
            </a:r>
            <a:r>
              <a:rPr lang="en-US" sz="2800" kern="0" dirty="0">
                <a:solidFill>
                  <a:srgbClr val="402B2B"/>
                </a:solidFill>
                <a:latin typeface="Play"/>
                <a:ea typeface="Play"/>
                <a:cs typeface="Play"/>
                <a:sym typeface="Play"/>
              </a:rPr>
              <a:t> </a:t>
            </a:r>
            <a:r>
              <a:rPr lang="en-US" sz="2800" kern="0" dirty="0" err="1">
                <a:solidFill>
                  <a:srgbClr val="402B2B"/>
                </a:solidFill>
                <a:latin typeface="Play"/>
                <a:ea typeface="Play"/>
                <a:cs typeface="Play"/>
                <a:sym typeface="Play"/>
              </a:rPr>
              <a:t>solidarios</a:t>
            </a:r>
            <a:r>
              <a:rPr lang="en-US" sz="2800" kern="0" dirty="0">
                <a:solidFill>
                  <a:srgbClr val="402B2B"/>
                </a:solidFill>
                <a:latin typeface="Play"/>
                <a:ea typeface="Play"/>
                <a:cs typeface="Play"/>
                <a:sym typeface="Play"/>
              </a:rPr>
              <a:t>:</a:t>
            </a:r>
            <a:endParaRPr sz="933" kern="0" dirty="0">
              <a:solidFill>
                <a:srgbClr val="000000"/>
              </a:solidFill>
              <a:latin typeface="Arial"/>
              <a:cs typeface="Arial"/>
              <a:sym typeface="Arial"/>
            </a:endParaRPr>
          </a:p>
        </p:txBody>
      </p:sp>
      <p:grpSp>
        <p:nvGrpSpPr>
          <p:cNvPr id="1636" name="Google Shape;1636;p49"/>
          <p:cNvGrpSpPr/>
          <p:nvPr/>
        </p:nvGrpSpPr>
        <p:grpSpPr>
          <a:xfrm rot="1015533">
            <a:off x="7009101" y="-1414352"/>
            <a:ext cx="6883695" cy="4767596"/>
            <a:chOff x="0" y="0"/>
            <a:chExt cx="3429000" cy="2374900"/>
          </a:xfrm>
        </p:grpSpPr>
        <p:sp>
          <p:nvSpPr>
            <p:cNvPr id="1637" name="Google Shape;1637;p49"/>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638" name="Google Shape;1638;p49"/>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1639" name="Google Shape;1639;p49"/>
          <p:cNvSpPr/>
          <p:nvPr/>
        </p:nvSpPr>
        <p:spPr>
          <a:xfrm rot="-5135774">
            <a:off x="3427103" y="2214747"/>
            <a:ext cx="5289593" cy="3528679"/>
          </a:xfrm>
          <a:custGeom>
            <a:avLst/>
            <a:gdLst/>
            <a:ahLst/>
            <a:cxnLst/>
            <a:rect l="l" t="t" r="r" b="b"/>
            <a:pathLst>
              <a:path w="7934389" h="5293018" extrusionOk="0">
                <a:moveTo>
                  <a:pt x="0" y="0"/>
                </a:moveTo>
                <a:lnTo>
                  <a:pt x="7934389" y="0"/>
                </a:lnTo>
                <a:lnTo>
                  <a:pt x="7934389" y="5293019"/>
                </a:lnTo>
                <a:lnTo>
                  <a:pt x="0" y="5293019"/>
                </a:lnTo>
                <a:lnTo>
                  <a:pt x="0" y="0"/>
                </a:lnTo>
                <a:close/>
              </a:path>
            </a:pathLst>
          </a:custGeom>
          <a:blipFill rotWithShape="1">
            <a:blip r:embed="rId6">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640" name="Google Shape;1640;p49"/>
          <p:cNvSpPr/>
          <p:nvPr/>
        </p:nvSpPr>
        <p:spPr>
          <a:xfrm rot="196137">
            <a:off x="6076433" y="1289559"/>
            <a:ext cx="377113" cy="384319"/>
          </a:xfrm>
          <a:custGeom>
            <a:avLst/>
            <a:gdLst/>
            <a:ahLst/>
            <a:cxnLst/>
            <a:rect l="l" t="t" r="r" b="b"/>
            <a:pathLst>
              <a:path w="565670" h="576479" extrusionOk="0">
                <a:moveTo>
                  <a:pt x="0" y="0"/>
                </a:moveTo>
                <a:lnTo>
                  <a:pt x="565670" y="0"/>
                </a:lnTo>
                <a:lnTo>
                  <a:pt x="565670" y="576479"/>
                </a:lnTo>
                <a:lnTo>
                  <a:pt x="0" y="576479"/>
                </a:lnTo>
                <a:lnTo>
                  <a:pt x="0" y="0"/>
                </a:lnTo>
                <a:close/>
              </a:path>
            </a:pathLst>
          </a:custGeom>
          <a:blipFill rotWithShape="1">
            <a:blip r:embed="rId7">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641" name="Google Shape;1641;p49"/>
          <p:cNvSpPr/>
          <p:nvPr/>
        </p:nvSpPr>
        <p:spPr>
          <a:xfrm rot="264225">
            <a:off x="4792219" y="2205085"/>
            <a:ext cx="2779660" cy="85917"/>
          </a:xfrm>
          <a:custGeom>
            <a:avLst/>
            <a:gdLst/>
            <a:ahLst/>
            <a:cxnLst/>
            <a:rect l="l" t="t" r="r" b="b"/>
            <a:pathLst>
              <a:path w="4169490" h="128875" extrusionOk="0">
                <a:moveTo>
                  <a:pt x="0" y="0"/>
                </a:moveTo>
                <a:lnTo>
                  <a:pt x="4169490" y="0"/>
                </a:lnTo>
                <a:lnTo>
                  <a:pt x="4169490" y="128875"/>
                </a:lnTo>
                <a:lnTo>
                  <a:pt x="0" y="128875"/>
                </a:lnTo>
                <a:lnTo>
                  <a:pt x="0" y="0"/>
                </a:lnTo>
                <a:close/>
              </a:path>
            </a:pathLst>
          </a:custGeom>
          <a:blipFill rotWithShape="1">
            <a:blip r:embed="rId8">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642" name="Google Shape;1642;p49"/>
          <p:cNvSpPr/>
          <p:nvPr/>
        </p:nvSpPr>
        <p:spPr>
          <a:xfrm rot="-5582632" flipH="1">
            <a:off x="7294570" y="1501047"/>
            <a:ext cx="5289593" cy="3528679"/>
          </a:xfrm>
          <a:custGeom>
            <a:avLst/>
            <a:gdLst/>
            <a:ahLst/>
            <a:cxnLst/>
            <a:rect l="l" t="t" r="r" b="b"/>
            <a:pathLst>
              <a:path w="7934389" h="5293018" extrusionOk="0">
                <a:moveTo>
                  <a:pt x="7934389" y="0"/>
                </a:moveTo>
                <a:lnTo>
                  <a:pt x="0" y="0"/>
                </a:lnTo>
                <a:lnTo>
                  <a:pt x="0" y="5293019"/>
                </a:lnTo>
                <a:lnTo>
                  <a:pt x="7934389" y="5293019"/>
                </a:lnTo>
                <a:lnTo>
                  <a:pt x="7934389" y="0"/>
                </a:lnTo>
                <a:close/>
              </a:path>
            </a:pathLst>
          </a:custGeom>
          <a:blipFill rotWithShape="1">
            <a:blip r:embed="rId6">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643" name="Google Shape;1643;p49"/>
          <p:cNvSpPr/>
          <p:nvPr/>
        </p:nvSpPr>
        <p:spPr>
          <a:xfrm rot="-250719">
            <a:off x="9618563" y="571899"/>
            <a:ext cx="377113" cy="384319"/>
          </a:xfrm>
          <a:custGeom>
            <a:avLst/>
            <a:gdLst/>
            <a:ahLst/>
            <a:cxnLst/>
            <a:rect l="l" t="t" r="r" b="b"/>
            <a:pathLst>
              <a:path w="565670" h="576479" extrusionOk="0">
                <a:moveTo>
                  <a:pt x="0" y="0"/>
                </a:moveTo>
                <a:lnTo>
                  <a:pt x="565670" y="0"/>
                </a:lnTo>
                <a:lnTo>
                  <a:pt x="565670" y="576478"/>
                </a:lnTo>
                <a:lnTo>
                  <a:pt x="0" y="576478"/>
                </a:lnTo>
                <a:lnTo>
                  <a:pt x="0" y="0"/>
                </a:lnTo>
                <a:close/>
              </a:path>
            </a:pathLst>
          </a:custGeom>
          <a:blipFill rotWithShape="1">
            <a:blip r:embed="rId7">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644" name="Google Shape;1644;p49"/>
          <p:cNvSpPr/>
          <p:nvPr/>
        </p:nvSpPr>
        <p:spPr>
          <a:xfrm rot="-182632">
            <a:off x="8417289" y="1641359"/>
            <a:ext cx="2779660" cy="85917"/>
          </a:xfrm>
          <a:custGeom>
            <a:avLst/>
            <a:gdLst/>
            <a:ahLst/>
            <a:cxnLst/>
            <a:rect l="l" t="t" r="r" b="b"/>
            <a:pathLst>
              <a:path w="4169490" h="128875" extrusionOk="0">
                <a:moveTo>
                  <a:pt x="0" y="0"/>
                </a:moveTo>
                <a:lnTo>
                  <a:pt x="4169490" y="0"/>
                </a:lnTo>
                <a:lnTo>
                  <a:pt x="4169490" y="128875"/>
                </a:lnTo>
                <a:lnTo>
                  <a:pt x="0" y="128875"/>
                </a:lnTo>
                <a:lnTo>
                  <a:pt x="0" y="0"/>
                </a:lnTo>
                <a:close/>
              </a:path>
            </a:pathLst>
          </a:custGeom>
          <a:blipFill rotWithShape="1">
            <a:blip r:embed="rId8">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645" name="Google Shape;1645;p49"/>
          <p:cNvSpPr/>
          <p:nvPr/>
        </p:nvSpPr>
        <p:spPr>
          <a:xfrm rot="7910323">
            <a:off x="2917257" y="-1327645"/>
            <a:ext cx="1053022" cy="2569836"/>
          </a:xfrm>
          <a:custGeom>
            <a:avLst/>
            <a:gdLst/>
            <a:ahLst/>
            <a:cxnLst/>
            <a:rect l="l" t="t" r="r" b="b"/>
            <a:pathLst>
              <a:path w="1579533" h="3854754" extrusionOk="0">
                <a:moveTo>
                  <a:pt x="0" y="0"/>
                </a:moveTo>
                <a:lnTo>
                  <a:pt x="1579533" y="0"/>
                </a:lnTo>
                <a:lnTo>
                  <a:pt x="1579533" y="3854755"/>
                </a:lnTo>
                <a:lnTo>
                  <a:pt x="0" y="3854755"/>
                </a:lnTo>
                <a:lnTo>
                  <a:pt x="0" y="0"/>
                </a:lnTo>
                <a:close/>
              </a:path>
            </a:pathLst>
          </a:custGeom>
          <a:blipFill rotWithShape="1">
            <a:blip r:embed="rId9">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646" name="Google Shape;1646;p49"/>
          <p:cNvSpPr/>
          <p:nvPr/>
        </p:nvSpPr>
        <p:spPr>
          <a:xfrm>
            <a:off x="11332259" y="4529194"/>
            <a:ext cx="1735875" cy="1770855"/>
          </a:xfrm>
          <a:custGeom>
            <a:avLst/>
            <a:gdLst/>
            <a:ahLst/>
            <a:cxnLst/>
            <a:rect l="l" t="t" r="r" b="b"/>
            <a:pathLst>
              <a:path w="2603812" h="2656282" extrusionOk="0">
                <a:moveTo>
                  <a:pt x="0" y="0"/>
                </a:moveTo>
                <a:lnTo>
                  <a:pt x="2603812" y="0"/>
                </a:lnTo>
                <a:lnTo>
                  <a:pt x="2603812" y="2656281"/>
                </a:lnTo>
                <a:lnTo>
                  <a:pt x="0" y="2656281"/>
                </a:lnTo>
                <a:lnTo>
                  <a:pt x="0" y="0"/>
                </a:lnTo>
                <a:close/>
              </a:path>
            </a:pathLst>
          </a:custGeom>
          <a:blipFill rotWithShape="1">
            <a:blip r:embed="rId10">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647" name="Google Shape;1647;p49"/>
          <p:cNvSpPr txBox="1"/>
          <p:nvPr/>
        </p:nvSpPr>
        <p:spPr>
          <a:xfrm rot="-144982">
            <a:off x="773617" y="1748592"/>
            <a:ext cx="3138657" cy="4251036"/>
          </a:xfrm>
          <a:prstGeom prst="rect">
            <a:avLst/>
          </a:prstGeom>
          <a:noFill/>
          <a:ln>
            <a:noFill/>
          </a:ln>
        </p:spPr>
        <p:txBody>
          <a:bodyPr spcFirstLastPara="1" wrap="square" lIns="0" tIns="0" rIns="0" bIns="0" anchor="t" anchorCtr="0">
            <a:spAutoFit/>
          </a:bodyPr>
          <a:lstStyle/>
          <a:p>
            <a:pPr algn="ctr" defTabSz="609630">
              <a:lnSpc>
                <a:spcPct val="140018"/>
              </a:lnSpc>
              <a:buClr>
                <a:srgbClr val="000000"/>
              </a:buClr>
            </a:pPr>
            <a:r>
              <a:rPr lang="es-ES" sz="1466" b="1" kern="0" dirty="0">
                <a:solidFill>
                  <a:srgbClr val="402B2B"/>
                </a:solidFill>
                <a:latin typeface="Atkinson Hyperlegible"/>
                <a:ea typeface="Atkinson Hyperlegible"/>
                <a:cs typeface="Atkinson Hyperlegible"/>
                <a:sym typeface="Atkinson Hyperlegible"/>
              </a:rPr>
              <a:t>El Cuerpo Europeo de Solidaridad (CES) </a:t>
            </a:r>
            <a:r>
              <a:rPr lang="es-ES" sz="1400" kern="0" dirty="0">
                <a:solidFill>
                  <a:srgbClr val="402B2B"/>
                </a:solidFill>
                <a:latin typeface="Atkinson Hyperlegible"/>
                <a:ea typeface="Atkinson Hyperlegible"/>
                <a:cs typeface="Atkinson Hyperlegible"/>
                <a:sym typeface="Atkinson Hyperlegible"/>
              </a:rPr>
              <a:t>es una iniciativa emblemática destinada a implicar a los jóvenes en trabajos de voluntariado y proyectos solidarios que beneficien a comunidades de toda Europa. Estos proyectos se centran en ayudar a comunidades y personas necesitadas. </a:t>
            </a:r>
          </a:p>
          <a:p>
            <a:pPr algn="ctr" defTabSz="609630">
              <a:lnSpc>
                <a:spcPct val="140018"/>
              </a:lnSpc>
              <a:buClr>
                <a:srgbClr val="000000"/>
              </a:buClr>
            </a:pPr>
            <a:r>
              <a:rPr lang="es-ES" sz="1400" kern="0" dirty="0">
                <a:solidFill>
                  <a:srgbClr val="402B2B"/>
                </a:solidFill>
                <a:latin typeface="Atkinson Hyperlegible"/>
                <a:ea typeface="Atkinson Hyperlegible"/>
                <a:cs typeface="Atkinson Hyperlegible"/>
                <a:sym typeface="Atkinson Hyperlegible"/>
              </a:rPr>
              <a:t>Los ciudadanos pueden ofrecerse voluntarios para ayudar en cuestiones sociales como la protección del medio ambiente o el apoyo a quienes se encuentran en situaciones difíciles. Es una oportunidad de adquirir experiencia</a:t>
            </a:r>
            <a:r>
              <a:rPr lang="en-US" sz="1400" kern="0" dirty="0">
                <a:solidFill>
                  <a:srgbClr val="402B2B"/>
                </a:solidFill>
                <a:latin typeface="Atkinson Hyperlegible"/>
                <a:ea typeface="Atkinson Hyperlegible"/>
                <a:cs typeface="Atkinson Hyperlegible"/>
                <a:sym typeface="Atkinson Hyperlegible"/>
              </a:rPr>
              <a:t>.</a:t>
            </a:r>
            <a:endParaRPr sz="900" kern="0" dirty="0">
              <a:solidFill>
                <a:srgbClr val="000000"/>
              </a:solidFill>
              <a:latin typeface="Arial"/>
              <a:cs typeface="Arial"/>
              <a:sym typeface="Arial"/>
            </a:endParaRPr>
          </a:p>
          <a:p>
            <a:pPr algn="ctr" defTabSz="609630">
              <a:lnSpc>
                <a:spcPct val="140018"/>
              </a:lnSpc>
              <a:buClr>
                <a:srgbClr val="000000"/>
              </a:buClr>
            </a:pPr>
            <a:endParaRPr sz="1466" kern="0" dirty="0">
              <a:solidFill>
                <a:srgbClr val="402B2B"/>
              </a:solidFill>
              <a:latin typeface="Atkinson Hyperlegible"/>
              <a:ea typeface="Atkinson Hyperlegible"/>
              <a:cs typeface="Atkinson Hyperlegible"/>
              <a:sym typeface="Atkinson Hyperlegible"/>
            </a:endParaRPr>
          </a:p>
        </p:txBody>
      </p:sp>
      <p:sp>
        <p:nvSpPr>
          <p:cNvPr id="1648" name="Google Shape;1648;p49"/>
          <p:cNvSpPr txBox="1"/>
          <p:nvPr/>
        </p:nvSpPr>
        <p:spPr>
          <a:xfrm rot="264225">
            <a:off x="4570955" y="1763728"/>
            <a:ext cx="3313495" cy="430887"/>
          </a:xfrm>
          <a:prstGeom prst="rect">
            <a:avLst/>
          </a:prstGeom>
          <a:noFill/>
          <a:ln>
            <a:noFill/>
          </a:ln>
        </p:spPr>
        <p:txBody>
          <a:bodyPr spcFirstLastPara="1" wrap="square" lIns="0" tIns="0" rIns="0" bIns="0" anchor="t" anchorCtr="0">
            <a:spAutoFit/>
          </a:bodyPr>
          <a:lstStyle/>
          <a:p>
            <a:pPr algn="ctr" defTabSz="609630">
              <a:buClr>
                <a:srgbClr val="000000"/>
              </a:buClr>
            </a:pPr>
            <a:r>
              <a:rPr lang="en-US" sz="2800" kern="0" dirty="0" err="1">
                <a:solidFill>
                  <a:srgbClr val="402B2B"/>
                </a:solidFill>
                <a:latin typeface="Play"/>
                <a:ea typeface="Play"/>
                <a:cs typeface="Play"/>
                <a:sym typeface="Play"/>
              </a:rPr>
              <a:t>Movilidad</a:t>
            </a:r>
            <a:r>
              <a:rPr lang="en-US" sz="2800" kern="0" dirty="0">
                <a:solidFill>
                  <a:srgbClr val="402B2B"/>
                </a:solidFill>
                <a:latin typeface="Play"/>
                <a:ea typeface="Play"/>
                <a:cs typeface="Play"/>
                <a:sym typeface="Play"/>
              </a:rPr>
              <a:t> Erasmus+ </a:t>
            </a:r>
            <a:endParaRPr sz="933" kern="0" dirty="0">
              <a:solidFill>
                <a:srgbClr val="000000"/>
              </a:solidFill>
              <a:latin typeface="Arial"/>
              <a:cs typeface="Arial"/>
              <a:sym typeface="Arial"/>
            </a:endParaRPr>
          </a:p>
        </p:txBody>
      </p:sp>
      <p:sp>
        <p:nvSpPr>
          <p:cNvPr id="1649" name="Google Shape;1649;p49"/>
          <p:cNvSpPr txBox="1"/>
          <p:nvPr/>
        </p:nvSpPr>
        <p:spPr>
          <a:xfrm rot="-182632">
            <a:off x="8219147" y="965728"/>
            <a:ext cx="3313495" cy="603242"/>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n-US" sz="2800" kern="0" dirty="0" err="1">
                <a:solidFill>
                  <a:srgbClr val="402B2B"/>
                </a:solidFill>
                <a:latin typeface="Play"/>
                <a:cs typeface="Arial"/>
                <a:sym typeface="Play"/>
              </a:rPr>
              <a:t>Otras</a:t>
            </a:r>
            <a:r>
              <a:rPr lang="en-US" sz="2800" kern="0" dirty="0">
                <a:solidFill>
                  <a:srgbClr val="402B2B"/>
                </a:solidFill>
                <a:latin typeface="Play"/>
                <a:cs typeface="Arial"/>
                <a:sym typeface="Play"/>
              </a:rPr>
              <a:t> </a:t>
            </a:r>
            <a:r>
              <a:rPr lang="en-US" sz="2800" kern="0" dirty="0" err="1">
                <a:solidFill>
                  <a:srgbClr val="402B2B"/>
                </a:solidFill>
                <a:latin typeface="Play"/>
                <a:cs typeface="Arial"/>
                <a:sym typeface="Play"/>
              </a:rPr>
              <a:t>oportunidades</a:t>
            </a:r>
            <a:endParaRPr sz="933" kern="0" dirty="0">
              <a:solidFill>
                <a:srgbClr val="000000"/>
              </a:solidFill>
              <a:latin typeface="Arial"/>
              <a:cs typeface="Arial"/>
              <a:sym typeface="Arial"/>
            </a:endParaRPr>
          </a:p>
        </p:txBody>
      </p:sp>
      <p:sp>
        <p:nvSpPr>
          <p:cNvPr id="1650" name="Google Shape;1650;p49"/>
          <p:cNvSpPr txBox="1"/>
          <p:nvPr/>
        </p:nvSpPr>
        <p:spPr>
          <a:xfrm rot="-182632">
            <a:off x="8338105" y="1830103"/>
            <a:ext cx="3067511" cy="3473708"/>
          </a:xfrm>
          <a:prstGeom prst="rect">
            <a:avLst/>
          </a:prstGeom>
          <a:noFill/>
          <a:ln>
            <a:noFill/>
          </a:ln>
        </p:spPr>
        <p:txBody>
          <a:bodyPr spcFirstLastPara="1" wrap="square" lIns="0" tIns="0" rIns="0" bIns="0" anchor="t" anchorCtr="0">
            <a:spAutoFit/>
          </a:bodyPr>
          <a:lstStyle/>
          <a:p>
            <a:pPr algn="ctr" defTabSz="609630">
              <a:lnSpc>
                <a:spcPct val="140018"/>
              </a:lnSpc>
              <a:buClr>
                <a:srgbClr val="000000"/>
              </a:buClr>
            </a:pPr>
            <a:r>
              <a:rPr lang="es-ES" sz="1466" b="1" kern="0" dirty="0" err="1">
                <a:solidFill>
                  <a:srgbClr val="402B2B"/>
                </a:solidFill>
                <a:latin typeface="Atkinson Hyperlegible"/>
                <a:ea typeface="Atkinson Hyperlegible"/>
                <a:cs typeface="Atkinson Hyperlegible"/>
                <a:sym typeface="Atkinson Hyperlegible"/>
              </a:rPr>
              <a:t>Horizon</a:t>
            </a:r>
            <a:r>
              <a:rPr lang="es-ES" sz="1466" b="1" kern="0" dirty="0">
                <a:solidFill>
                  <a:srgbClr val="402B2B"/>
                </a:solidFill>
                <a:latin typeface="Atkinson Hyperlegible"/>
                <a:ea typeface="Atkinson Hyperlegible"/>
                <a:cs typeface="Atkinson Hyperlegible"/>
                <a:sym typeface="Atkinson Hyperlegible"/>
              </a:rPr>
              <a:t> </a:t>
            </a:r>
            <a:r>
              <a:rPr lang="es-ES" sz="1466" b="1" kern="0" dirty="0" err="1">
                <a:solidFill>
                  <a:srgbClr val="402B2B"/>
                </a:solidFill>
                <a:latin typeface="Atkinson Hyperlegible"/>
                <a:ea typeface="Atkinson Hyperlegible"/>
                <a:cs typeface="Atkinson Hyperlegible"/>
                <a:sym typeface="Atkinson Hyperlegible"/>
              </a:rPr>
              <a:t>Europe</a:t>
            </a:r>
            <a:r>
              <a:rPr lang="es-ES" sz="1466" b="1" kern="0" dirty="0">
                <a:solidFill>
                  <a:srgbClr val="402B2B"/>
                </a:solidFill>
                <a:latin typeface="Atkinson Hyperlegible"/>
                <a:ea typeface="Atkinson Hyperlegible"/>
                <a:cs typeface="Atkinson Hyperlegible"/>
                <a:sym typeface="Atkinson Hyperlegible"/>
              </a:rPr>
              <a:t>: </a:t>
            </a:r>
            <a:r>
              <a:rPr lang="es-ES" sz="1466" kern="0" dirty="0">
                <a:solidFill>
                  <a:srgbClr val="402B2B"/>
                </a:solidFill>
                <a:latin typeface="Atkinson Hyperlegible"/>
                <a:ea typeface="Atkinson Hyperlegible"/>
                <a:cs typeface="Atkinson Hyperlegible"/>
                <a:sym typeface="Atkinson Hyperlegible"/>
              </a:rPr>
              <a:t>Este programa es la principal iniciativa de financiación de la UE para la investigación y la innovación. Apoya proyectos que abordan retos globales e impulsan avances tecnológicos y científicos. </a:t>
            </a:r>
          </a:p>
          <a:p>
            <a:pPr algn="ctr" defTabSz="609630">
              <a:lnSpc>
                <a:spcPct val="140018"/>
              </a:lnSpc>
              <a:buClr>
                <a:srgbClr val="000000"/>
              </a:buClr>
            </a:pPr>
            <a:r>
              <a:rPr lang="es-ES" sz="1466" b="1" kern="0" dirty="0">
                <a:solidFill>
                  <a:srgbClr val="402B2B"/>
                </a:solidFill>
                <a:latin typeface="Atkinson Hyperlegible"/>
                <a:ea typeface="Atkinson Hyperlegible"/>
                <a:cs typeface="Atkinson Hyperlegible"/>
                <a:sym typeface="Atkinson Hyperlegible"/>
              </a:rPr>
              <a:t>Creative </a:t>
            </a:r>
            <a:r>
              <a:rPr lang="es-ES" sz="1466" b="1" kern="0" dirty="0" err="1">
                <a:solidFill>
                  <a:srgbClr val="402B2B"/>
                </a:solidFill>
                <a:latin typeface="Atkinson Hyperlegible"/>
                <a:ea typeface="Atkinson Hyperlegible"/>
                <a:cs typeface="Atkinson Hyperlegible"/>
                <a:sym typeface="Atkinson Hyperlegible"/>
              </a:rPr>
              <a:t>Europe</a:t>
            </a:r>
            <a:r>
              <a:rPr lang="es-ES" sz="1466" b="1" kern="0" dirty="0">
                <a:solidFill>
                  <a:srgbClr val="402B2B"/>
                </a:solidFill>
                <a:latin typeface="Atkinson Hyperlegible"/>
                <a:ea typeface="Atkinson Hyperlegible"/>
                <a:cs typeface="Atkinson Hyperlegible"/>
                <a:sym typeface="Atkinson Hyperlegible"/>
              </a:rPr>
              <a:t>: </a:t>
            </a:r>
            <a:r>
              <a:rPr lang="es-ES" sz="1466" kern="0" dirty="0">
                <a:solidFill>
                  <a:srgbClr val="402B2B"/>
                </a:solidFill>
                <a:latin typeface="Atkinson Hyperlegible"/>
                <a:ea typeface="Atkinson Hyperlegible"/>
                <a:cs typeface="Atkinson Hyperlegible"/>
                <a:sym typeface="Atkinson Hyperlegible"/>
              </a:rPr>
              <a:t>Este programa tiene como objetivo apoyar y promover los sectores cultural y creativo. Fomenta la colaboración artística y potencia la diversidad cultural de Europa.</a:t>
            </a:r>
            <a:endParaRPr sz="1466" kern="0" dirty="0">
              <a:solidFill>
                <a:srgbClr val="402B2B"/>
              </a:solidFill>
              <a:latin typeface="Atkinson Hyperlegible"/>
              <a:ea typeface="Atkinson Hyperlegible"/>
              <a:cs typeface="Atkinson Hyperlegible"/>
              <a:sym typeface="Atkinson Hyperlegible"/>
            </a:endParaRPr>
          </a:p>
        </p:txBody>
      </p:sp>
      <p:sp>
        <p:nvSpPr>
          <p:cNvPr id="1651" name="Google Shape;1651;p49"/>
          <p:cNvSpPr/>
          <p:nvPr/>
        </p:nvSpPr>
        <p:spPr>
          <a:xfrm rot="-6687178">
            <a:off x="4173098" y="5354089"/>
            <a:ext cx="981925" cy="2542202"/>
          </a:xfrm>
          <a:custGeom>
            <a:avLst/>
            <a:gdLst/>
            <a:ahLst/>
            <a:cxnLst/>
            <a:rect l="l" t="t" r="r" b="b"/>
            <a:pathLst>
              <a:path w="1472888" h="3813303" extrusionOk="0">
                <a:moveTo>
                  <a:pt x="0" y="0"/>
                </a:moveTo>
                <a:lnTo>
                  <a:pt x="1472888" y="0"/>
                </a:lnTo>
                <a:lnTo>
                  <a:pt x="1472888" y="3813303"/>
                </a:lnTo>
                <a:lnTo>
                  <a:pt x="0" y="3813303"/>
                </a:lnTo>
                <a:lnTo>
                  <a:pt x="0" y="0"/>
                </a:lnTo>
                <a:close/>
              </a:path>
            </a:pathLst>
          </a:custGeom>
          <a:blipFill rotWithShape="1">
            <a:blip r:embed="rId11">
              <a:alphaModFix amt="88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652" name="Google Shape;1652;p49"/>
          <p:cNvSpPr txBox="1"/>
          <p:nvPr/>
        </p:nvSpPr>
        <p:spPr>
          <a:xfrm rot="264225">
            <a:off x="4595349" y="2395495"/>
            <a:ext cx="2947836" cy="3332002"/>
          </a:xfrm>
          <a:prstGeom prst="rect">
            <a:avLst/>
          </a:prstGeom>
          <a:noFill/>
          <a:ln>
            <a:noFill/>
          </a:ln>
        </p:spPr>
        <p:txBody>
          <a:bodyPr spcFirstLastPara="1" wrap="square" lIns="0" tIns="0" rIns="0" bIns="0" anchor="t" anchorCtr="0">
            <a:spAutoFit/>
          </a:bodyPr>
          <a:lstStyle/>
          <a:p>
            <a:pPr algn="ctr" defTabSz="609630">
              <a:lnSpc>
                <a:spcPct val="140018"/>
              </a:lnSpc>
              <a:buClr>
                <a:srgbClr val="000000"/>
              </a:buClr>
            </a:pPr>
            <a:r>
              <a:rPr lang="es-ES" sz="1400" b="1" kern="0" dirty="0">
                <a:solidFill>
                  <a:srgbClr val="402B2B"/>
                </a:solidFill>
                <a:latin typeface="Atkinson Hyperlegible"/>
                <a:ea typeface="Atkinson Hyperlegible"/>
                <a:cs typeface="Atkinson Hyperlegible"/>
                <a:sym typeface="Atkinson Hyperlegible"/>
              </a:rPr>
              <a:t>Erasmus+ </a:t>
            </a:r>
            <a:r>
              <a:rPr lang="es-ES" sz="1400" kern="0" dirty="0">
                <a:solidFill>
                  <a:srgbClr val="402B2B"/>
                </a:solidFill>
                <a:latin typeface="Atkinson Hyperlegible"/>
                <a:ea typeface="Atkinson Hyperlegible"/>
                <a:cs typeface="Atkinson Hyperlegible"/>
                <a:sym typeface="Atkinson Hyperlegible"/>
              </a:rPr>
              <a:t>es un programa que ayuda a estudiantes y jóvenes a estudiar, trabajar o formarse en distintos países de la UE. Es como tener la oportunidad de estudiar en el extranjero o hacer prácticas, pero con el apoyo de la UE.</a:t>
            </a:r>
          </a:p>
          <a:p>
            <a:pPr algn="ctr" defTabSz="609630">
              <a:lnSpc>
                <a:spcPct val="140018"/>
              </a:lnSpc>
              <a:buClr>
                <a:srgbClr val="000000"/>
              </a:buClr>
            </a:pPr>
            <a:endParaRPr lang="es-ES" sz="1400" kern="0" dirty="0">
              <a:solidFill>
                <a:srgbClr val="402B2B"/>
              </a:solidFill>
              <a:latin typeface="Atkinson Hyperlegible"/>
              <a:ea typeface="Atkinson Hyperlegible"/>
              <a:cs typeface="Atkinson Hyperlegible"/>
              <a:sym typeface="Atkinson Hyperlegible"/>
            </a:endParaRPr>
          </a:p>
          <a:p>
            <a:pPr algn="ctr" defTabSz="609630">
              <a:lnSpc>
                <a:spcPct val="140018"/>
              </a:lnSpc>
              <a:buClr>
                <a:srgbClr val="000000"/>
              </a:buClr>
            </a:pPr>
            <a:r>
              <a:rPr lang="es-ES" sz="1400" kern="0" dirty="0">
                <a:solidFill>
                  <a:srgbClr val="402B2B"/>
                </a:solidFill>
                <a:latin typeface="Atkinson Hyperlegible"/>
                <a:ea typeface="Atkinson Hyperlegible"/>
                <a:cs typeface="Atkinson Hyperlegible"/>
                <a:sym typeface="Atkinson Hyperlegible"/>
              </a:rPr>
              <a:t>Los ciudadanos pueden tener la oportunidad de estudiar o trabajar en otro país europeo, aprender un nuevo idioma y conocer una nueva cultura</a:t>
            </a:r>
            <a:r>
              <a:rPr lang="es-ES" sz="1466" kern="0" dirty="0">
                <a:solidFill>
                  <a:srgbClr val="402B2B"/>
                </a:solidFill>
                <a:latin typeface="Atkinson Hyperlegible"/>
                <a:ea typeface="Atkinson Hyperlegible"/>
                <a:cs typeface="Atkinson Hyperlegible"/>
                <a:sym typeface="Atkinson Hyperlegible"/>
              </a:rPr>
              <a:t>.</a:t>
            </a:r>
            <a:endParaRPr sz="933" kern="0" dirty="0">
              <a:solidFill>
                <a:srgbClr val="000000"/>
              </a:solidFill>
              <a:latin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657"/>
        <p:cNvGrpSpPr/>
        <p:nvPr/>
      </p:nvGrpSpPr>
      <p:grpSpPr>
        <a:xfrm>
          <a:off x="0" y="0"/>
          <a:ext cx="0" cy="0"/>
          <a:chOff x="0" y="0"/>
          <a:chExt cx="0" cy="0"/>
        </a:xfrm>
      </p:grpSpPr>
      <p:sp>
        <p:nvSpPr>
          <p:cNvPr id="1658" name="Google Shape;1658;p50"/>
          <p:cNvSpPr/>
          <p:nvPr/>
        </p:nvSpPr>
        <p:spPr>
          <a:xfrm>
            <a:off x="0" y="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659" name="Google Shape;1659;p50"/>
          <p:cNvGrpSpPr/>
          <p:nvPr/>
        </p:nvGrpSpPr>
        <p:grpSpPr>
          <a:xfrm rot="-8100000">
            <a:off x="-1543528" y="5756996"/>
            <a:ext cx="8154513" cy="5647755"/>
            <a:chOff x="0" y="0"/>
            <a:chExt cx="3429000" cy="2374900"/>
          </a:xfrm>
        </p:grpSpPr>
        <p:sp>
          <p:nvSpPr>
            <p:cNvPr id="1660" name="Google Shape;1660;p50"/>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661" name="Google Shape;1661;p50"/>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1662" name="Google Shape;1662;p50"/>
          <p:cNvSpPr/>
          <p:nvPr/>
        </p:nvSpPr>
        <p:spPr>
          <a:xfrm rot="5255018">
            <a:off x="-425287" y="1362476"/>
            <a:ext cx="4891975" cy="3263429"/>
          </a:xfrm>
          <a:custGeom>
            <a:avLst/>
            <a:gdLst/>
            <a:ahLst/>
            <a:cxnLst/>
            <a:rect l="l" t="t" r="r" b="b"/>
            <a:pathLst>
              <a:path w="7337963" h="4895143" extrusionOk="0">
                <a:moveTo>
                  <a:pt x="7337962" y="4895143"/>
                </a:moveTo>
                <a:lnTo>
                  <a:pt x="0" y="4895143"/>
                </a:lnTo>
                <a:lnTo>
                  <a:pt x="0" y="0"/>
                </a:lnTo>
                <a:lnTo>
                  <a:pt x="7337962" y="0"/>
                </a:lnTo>
                <a:lnTo>
                  <a:pt x="7337962" y="4895143"/>
                </a:lnTo>
                <a:close/>
              </a:path>
            </a:pathLst>
          </a:custGeom>
          <a:blipFill rotWithShape="1">
            <a:blip r:embed="rId6">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663" name="Google Shape;1663;p50"/>
          <p:cNvSpPr/>
          <p:nvPr/>
        </p:nvSpPr>
        <p:spPr>
          <a:xfrm rot="-144982">
            <a:off x="535739" y="1567367"/>
            <a:ext cx="2987935" cy="92355"/>
          </a:xfrm>
          <a:custGeom>
            <a:avLst/>
            <a:gdLst/>
            <a:ahLst/>
            <a:cxnLst/>
            <a:rect l="l" t="t" r="r" b="b"/>
            <a:pathLst>
              <a:path w="4481902" h="138532" extrusionOk="0">
                <a:moveTo>
                  <a:pt x="0" y="0"/>
                </a:moveTo>
                <a:lnTo>
                  <a:pt x="4481902" y="0"/>
                </a:lnTo>
                <a:lnTo>
                  <a:pt x="4481902" y="138532"/>
                </a:lnTo>
                <a:lnTo>
                  <a:pt x="0" y="138532"/>
                </a:lnTo>
                <a:lnTo>
                  <a:pt x="0" y="0"/>
                </a:lnTo>
                <a:close/>
              </a:path>
            </a:pathLst>
          </a:custGeom>
          <a:blipFill rotWithShape="1">
            <a:blip r:embed="rId7">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664" name="Google Shape;1664;p50"/>
          <p:cNvSpPr txBox="1"/>
          <p:nvPr/>
        </p:nvSpPr>
        <p:spPr>
          <a:xfrm rot="-144982">
            <a:off x="60398" y="809754"/>
            <a:ext cx="3561769" cy="758413"/>
          </a:xfrm>
          <a:prstGeom prst="rect">
            <a:avLst/>
          </a:prstGeom>
          <a:noFill/>
          <a:ln>
            <a:noFill/>
          </a:ln>
        </p:spPr>
        <p:txBody>
          <a:bodyPr spcFirstLastPara="1" wrap="square" lIns="0" tIns="0" rIns="0" bIns="0" anchor="t" anchorCtr="0">
            <a:spAutoFit/>
          </a:bodyPr>
          <a:lstStyle/>
          <a:p>
            <a:pPr algn="ctr" defTabSz="609630">
              <a:lnSpc>
                <a:spcPct val="88000"/>
              </a:lnSpc>
              <a:buClr>
                <a:srgbClr val="000000"/>
              </a:buClr>
            </a:pPr>
            <a:r>
              <a:rPr lang="en-US" sz="2800" kern="0" dirty="0">
                <a:solidFill>
                  <a:srgbClr val="402B2B"/>
                </a:solidFill>
                <a:latin typeface="Play"/>
                <a:ea typeface="Play"/>
                <a:cs typeface="Play"/>
                <a:sym typeface="Play"/>
              </a:rPr>
              <a:t>Fundación </a:t>
            </a:r>
          </a:p>
          <a:p>
            <a:pPr algn="ctr" defTabSz="609630">
              <a:lnSpc>
                <a:spcPct val="88000"/>
              </a:lnSpc>
              <a:buClr>
                <a:srgbClr val="000000"/>
              </a:buClr>
            </a:pPr>
            <a:r>
              <a:rPr lang="en-US" sz="2800" kern="0" dirty="0">
                <a:solidFill>
                  <a:srgbClr val="402B2B"/>
                </a:solidFill>
                <a:latin typeface="Play"/>
                <a:ea typeface="Play"/>
                <a:cs typeface="Play"/>
                <a:sym typeface="Play"/>
              </a:rPr>
              <a:t>Lava Legato</a:t>
            </a:r>
            <a:endParaRPr sz="933" kern="0" dirty="0">
              <a:solidFill>
                <a:srgbClr val="000000"/>
              </a:solidFill>
              <a:latin typeface="Arial"/>
              <a:cs typeface="Arial"/>
              <a:sym typeface="Arial"/>
            </a:endParaRPr>
          </a:p>
        </p:txBody>
      </p:sp>
      <p:grpSp>
        <p:nvGrpSpPr>
          <p:cNvPr id="1665" name="Google Shape;1665;p50"/>
          <p:cNvGrpSpPr/>
          <p:nvPr/>
        </p:nvGrpSpPr>
        <p:grpSpPr>
          <a:xfrm rot="1015533">
            <a:off x="7009101" y="-1414352"/>
            <a:ext cx="6883695" cy="4767596"/>
            <a:chOff x="0" y="0"/>
            <a:chExt cx="3429000" cy="2374900"/>
          </a:xfrm>
        </p:grpSpPr>
        <p:sp>
          <p:nvSpPr>
            <p:cNvPr id="1666" name="Google Shape;1666;p50"/>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667" name="Google Shape;1667;p50"/>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1668" name="Google Shape;1668;p50"/>
          <p:cNvSpPr/>
          <p:nvPr/>
        </p:nvSpPr>
        <p:spPr>
          <a:xfrm rot="-5135774">
            <a:off x="3866243" y="1978049"/>
            <a:ext cx="5289593" cy="3004451"/>
          </a:xfrm>
          <a:custGeom>
            <a:avLst/>
            <a:gdLst/>
            <a:ahLst/>
            <a:cxnLst/>
            <a:rect l="l" t="t" r="r" b="b"/>
            <a:pathLst>
              <a:path w="7934389" h="4506677" extrusionOk="0">
                <a:moveTo>
                  <a:pt x="0" y="0"/>
                </a:moveTo>
                <a:lnTo>
                  <a:pt x="7934389" y="0"/>
                </a:lnTo>
                <a:lnTo>
                  <a:pt x="7934389" y="4506676"/>
                </a:lnTo>
                <a:lnTo>
                  <a:pt x="0" y="4506676"/>
                </a:lnTo>
                <a:lnTo>
                  <a:pt x="0" y="0"/>
                </a:lnTo>
                <a:close/>
              </a:path>
            </a:pathLst>
          </a:custGeom>
          <a:blipFill rotWithShape="1">
            <a:blip r:embed="rId6">
              <a:alphaModFix/>
            </a:blip>
            <a:stretch>
              <a:fillRect t="-8722" b="-8722"/>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669" name="Google Shape;1669;p50"/>
          <p:cNvSpPr/>
          <p:nvPr/>
        </p:nvSpPr>
        <p:spPr>
          <a:xfrm rot="196137">
            <a:off x="6516431" y="790747"/>
            <a:ext cx="323963" cy="384319"/>
          </a:xfrm>
          <a:custGeom>
            <a:avLst/>
            <a:gdLst/>
            <a:ahLst/>
            <a:cxnLst/>
            <a:rect l="l" t="t" r="r" b="b"/>
            <a:pathLst>
              <a:path w="485945" h="576479" extrusionOk="0">
                <a:moveTo>
                  <a:pt x="0" y="0"/>
                </a:moveTo>
                <a:lnTo>
                  <a:pt x="485945" y="0"/>
                </a:lnTo>
                <a:lnTo>
                  <a:pt x="485945" y="576479"/>
                </a:lnTo>
                <a:lnTo>
                  <a:pt x="0" y="576479"/>
                </a:lnTo>
                <a:lnTo>
                  <a:pt x="0" y="0"/>
                </a:lnTo>
                <a:close/>
              </a:path>
            </a:pathLst>
          </a:custGeom>
          <a:blipFill rotWithShape="1">
            <a:blip r:embed="rId8">
              <a:alphaModFix/>
            </a:blip>
            <a:stretch>
              <a:fillRect l="-8200" r="-820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670" name="Google Shape;1670;p50"/>
          <p:cNvSpPr/>
          <p:nvPr/>
        </p:nvSpPr>
        <p:spPr>
          <a:xfrm rot="264225">
            <a:off x="5279662" y="2145988"/>
            <a:ext cx="2781091" cy="85961"/>
          </a:xfrm>
          <a:custGeom>
            <a:avLst/>
            <a:gdLst/>
            <a:ahLst/>
            <a:cxnLst/>
            <a:rect l="l" t="t" r="r" b="b"/>
            <a:pathLst>
              <a:path w="4171636" h="128941" extrusionOk="0">
                <a:moveTo>
                  <a:pt x="0" y="0"/>
                </a:moveTo>
                <a:lnTo>
                  <a:pt x="4171636" y="0"/>
                </a:lnTo>
                <a:lnTo>
                  <a:pt x="4171636" y="128942"/>
                </a:lnTo>
                <a:lnTo>
                  <a:pt x="0" y="128942"/>
                </a:lnTo>
                <a:lnTo>
                  <a:pt x="0" y="0"/>
                </a:lnTo>
                <a:close/>
              </a:path>
            </a:pathLst>
          </a:custGeom>
          <a:blipFill rotWithShape="1">
            <a:blip r:embed="rId7">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671" name="Google Shape;1671;p50"/>
          <p:cNvSpPr/>
          <p:nvPr/>
        </p:nvSpPr>
        <p:spPr>
          <a:xfrm rot="-5582632" flipH="1">
            <a:off x="7400234" y="1770045"/>
            <a:ext cx="5289593" cy="2979446"/>
          </a:xfrm>
          <a:custGeom>
            <a:avLst/>
            <a:gdLst/>
            <a:ahLst/>
            <a:cxnLst/>
            <a:rect l="l" t="t" r="r" b="b"/>
            <a:pathLst>
              <a:path w="7934389" h="4469169" extrusionOk="0">
                <a:moveTo>
                  <a:pt x="7934389" y="0"/>
                </a:moveTo>
                <a:lnTo>
                  <a:pt x="0" y="0"/>
                </a:lnTo>
                <a:lnTo>
                  <a:pt x="0" y="4469169"/>
                </a:lnTo>
                <a:lnTo>
                  <a:pt x="7934389" y="4469169"/>
                </a:lnTo>
                <a:lnTo>
                  <a:pt x="7934389" y="0"/>
                </a:lnTo>
                <a:close/>
              </a:path>
            </a:pathLst>
          </a:custGeom>
          <a:blipFill rotWithShape="1">
            <a:blip r:embed="rId6">
              <a:alphaModFix/>
            </a:blip>
            <a:stretch>
              <a:fillRect t="-12765" b="-5664"/>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672" name="Google Shape;1672;p50"/>
          <p:cNvSpPr/>
          <p:nvPr/>
        </p:nvSpPr>
        <p:spPr>
          <a:xfrm rot="-250719">
            <a:off x="9618563" y="571899"/>
            <a:ext cx="377113" cy="384319"/>
          </a:xfrm>
          <a:custGeom>
            <a:avLst/>
            <a:gdLst/>
            <a:ahLst/>
            <a:cxnLst/>
            <a:rect l="l" t="t" r="r" b="b"/>
            <a:pathLst>
              <a:path w="565670" h="576479" extrusionOk="0">
                <a:moveTo>
                  <a:pt x="0" y="0"/>
                </a:moveTo>
                <a:lnTo>
                  <a:pt x="565670" y="0"/>
                </a:lnTo>
                <a:lnTo>
                  <a:pt x="565670" y="576478"/>
                </a:lnTo>
                <a:lnTo>
                  <a:pt x="0" y="576478"/>
                </a:lnTo>
                <a:lnTo>
                  <a:pt x="0" y="0"/>
                </a:lnTo>
                <a:close/>
              </a:path>
            </a:pathLst>
          </a:custGeom>
          <a:blipFill rotWithShape="1">
            <a:blip r:embed="rId8">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673" name="Google Shape;1673;p50"/>
          <p:cNvSpPr/>
          <p:nvPr/>
        </p:nvSpPr>
        <p:spPr>
          <a:xfrm rot="-182632">
            <a:off x="8417289" y="1641359"/>
            <a:ext cx="2779660" cy="85917"/>
          </a:xfrm>
          <a:custGeom>
            <a:avLst/>
            <a:gdLst/>
            <a:ahLst/>
            <a:cxnLst/>
            <a:rect l="l" t="t" r="r" b="b"/>
            <a:pathLst>
              <a:path w="4169490" h="128875" extrusionOk="0">
                <a:moveTo>
                  <a:pt x="0" y="0"/>
                </a:moveTo>
                <a:lnTo>
                  <a:pt x="4169490" y="0"/>
                </a:lnTo>
                <a:lnTo>
                  <a:pt x="4169490" y="128875"/>
                </a:lnTo>
                <a:lnTo>
                  <a:pt x="0" y="128875"/>
                </a:lnTo>
                <a:lnTo>
                  <a:pt x="0" y="0"/>
                </a:lnTo>
                <a:close/>
              </a:path>
            </a:pathLst>
          </a:custGeom>
          <a:blipFill rotWithShape="1">
            <a:blip r:embed="rId7">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674" name="Google Shape;1674;p50"/>
          <p:cNvSpPr/>
          <p:nvPr/>
        </p:nvSpPr>
        <p:spPr>
          <a:xfrm rot="7910323">
            <a:off x="2917257" y="-1327645"/>
            <a:ext cx="1053022" cy="2569836"/>
          </a:xfrm>
          <a:custGeom>
            <a:avLst/>
            <a:gdLst/>
            <a:ahLst/>
            <a:cxnLst/>
            <a:rect l="l" t="t" r="r" b="b"/>
            <a:pathLst>
              <a:path w="1579533" h="3854754" extrusionOk="0">
                <a:moveTo>
                  <a:pt x="0" y="0"/>
                </a:moveTo>
                <a:lnTo>
                  <a:pt x="1579533" y="0"/>
                </a:lnTo>
                <a:lnTo>
                  <a:pt x="1579533" y="3854755"/>
                </a:lnTo>
                <a:lnTo>
                  <a:pt x="0" y="3854755"/>
                </a:lnTo>
                <a:lnTo>
                  <a:pt x="0" y="0"/>
                </a:lnTo>
                <a:close/>
              </a:path>
            </a:pathLst>
          </a:custGeom>
          <a:blipFill rotWithShape="1">
            <a:blip r:embed="rId9">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675" name="Google Shape;1675;p50"/>
          <p:cNvSpPr/>
          <p:nvPr/>
        </p:nvSpPr>
        <p:spPr>
          <a:xfrm>
            <a:off x="11332259" y="4529194"/>
            <a:ext cx="1735875" cy="1770855"/>
          </a:xfrm>
          <a:custGeom>
            <a:avLst/>
            <a:gdLst/>
            <a:ahLst/>
            <a:cxnLst/>
            <a:rect l="l" t="t" r="r" b="b"/>
            <a:pathLst>
              <a:path w="2603812" h="2656282" extrusionOk="0">
                <a:moveTo>
                  <a:pt x="0" y="0"/>
                </a:moveTo>
                <a:lnTo>
                  <a:pt x="2603812" y="0"/>
                </a:lnTo>
                <a:lnTo>
                  <a:pt x="2603812" y="2656281"/>
                </a:lnTo>
                <a:lnTo>
                  <a:pt x="0" y="2656281"/>
                </a:lnTo>
                <a:lnTo>
                  <a:pt x="0" y="0"/>
                </a:lnTo>
                <a:close/>
              </a:path>
            </a:pathLst>
          </a:custGeom>
          <a:blipFill rotWithShape="1">
            <a:blip r:embed="rId10">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676" name="Google Shape;1676;p50"/>
          <p:cNvSpPr txBox="1"/>
          <p:nvPr/>
        </p:nvSpPr>
        <p:spPr>
          <a:xfrm rot="-144982">
            <a:off x="607287" y="1903389"/>
            <a:ext cx="2799591" cy="3159135"/>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s-ES" sz="1333" b="1" kern="0" dirty="0">
                <a:solidFill>
                  <a:srgbClr val="402B2B"/>
                </a:solidFill>
                <a:latin typeface="Atkinson Hyperlegible"/>
                <a:ea typeface="Atkinson Hyperlegible"/>
                <a:cs typeface="Atkinson Hyperlegible"/>
                <a:sym typeface="Atkinson Hyperlegible"/>
              </a:rPr>
              <a:t>Serena, de 25 años, </a:t>
            </a:r>
            <a:r>
              <a:rPr lang="es-ES" sz="1333" kern="0" dirty="0">
                <a:solidFill>
                  <a:srgbClr val="402B2B"/>
                </a:solidFill>
                <a:latin typeface="Atkinson Hyperlegible"/>
                <a:ea typeface="Atkinson Hyperlegible"/>
                <a:cs typeface="Atkinson Hyperlegible"/>
                <a:sym typeface="Atkinson Hyperlegible"/>
              </a:rPr>
              <a:t>se encuentra actualmente en Rotterdam (Países Bajos), donde apoya las iniciativas de la Fundación Lava </a:t>
            </a:r>
            <a:r>
              <a:rPr lang="es-ES" sz="1333" kern="0" dirty="0" err="1">
                <a:solidFill>
                  <a:srgbClr val="402B2B"/>
                </a:solidFill>
                <a:latin typeface="Atkinson Hyperlegible"/>
                <a:ea typeface="Atkinson Hyperlegible"/>
                <a:cs typeface="Atkinson Hyperlegible"/>
                <a:sym typeface="Atkinson Hyperlegible"/>
              </a:rPr>
              <a:t>Legato</a:t>
            </a:r>
            <a:r>
              <a:rPr lang="es-ES" sz="1333" kern="0" dirty="0">
                <a:solidFill>
                  <a:srgbClr val="402B2B"/>
                </a:solidFill>
                <a:latin typeface="Atkinson Hyperlegible"/>
                <a:ea typeface="Atkinson Hyperlegible"/>
                <a:cs typeface="Atkinson Hyperlegible"/>
                <a:sym typeface="Atkinson Hyperlegible"/>
              </a:rPr>
              <a:t>, que opera en el campo de la asistencia a personas con discapacidad, tanto niños como </a:t>
            </a:r>
            <a:r>
              <a:rPr lang="es-ES" sz="1333" kern="0" dirty="0" err="1">
                <a:solidFill>
                  <a:srgbClr val="402B2B"/>
                </a:solidFill>
                <a:latin typeface="Atkinson Hyperlegible"/>
                <a:ea typeface="Atkinson Hyperlegible"/>
                <a:cs typeface="Atkinson Hyperlegible"/>
                <a:sym typeface="Atkinson Hyperlegible"/>
              </a:rPr>
              <a:t>adultos.A</a:t>
            </a:r>
            <a:r>
              <a:rPr lang="es-ES" sz="1333" kern="0" dirty="0">
                <a:solidFill>
                  <a:srgbClr val="402B2B"/>
                </a:solidFill>
                <a:latin typeface="Atkinson Hyperlegible"/>
                <a:ea typeface="Atkinson Hyperlegible"/>
                <a:cs typeface="Atkinson Hyperlegible"/>
                <a:sym typeface="Atkinson Hyperlegible"/>
              </a:rPr>
              <a:t> través de su proyecto, Serena apoya diversas actividades recreativas diarias promovidas por organizaciones locales coordinadas por su fundación, como deportes, cocina y jardinería.</a:t>
            </a:r>
            <a:endParaRPr sz="1333" kern="0" dirty="0">
              <a:solidFill>
                <a:srgbClr val="402B2B"/>
              </a:solidFill>
              <a:latin typeface="Atkinson Hyperlegible"/>
              <a:ea typeface="Atkinson Hyperlegible"/>
              <a:cs typeface="Atkinson Hyperlegible"/>
              <a:sym typeface="Atkinson Hyperlegible"/>
            </a:endParaRPr>
          </a:p>
        </p:txBody>
      </p:sp>
      <p:sp>
        <p:nvSpPr>
          <p:cNvPr id="1677" name="Google Shape;1677;p50"/>
          <p:cNvSpPr txBox="1"/>
          <p:nvPr/>
        </p:nvSpPr>
        <p:spPr>
          <a:xfrm rot="264225">
            <a:off x="5243395" y="1051433"/>
            <a:ext cx="2864157" cy="1107996"/>
          </a:xfrm>
          <a:prstGeom prst="rect">
            <a:avLst/>
          </a:prstGeom>
          <a:noFill/>
          <a:ln>
            <a:noFill/>
          </a:ln>
        </p:spPr>
        <p:txBody>
          <a:bodyPr spcFirstLastPara="1" wrap="square" lIns="0" tIns="0" rIns="0" bIns="0" anchor="t" anchorCtr="0">
            <a:spAutoFit/>
          </a:bodyPr>
          <a:lstStyle/>
          <a:p>
            <a:pPr algn="ctr" defTabSz="609630">
              <a:buClr>
                <a:srgbClr val="000000"/>
              </a:buClr>
            </a:pPr>
            <a:r>
              <a:rPr lang="es-ES" sz="2400" kern="0" dirty="0">
                <a:solidFill>
                  <a:srgbClr val="402B2B"/>
                </a:solidFill>
                <a:latin typeface="Play"/>
                <a:ea typeface="Play"/>
                <a:cs typeface="Play"/>
                <a:sym typeface="Play"/>
              </a:rPr>
              <a:t>Desafiar la miseria construyendo y aprendiendo juntos</a:t>
            </a:r>
            <a:endParaRPr sz="933" kern="0" dirty="0">
              <a:solidFill>
                <a:srgbClr val="000000"/>
              </a:solidFill>
              <a:latin typeface="Arial"/>
              <a:cs typeface="Arial"/>
              <a:sym typeface="Arial"/>
            </a:endParaRPr>
          </a:p>
        </p:txBody>
      </p:sp>
      <p:sp>
        <p:nvSpPr>
          <p:cNvPr id="1678" name="Google Shape;1678;p50"/>
          <p:cNvSpPr txBox="1"/>
          <p:nvPr/>
        </p:nvSpPr>
        <p:spPr>
          <a:xfrm rot="-182632">
            <a:off x="8219147" y="965728"/>
            <a:ext cx="3313495" cy="603242"/>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n-US" sz="2800" kern="0">
                <a:solidFill>
                  <a:srgbClr val="402B2B"/>
                </a:solidFill>
                <a:latin typeface="Play"/>
                <a:ea typeface="Play"/>
                <a:cs typeface="Play"/>
                <a:sym typeface="Play"/>
              </a:rPr>
              <a:t>La Guajira</a:t>
            </a:r>
            <a:endParaRPr sz="933" kern="0">
              <a:solidFill>
                <a:srgbClr val="000000"/>
              </a:solidFill>
              <a:latin typeface="Arial"/>
              <a:cs typeface="Arial"/>
              <a:sym typeface="Arial"/>
            </a:endParaRPr>
          </a:p>
        </p:txBody>
      </p:sp>
      <p:sp>
        <p:nvSpPr>
          <p:cNvPr id="1679" name="Google Shape;1679;p50"/>
          <p:cNvSpPr txBox="1"/>
          <p:nvPr/>
        </p:nvSpPr>
        <p:spPr>
          <a:xfrm rot="-182632">
            <a:off x="8811144" y="1779192"/>
            <a:ext cx="2437607" cy="2871940"/>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s-ES" sz="1333" b="1" kern="0" dirty="0">
                <a:solidFill>
                  <a:srgbClr val="402B2B"/>
                </a:solidFill>
                <a:latin typeface="Atkinson Hyperlegible"/>
                <a:ea typeface="Atkinson Hyperlegible"/>
                <a:cs typeface="Atkinson Hyperlegible"/>
                <a:sym typeface="Atkinson Hyperlegible"/>
              </a:rPr>
              <a:t>Marika, de 23 años, </a:t>
            </a:r>
            <a:r>
              <a:rPr lang="es-ES" sz="1333" kern="0" dirty="0">
                <a:solidFill>
                  <a:srgbClr val="402B2B"/>
                </a:solidFill>
                <a:latin typeface="Atkinson Hyperlegible"/>
                <a:ea typeface="Atkinson Hyperlegible"/>
                <a:cs typeface="Atkinson Hyperlegible"/>
                <a:sym typeface="Atkinson Hyperlegible"/>
              </a:rPr>
              <a:t>lleva unos meses en Almería (España). </a:t>
            </a:r>
          </a:p>
          <a:p>
            <a:pPr algn="ctr" defTabSz="609630">
              <a:lnSpc>
                <a:spcPct val="140000"/>
              </a:lnSpc>
              <a:buClr>
                <a:srgbClr val="000000"/>
              </a:buClr>
            </a:pPr>
            <a:endParaRPr lang="es-ES" sz="1333" kern="0" dirty="0">
              <a:solidFill>
                <a:srgbClr val="402B2B"/>
              </a:solidFill>
              <a:latin typeface="Atkinson Hyperlegible"/>
              <a:ea typeface="Atkinson Hyperlegible"/>
              <a:cs typeface="Atkinson Hyperlegible"/>
              <a:sym typeface="Atkinson Hyperlegible"/>
            </a:endParaRPr>
          </a:p>
          <a:p>
            <a:pPr algn="ctr" defTabSz="609630">
              <a:lnSpc>
                <a:spcPct val="140000"/>
              </a:lnSpc>
              <a:buClr>
                <a:srgbClr val="000000"/>
              </a:buClr>
            </a:pPr>
            <a:r>
              <a:rPr lang="es-ES" sz="1333" kern="0" dirty="0">
                <a:solidFill>
                  <a:srgbClr val="402B2B"/>
                </a:solidFill>
                <a:latin typeface="Atkinson Hyperlegible"/>
                <a:ea typeface="Atkinson Hyperlegible"/>
                <a:cs typeface="Atkinson Hyperlegible"/>
                <a:sym typeface="Atkinson Hyperlegible"/>
              </a:rPr>
              <a:t>Allí gestiona los canales de redes sociales de «La Guajira», una asociación sociocultural centrada en los valores de la colaboración y el arte como motor de cambio positivo.</a:t>
            </a:r>
            <a:r>
              <a:rPr lang="en-US" sz="1333" kern="0" dirty="0">
                <a:solidFill>
                  <a:srgbClr val="402B2B"/>
                </a:solidFill>
                <a:latin typeface="Atkinson Hyperlegible"/>
                <a:ea typeface="Atkinson Hyperlegible"/>
                <a:cs typeface="Atkinson Hyperlegible"/>
                <a:sym typeface="Atkinson Hyperlegible"/>
              </a:rPr>
              <a:t>.</a:t>
            </a:r>
            <a:endParaRPr sz="933" kern="0" dirty="0">
              <a:solidFill>
                <a:srgbClr val="000000"/>
              </a:solidFill>
              <a:latin typeface="Arial"/>
              <a:cs typeface="Arial"/>
              <a:sym typeface="Arial"/>
            </a:endParaRPr>
          </a:p>
          <a:p>
            <a:pPr algn="ctr" defTabSz="609630">
              <a:lnSpc>
                <a:spcPct val="140000"/>
              </a:lnSpc>
              <a:buClr>
                <a:srgbClr val="000000"/>
              </a:buClr>
            </a:pPr>
            <a:endParaRPr sz="1333" kern="0" dirty="0">
              <a:solidFill>
                <a:srgbClr val="402B2B"/>
              </a:solidFill>
              <a:latin typeface="Atkinson Hyperlegible"/>
              <a:ea typeface="Atkinson Hyperlegible"/>
              <a:cs typeface="Atkinson Hyperlegible"/>
              <a:sym typeface="Atkinson Hyperlegible"/>
            </a:endParaRPr>
          </a:p>
        </p:txBody>
      </p:sp>
      <p:sp>
        <p:nvSpPr>
          <p:cNvPr id="1680" name="Google Shape;1680;p50"/>
          <p:cNvSpPr/>
          <p:nvPr/>
        </p:nvSpPr>
        <p:spPr>
          <a:xfrm rot="-6687178">
            <a:off x="4173098" y="5354089"/>
            <a:ext cx="981925" cy="2542202"/>
          </a:xfrm>
          <a:custGeom>
            <a:avLst/>
            <a:gdLst/>
            <a:ahLst/>
            <a:cxnLst/>
            <a:rect l="l" t="t" r="r" b="b"/>
            <a:pathLst>
              <a:path w="1472888" h="3813303" extrusionOk="0">
                <a:moveTo>
                  <a:pt x="0" y="0"/>
                </a:moveTo>
                <a:lnTo>
                  <a:pt x="1472888" y="0"/>
                </a:lnTo>
                <a:lnTo>
                  <a:pt x="1472888" y="3813303"/>
                </a:lnTo>
                <a:lnTo>
                  <a:pt x="0" y="3813303"/>
                </a:lnTo>
                <a:lnTo>
                  <a:pt x="0" y="0"/>
                </a:lnTo>
                <a:close/>
              </a:path>
            </a:pathLst>
          </a:custGeom>
          <a:blipFill rotWithShape="1">
            <a:blip r:embed="rId11">
              <a:alphaModFix amt="88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681" name="Google Shape;1681;p50"/>
          <p:cNvSpPr txBox="1"/>
          <p:nvPr/>
        </p:nvSpPr>
        <p:spPr>
          <a:xfrm rot="264225">
            <a:off x="5199728" y="2388088"/>
            <a:ext cx="2523561" cy="3159135"/>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s-ES" sz="1333" b="1" kern="0" dirty="0">
                <a:solidFill>
                  <a:srgbClr val="402B2B"/>
                </a:solidFill>
                <a:latin typeface="Atkinson Hyperlegible"/>
                <a:ea typeface="Atkinson Hyperlegible"/>
                <a:cs typeface="Atkinson Hyperlegible"/>
                <a:sym typeface="Atkinson Hyperlegible"/>
              </a:rPr>
              <a:t>Enrico tiene 20 años</a:t>
            </a:r>
            <a:r>
              <a:rPr lang="es-ES" sz="1333" kern="0" dirty="0">
                <a:solidFill>
                  <a:srgbClr val="402B2B"/>
                </a:solidFill>
                <a:latin typeface="Atkinson Hyperlegible"/>
                <a:ea typeface="Atkinson Hyperlegible"/>
                <a:cs typeface="Atkinson Hyperlegible"/>
                <a:sym typeface="Atkinson Hyperlegible"/>
              </a:rPr>
              <a:t> y actualmente se encuentra en Clermont-Ferrand, Francia, participando en el proyecto CES «¡Desafiar la miseria construyendo y aprendiendo juntos!» en </a:t>
            </a:r>
            <a:r>
              <a:rPr lang="es-ES" sz="1333" kern="0" dirty="0" err="1">
                <a:solidFill>
                  <a:srgbClr val="402B2B"/>
                </a:solidFill>
                <a:latin typeface="Atkinson Hyperlegible"/>
                <a:ea typeface="Atkinson Hyperlegible"/>
                <a:cs typeface="Atkinson Hyperlegible"/>
                <a:sym typeface="Atkinson Hyperlegible"/>
              </a:rPr>
              <a:t>Compagnons</a:t>
            </a:r>
            <a:r>
              <a:rPr lang="es-ES" sz="1333" kern="0" dirty="0">
                <a:solidFill>
                  <a:srgbClr val="402B2B"/>
                </a:solidFill>
                <a:latin typeface="Atkinson Hyperlegible"/>
                <a:ea typeface="Atkinson Hyperlegible"/>
                <a:cs typeface="Atkinson Hyperlegible"/>
                <a:sym typeface="Atkinson Hyperlegible"/>
              </a:rPr>
              <a:t> </a:t>
            </a:r>
            <a:r>
              <a:rPr lang="es-ES" sz="1333" kern="0" dirty="0" err="1">
                <a:solidFill>
                  <a:srgbClr val="402B2B"/>
                </a:solidFill>
                <a:latin typeface="Atkinson Hyperlegible"/>
                <a:ea typeface="Atkinson Hyperlegible"/>
                <a:cs typeface="Atkinson Hyperlegible"/>
                <a:sym typeface="Atkinson Hyperlegible"/>
              </a:rPr>
              <a:t>Bâtisseurs</a:t>
            </a:r>
            <a:r>
              <a:rPr lang="es-ES" sz="1333" kern="0" dirty="0">
                <a:solidFill>
                  <a:srgbClr val="402B2B"/>
                </a:solidFill>
                <a:latin typeface="Atkinson Hyperlegible"/>
                <a:ea typeface="Atkinson Hyperlegible"/>
                <a:cs typeface="Atkinson Hyperlegible"/>
                <a:sym typeface="Atkinson Hyperlegible"/>
              </a:rPr>
              <a:t> </a:t>
            </a:r>
            <a:r>
              <a:rPr lang="es-ES" sz="1333" kern="0" dirty="0" err="1">
                <a:solidFill>
                  <a:srgbClr val="402B2B"/>
                </a:solidFill>
                <a:latin typeface="Atkinson Hyperlegible"/>
                <a:ea typeface="Atkinson Hyperlegible"/>
                <a:cs typeface="Atkinson Hyperlegible"/>
                <a:sym typeface="Atkinson Hyperlegible"/>
              </a:rPr>
              <a:t>Auvergne</a:t>
            </a:r>
            <a:r>
              <a:rPr lang="es-ES" sz="1333" kern="0" dirty="0">
                <a:solidFill>
                  <a:srgbClr val="402B2B"/>
                </a:solidFill>
                <a:latin typeface="Atkinson Hyperlegible"/>
                <a:ea typeface="Atkinson Hyperlegible"/>
                <a:cs typeface="Atkinson Hyperlegible"/>
                <a:sym typeface="Atkinson Hyperlegible"/>
              </a:rPr>
              <a:t>. El proyecto dura 9 meses y en él, junto con otros voluntarios, ayuda a familias con dificultades sociales y económicas a mejorar sus condiciones de vida.</a:t>
            </a:r>
            <a:endParaRPr sz="1333" kern="0" dirty="0">
              <a:solidFill>
                <a:srgbClr val="402B2B"/>
              </a:solidFill>
              <a:latin typeface="Atkinson Hyperlegible"/>
              <a:ea typeface="Atkinson Hyperlegible"/>
              <a:cs typeface="Atkinson Hyperlegible"/>
              <a:sym typeface="Atkinson Hyperlegible"/>
            </a:endParaRPr>
          </a:p>
        </p:txBody>
      </p:sp>
      <p:grpSp>
        <p:nvGrpSpPr>
          <p:cNvPr id="1682" name="Google Shape;1682;p50"/>
          <p:cNvGrpSpPr/>
          <p:nvPr/>
        </p:nvGrpSpPr>
        <p:grpSpPr>
          <a:xfrm rot="-981895">
            <a:off x="3090762" y="51153"/>
            <a:ext cx="1915025" cy="2224259"/>
            <a:chOff x="0" y="0"/>
            <a:chExt cx="5466080" cy="6348730"/>
          </a:xfrm>
        </p:grpSpPr>
        <p:sp>
          <p:nvSpPr>
            <p:cNvPr id="1683" name="Google Shape;1683;p50"/>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6E8DD"/>
            </a:solid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684" name="Google Shape;1684;p50"/>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2">
                <a:alphaModFix/>
              </a:blip>
              <a:stretch>
                <a:fillRect l="-15388" t="-96669" r="-66900" b="-5680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685" name="Google Shape;1685;p50"/>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686" name="Google Shape;1686;p50"/>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1687" name="Google Shape;1687;p50"/>
          <p:cNvSpPr/>
          <p:nvPr/>
        </p:nvSpPr>
        <p:spPr>
          <a:xfrm rot="-213070">
            <a:off x="1589977" y="479243"/>
            <a:ext cx="405369" cy="413115"/>
          </a:xfrm>
          <a:custGeom>
            <a:avLst/>
            <a:gdLst/>
            <a:ahLst/>
            <a:cxnLst/>
            <a:rect l="l" t="t" r="r" b="b"/>
            <a:pathLst>
              <a:path w="608054" h="619673" extrusionOk="0">
                <a:moveTo>
                  <a:pt x="0" y="0"/>
                </a:moveTo>
                <a:lnTo>
                  <a:pt x="608054" y="0"/>
                </a:lnTo>
                <a:lnTo>
                  <a:pt x="608054" y="619674"/>
                </a:lnTo>
                <a:lnTo>
                  <a:pt x="0" y="619674"/>
                </a:lnTo>
                <a:lnTo>
                  <a:pt x="0" y="0"/>
                </a:lnTo>
                <a:close/>
              </a:path>
            </a:pathLst>
          </a:custGeom>
          <a:blipFill rotWithShape="1">
            <a:blip r:embed="rId8">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688" name="Google Shape;1688;p50"/>
          <p:cNvSpPr txBox="1"/>
          <p:nvPr/>
        </p:nvSpPr>
        <p:spPr>
          <a:xfrm rot="-1061413">
            <a:off x="3460269" y="1879624"/>
            <a:ext cx="1893863" cy="260841"/>
          </a:xfrm>
          <a:prstGeom prst="rect">
            <a:avLst/>
          </a:prstGeom>
          <a:noFill/>
          <a:ln>
            <a:noFill/>
          </a:ln>
        </p:spPr>
        <p:txBody>
          <a:bodyPr spcFirstLastPara="1" wrap="square" lIns="0" tIns="0" rIns="0" bIns="0" anchor="t" anchorCtr="0">
            <a:spAutoFit/>
          </a:bodyPr>
          <a:lstStyle/>
          <a:p>
            <a:pPr algn="ctr" defTabSz="609630">
              <a:lnSpc>
                <a:spcPct val="140011"/>
              </a:lnSpc>
              <a:buClr>
                <a:srgbClr val="000000"/>
              </a:buClr>
            </a:pPr>
            <a:r>
              <a:rPr lang="en-US" sz="1211" kern="0" dirty="0">
                <a:solidFill>
                  <a:srgbClr val="402B2B"/>
                </a:solidFill>
                <a:latin typeface="Arial"/>
                <a:ea typeface="Arial"/>
                <a:cs typeface="Arial"/>
                <a:sym typeface="Arial"/>
              </a:rPr>
              <a:t>Serena </a:t>
            </a:r>
            <a:r>
              <a:rPr lang="en-US" sz="1211" kern="0" dirty="0" err="1">
                <a:solidFill>
                  <a:srgbClr val="402B2B"/>
                </a:solidFill>
                <a:latin typeface="Arial"/>
                <a:ea typeface="Arial"/>
                <a:cs typeface="Arial"/>
                <a:sym typeface="Arial"/>
              </a:rPr>
              <a:t>en</a:t>
            </a:r>
            <a:r>
              <a:rPr lang="en-US" sz="1211" kern="0" dirty="0">
                <a:solidFill>
                  <a:srgbClr val="402B2B"/>
                </a:solidFill>
                <a:latin typeface="Arial"/>
                <a:ea typeface="Arial"/>
                <a:cs typeface="Arial"/>
                <a:sym typeface="Arial"/>
              </a:rPr>
              <a:t> </a:t>
            </a:r>
            <a:r>
              <a:rPr lang="en-US" sz="1211" kern="0" dirty="0" err="1">
                <a:solidFill>
                  <a:srgbClr val="402B2B"/>
                </a:solidFill>
                <a:latin typeface="Arial"/>
                <a:ea typeface="Arial"/>
                <a:cs typeface="Arial"/>
                <a:sym typeface="Arial"/>
              </a:rPr>
              <a:t>Países</a:t>
            </a:r>
            <a:r>
              <a:rPr lang="en-US" sz="1211" kern="0" dirty="0">
                <a:solidFill>
                  <a:srgbClr val="402B2B"/>
                </a:solidFill>
                <a:latin typeface="Arial"/>
                <a:ea typeface="Arial"/>
                <a:cs typeface="Arial"/>
                <a:sym typeface="Arial"/>
              </a:rPr>
              <a:t> </a:t>
            </a:r>
            <a:r>
              <a:rPr lang="en-US" sz="1211" kern="0" dirty="0" err="1">
                <a:solidFill>
                  <a:srgbClr val="402B2B"/>
                </a:solidFill>
                <a:latin typeface="Arial"/>
                <a:ea typeface="Arial"/>
                <a:cs typeface="Arial"/>
                <a:sym typeface="Arial"/>
              </a:rPr>
              <a:t>Bajos</a:t>
            </a:r>
            <a:endParaRPr sz="933" kern="0" dirty="0">
              <a:solidFill>
                <a:srgbClr val="000000"/>
              </a:solidFill>
              <a:latin typeface="Arial"/>
              <a:cs typeface="Arial"/>
              <a:sym typeface="Arial"/>
            </a:endParaRPr>
          </a:p>
        </p:txBody>
      </p:sp>
      <p:grpSp>
        <p:nvGrpSpPr>
          <p:cNvPr id="1689" name="Google Shape;1689;p50"/>
          <p:cNvGrpSpPr/>
          <p:nvPr/>
        </p:nvGrpSpPr>
        <p:grpSpPr>
          <a:xfrm rot="1480639">
            <a:off x="3088777" y="4874177"/>
            <a:ext cx="1915025" cy="2224259"/>
            <a:chOff x="0" y="0"/>
            <a:chExt cx="5466080" cy="6348730"/>
          </a:xfrm>
        </p:grpSpPr>
        <p:sp>
          <p:nvSpPr>
            <p:cNvPr id="1690" name="Google Shape;1690;p50"/>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6E8DD"/>
            </a:solid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691" name="Google Shape;1691;p50"/>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3">
                <a:alphaModFix/>
              </a:blip>
              <a:stretch>
                <a:fillRect l="-13891" r="-13892"/>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692" name="Google Shape;1692;p50"/>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693" name="Google Shape;1693;p50"/>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1694" name="Google Shape;1694;p50"/>
          <p:cNvSpPr/>
          <p:nvPr/>
        </p:nvSpPr>
        <p:spPr>
          <a:xfrm rot="-250719">
            <a:off x="4357997" y="4876978"/>
            <a:ext cx="377113" cy="384319"/>
          </a:xfrm>
          <a:custGeom>
            <a:avLst/>
            <a:gdLst/>
            <a:ahLst/>
            <a:cxnLst/>
            <a:rect l="l" t="t" r="r" b="b"/>
            <a:pathLst>
              <a:path w="565670" h="576479" extrusionOk="0">
                <a:moveTo>
                  <a:pt x="0" y="0"/>
                </a:moveTo>
                <a:lnTo>
                  <a:pt x="565669" y="0"/>
                </a:lnTo>
                <a:lnTo>
                  <a:pt x="565669" y="576479"/>
                </a:lnTo>
                <a:lnTo>
                  <a:pt x="0" y="576479"/>
                </a:lnTo>
                <a:lnTo>
                  <a:pt x="0" y="0"/>
                </a:lnTo>
                <a:close/>
              </a:path>
            </a:pathLst>
          </a:custGeom>
          <a:blipFill rotWithShape="1">
            <a:blip r:embed="rId8">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695" name="Google Shape;1695;p50"/>
          <p:cNvSpPr txBox="1"/>
          <p:nvPr/>
        </p:nvSpPr>
        <p:spPr>
          <a:xfrm rot="1545472">
            <a:off x="3090965" y="6648637"/>
            <a:ext cx="1237379" cy="260841"/>
          </a:xfrm>
          <a:prstGeom prst="rect">
            <a:avLst/>
          </a:prstGeom>
          <a:noFill/>
          <a:ln>
            <a:noFill/>
          </a:ln>
        </p:spPr>
        <p:txBody>
          <a:bodyPr spcFirstLastPara="1" wrap="square" lIns="0" tIns="0" rIns="0" bIns="0" anchor="t" anchorCtr="0">
            <a:spAutoFit/>
          </a:bodyPr>
          <a:lstStyle/>
          <a:p>
            <a:pPr algn="ctr" defTabSz="609630">
              <a:lnSpc>
                <a:spcPct val="140011"/>
              </a:lnSpc>
              <a:buClr>
                <a:srgbClr val="000000"/>
              </a:buClr>
            </a:pPr>
            <a:r>
              <a:rPr lang="en-US" sz="1211" kern="0" dirty="0">
                <a:solidFill>
                  <a:srgbClr val="402B2B"/>
                </a:solidFill>
                <a:latin typeface="Arial"/>
                <a:ea typeface="Arial"/>
                <a:cs typeface="Arial"/>
                <a:sym typeface="Arial"/>
              </a:rPr>
              <a:t>Enrico </a:t>
            </a:r>
            <a:r>
              <a:rPr lang="en-US" sz="1211" kern="0" dirty="0" err="1">
                <a:solidFill>
                  <a:srgbClr val="402B2B"/>
                </a:solidFill>
                <a:latin typeface="Arial"/>
                <a:ea typeface="Arial"/>
                <a:cs typeface="Arial"/>
                <a:sym typeface="Arial"/>
              </a:rPr>
              <a:t>en</a:t>
            </a:r>
            <a:r>
              <a:rPr lang="en-US" sz="1211" kern="0" dirty="0">
                <a:solidFill>
                  <a:srgbClr val="402B2B"/>
                </a:solidFill>
                <a:latin typeface="Arial"/>
                <a:ea typeface="Arial"/>
                <a:cs typeface="Arial"/>
                <a:sym typeface="Arial"/>
              </a:rPr>
              <a:t> Francia</a:t>
            </a:r>
            <a:endParaRPr sz="933" kern="0" dirty="0">
              <a:solidFill>
                <a:srgbClr val="000000"/>
              </a:solidFill>
              <a:latin typeface="Arial"/>
              <a:cs typeface="Arial"/>
              <a:sym typeface="Arial"/>
            </a:endParaRPr>
          </a:p>
        </p:txBody>
      </p:sp>
      <p:grpSp>
        <p:nvGrpSpPr>
          <p:cNvPr id="1696" name="Google Shape;1696;p50"/>
          <p:cNvGrpSpPr/>
          <p:nvPr/>
        </p:nvGrpSpPr>
        <p:grpSpPr>
          <a:xfrm rot="-295552">
            <a:off x="9631017" y="4394447"/>
            <a:ext cx="1915025" cy="2224259"/>
            <a:chOff x="0" y="0"/>
            <a:chExt cx="5466080" cy="6348730"/>
          </a:xfrm>
        </p:grpSpPr>
        <p:sp>
          <p:nvSpPr>
            <p:cNvPr id="1697" name="Google Shape;1697;p50"/>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6E8DD"/>
            </a:solid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698" name="Google Shape;1698;p50"/>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4">
                <a:alphaModFix/>
              </a:blip>
              <a:stretch>
                <a:fillRect t="-68461" r="-32705" b="-16070"/>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699" name="Google Shape;1699;p50"/>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00" name="Google Shape;1700;p50"/>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1701" name="Google Shape;1701;p50"/>
          <p:cNvSpPr/>
          <p:nvPr/>
        </p:nvSpPr>
        <p:spPr>
          <a:xfrm rot="-250719">
            <a:off x="9350502" y="4392465"/>
            <a:ext cx="377113" cy="384319"/>
          </a:xfrm>
          <a:custGeom>
            <a:avLst/>
            <a:gdLst/>
            <a:ahLst/>
            <a:cxnLst/>
            <a:rect l="l" t="t" r="r" b="b"/>
            <a:pathLst>
              <a:path w="565670" h="576479" extrusionOk="0">
                <a:moveTo>
                  <a:pt x="0" y="0"/>
                </a:moveTo>
                <a:lnTo>
                  <a:pt x="565670" y="0"/>
                </a:lnTo>
                <a:lnTo>
                  <a:pt x="565670" y="576478"/>
                </a:lnTo>
                <a:lnTo>
                  <a:pt x="0" y="576478"/>
                </a:lnTo>
                <a:lnTo>
                  <a:pt x="0" y="0"/>
                </a:lnTo>
                <a:close/>
              </a:path>
            </a:pathLst>
          </a:custGeom>
          <a:blipFill rotWithShape="1">
            <a:blip r:embed="rId8">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02" name="Google Shape;1702;p50"/>
          <p:cNvSpPr/>
          <p:nvPr/>
        </p:nvSpPr>
        <p:spPr>
          <a:xfrm rot="-213070">
            <a:off x="2701354" y="232816"/>
            <a:ext cx="405369" cy="413115"/>
          </a:xfrm>
          <a:custGeom>
            <a:avLst/>
            <a:gdLst/>
            <a:ahLst/>
            <a:cxnLst/>
            <a:rect l="l" t="t" r="r" b="b"/>
            <a:pathLst>
              <a:path w="608054" h="619673" extrusionOk="0">
                <a:moveTo>
                  <a:pt x="0" y="0"/>
                </a:moveTo>
                <a:lnTo>
                  <a:pt x="608054" y="0"/>
                </a:lnTo>
                <a:lnTo>
                  <a:pt x="608054" y="619673"/>
                </a:lnTo>
                <a:lnTo>
                  <a:pt x="0" y="619673"/>
                </a:lnTo>
                <a:lnTo>
                  <a:pt x="0" y="0"/>
                </a:lnTo>
                <a:close/>
              </a:path>
            </a:pathLst>
          </a:custGeom>
          <a:blipFill rotWithShape="1">
            <a:blip r:embed="rId8">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03" name="Google Shape;1703;p50"/>
          <p:cNvSpPr txBox="1"/>
          <p:nvPr/>
        </p:nvSpPr>
        <p:spPr>
          <a:xfrm rot="-366509">
            <a:off x="10035691" y="6055818"/>
            <a:ext cx="1237379" cy="521681"/>
          </a:xfrm>
          <a:prstGeom prst="rect">
            <a:avLst/>
          </a:prstGeom>
          <a:noFill/>
          <a:ln>
            <a:noFill/>
          </a:ln>
        </p:spPr>
        <p:txBody>
          <a:bodyPr spcFirstLastPara="1" wrap="square" lIns="0" tIns="0" rIns="0" bIns="0" anchor="t" anchorCtr="0">
            <a:spAutoFit/>
          </a:bodyPr>
          <a:lstStyle/>
          <a:p>
            <a:pPr algn="ctr" defTabSz="609630">
              <a:lnSpc>
                <a:spcPct val="140011"/>
              </a:lnSpc>
              <a:buClr>
                <a:srgbClr val="000000"/>
              </a:buClr>
            </a:pPr>
            <a:r>
              <a:rPr lang="en-US" sz="1211" kern="0" dirty="0">
                <a:solidFill>
                  <a:srgbClr val="402B2B"/>
                </a:solidFill>
                <a:latin typeface="Arial"/>
                <a:ea typeface="Arial"/>
                <a:cs typeface="Arial"/>
                <a:sym typeface="Arial"/>
              </a:rPr>
              <a:t>Marika </a:t>
            </a:r>
            <a:r>
              <a:rPr lang="en-US" sz="1211" kern="0" dirty="0" err="1">
                <a:solidFill>
                  <a:srgbClr val="402B2B"/>
                </a:solidFill>
                <a:latin typeface="Arial"/>
                <a:ea typeface="Arial"/>
                <a:cs typeface="Arial"/>
                <a:sym typeface="Arial"/>
              </a:rPr>
              <a:t>en</a:t>
            </a:r>
            <a:r>
              <a:rPr lang="en-US" sz="1211" kern="0" dirty="0">
                <a:solidFill>
                  <a:srgbClr val="402B2B"/>
                </a:solidFill>
                <a:latin typeface="Arial"/>
                <a:ea typeface="Arial"/>
                <a:cs typeface="Arial"/>
                <a:sym typeface="Arial"/>
              </a:rPr>
              <a:t> </a:t>
            </a:r>
            <a:r>
              <a:rPr lang="en-US" sz="1211" kern="0" dirty="0" err="1">
                <a:solidFill>
                  <a:srgbClr val="402B2B"/>
                </a:solidFill>
                <a:latin typeface="Arial"/>
                <a:ea typeface="Arial"/>
                <a:cs typeface="Arial"/>
                <a:sym typeface="Arial"/>
              </a:rPr>
              <a:t>España</a:t>
            </a:r>
            <a:endParaRPr sz="933" kern="0" dirty="0">
              <a:solidFill>
                <a:srgbClr val="000000"/>
              </a:solidFill>
              <a:latin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708"/>
        <p:cNvGrpSpPr/>
        <p:nvPr/>
      </p:nvGrpSpPr>
      <p:grpSpPr>
        <a:xfrm>
          <a:off x="0" y="0"/>
          <a:ext cx="0" cy="0"/>
          <a:chOff x="0" y="0"/>
          <a:chExt cx="0" cy="0"/>
        </a:xfrm>
      </p:grpSpPr>
      <p:sp>
        <p:nvSpPr>
          <p:cNvPr id="1709" name="Google Shape;1709;p51"/>
          <p:cNvSpPr/>
          <p:nvPr/>
        </p:nvSpPr>
        <p:spPr>
          <a:xfrm>
            <a:off x="0" y="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nvGrpSpPr>
          <p:cNvPr id="1710" name="Google Shape;1710;p51"/>
          <p:cNvGrpSpPr/>
          <p:nvPr/>
        </p:nvGrpSpPr>
        <p:grpSpPr>
          <a:xfrm rot="-8100000">
            <a:off x="-1543528" y="5756996"/>
            <a:ext cx="8154513" cy="5647755"/>
            <a:chOff x="0" y="0"/>
            <a:chExt cx="3429000" cy="2374900"/>
          </a:xfrm>
        </p:grpSpPr>
        <p:sp>
          <p:nvSpPr>
            <p:cNvPr id="1711" name="Google Shape;1711;p51"/>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12" name="Google Shape;1712;p51"/>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1713" name="Google Shape;1713;p51"/>
          <p:cNvSpPr/>
          <p:nvPr/>
        </p:nvSpPr>
        <p:spPr>
          <a:xfrm rot="5255018">
            <a:off x="-425287" y="1362476"/>
            <a:ext cx="4891975" cy="3263429"/>
          </a:xfrm>
          <a:custGeom>
            <a:avLst/>
            <a:gdLst/>
            <a:ahLst/>
            <a:cxnLst/>
            <a:rect l="l" t="t" r="r" b="b"/>
            <a:pathLst>
              <a:path w="7337963" h="4895143" extrusionOk="0">
                <a:moveTo>
                  <a:pt x="7337962" y="4895143"/>
                </a:moveTo>
                <a:lnTo>
                  <a:pt x="0" y="4895143"/>
                </a:lnTo>
                <a:lnTo>
                  <a:pt x="0" y="0"/>
                </a:lnTo>
                <a:lnTo>
                  <a:pt x="7337962" y="0"/>
                </a:lnTo>
                <a:lnTo>
                  <a:pt x="7337962" y="4895143"/>
                </a:lnTo>
                <a:close/>
              </a:path>
            </a:pathLst>
          </a:custGeom>
          <a:blipFill rotWithShape="1">
            <a:blip r:embed="rId6">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14" name="Google Shape;1714;p51"/>
          <p:cNvSpPr/>
          <p:nvPr/>
        </p:nvSpPr>
        <p:spPr>
          <a:xfrm rot="-144982">
            <a:off x="535739" y="1567367"/>
            <a:ext cx="2987935" cy="92355"/>
          </a:xfrm>
          <a:custGeom>
            <a:avLst/>
            <a:gdLst/>
            <a:ahLst/>
            <a:cxnLst/>
            <a:rect l="l" t="t" r="r" b="b"/>
            <a:pathLst>
              <a:path w="4481902" h="138532" extrusionOk="0">
                <a:moveTo>
                  <a:pt x="0" y="0"/>
                </a:moveTo>
                <a:lnTo>
                  <a:pt x="4481902" y="0"/>
                </a:lnTo>
                <a:lnTo>
                  <a:pt x="4481902" y="138532"/>
                </a:lnTo>
                <a:lnTo>
                  <a:pt x="0" y="138532"/>
                </a:lnTo>
                <a:lnTo>
                  <a:pt x="0" y="0"/>
                </a:lnTo>
                <a:close/>
              </a:path>
            </a:pathLst>
          </a:custGeom>
          <a:blipFill rotWithShape="1">
            <a:blip r:embed="rId7">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15" name="Google Shape;1715;p51"/>
          <p:cNvSpPr txBox="1"/>
          <p:nvPr/>
        </p:nvSpPr>
        <p:spPr>
          <a:xfrm rot="-144982">
            <a:off x="194957" y="766443"/>
            <a:ext cx="3561769" cy="884729"/>
          </a:xfrm>
          <a:prstGeom prst="rect">
            <a:avLst/>
          </a:prstGeom>
          <a:noFill/>
          <a:ln>
            <a:noFill/>
          </a:ln>
        </p:spPr>
        <p:txBody>
          <a:bodyPr spcFirstLastPara="1" wrap="square" lIns="0" tIns="0" rIns="0" bIns="0" anchor="t" anchorCtr="0">
            <a:spAutoFit/>
          </a:bodyPr>
          <a:lstStyle/>
          <a:p>
            <a:pPr algn="ctr" defTabSz="609630">
              <a:lnSpc>
                <a:spcPct val="88000"/>
              </a:lnSpc>
              <a:buClr>
                <a:srgbClr val="000000"/>
              </a:buClr>
            </a:pPr>
            <a:r>
              <a:rPr lang="en-US" sz="2800" kern="0" dirty="0">
                <a:solidFill>
                  <a:srgbClr val="402B2B"/>
                </a:solidFill>
                <a:latin typeface="Play"/>
                <a:ea typeface="Play"/>
                <a:cs typeface="Play"/>
                <a:sym typeface="Play"/>
              </a:rPr>
              <a:t> </a:t>
            </a:r>
            <a:r>
              <a:rPr lang="en-US" sz="2800" kern="0" dirty="0" err="1">
                <a:solidFill>
                  <a:srgbClr val="402B2B"/>
                </a:solidFill>
                <a:latin typeface="Play"/>
                <a:ea typeface="Play"/>
                <a:cs typeface="Play"/>
                <a:sym typeface="Play"/>
              </a:rPr>
              <a:t>Asociación</a:t>
            </a:r>
            <a:endParaRPr lang="en-US" sz="2800" kern="0" dirty="0">
              <a:solidFill>
                <a:srgbClr val="402B2B"/>
              </a:solidFill>
              <a:latin typeface="Play"/>
              <a:ea typeface="Play"/>
              <a:cs typeface="Play"/>
              <a:sym typeface="Play"/>
            </a:endParaRPr>
          </a:p>
          <a:p>
            <a:pPr algn="ctr" defTabSz="609630">
              <a:lnSpc>
                <a:spcPct val="88000"/>
              </a:lnSpc>
              <a:buClr>
                <a:srgbClr val="000000"/>
              </a:buClr>
            </a:pPr>
            <a:r>
              <a:rPr lang="en-US" sz="2800" kern="0" dirty="0" err="1">
                <a:solidFill>
                  <a:srgbClr val="402B2B"/>
                </a:solidFill>
                <a:latin typeface="Play"/>
                <a:ea typeface="Play"/>
                <a:cs typeface="Play"/>
                <a:sym typeface="Play"/>
              </a:rPr>
              <a:t>Sininauhasaatio</a:t>
            </a:r>
            <a:endParaRPr sz="933" kern="0" dirty="0">
              <a:solidFill>
                <a:srgbClr val="000000"/>
              </a:solidFill>
              <a:latin typeface="Arial"/>
              <a:cs typeface="Arial"/>
              <a:sym typeface="Arial"/>
            </a:endParaRPr>
          </a:p>
          <a:p>
            <a:pPr algn="ctr" defTabSz="609630">
              <a:lnSpc>
                <a:spcPct val="88000"/>
              </a:lnSpc>
              <a:buClr>
                <a:srgbClr val="000000"/>
              </a:buClr>
            </a:pPr>
            <a:endParaRPr sz="933" kern="0" dirty="0">
              <a:solidFill>
                <a:srgbClr val="000000"/>
              </a:solidFill>
              <a:latin typeface="Arial"/>
              <a:cs typeface="Arial"/>
              <a:sym typeface="Arial"/>
            </a:endParaRPr>
          </a:p>
        </p:txBody>
      </p:sp>
      <p:grpSp>
        <p:nvGrpSpPr>
          <p:cNvPr id="1716" name="Google Shape;1716;p51"/>
          <p:cNvGrpSpPr/>
          <p:nvPr/>
        </p:nvGrpSpPr>
        <p:grpSpPr>
          <a:xfrm rot="1015533">
            <a:off x="7009101" y="-1414352"/>
            <a:ext cx="6883695" cy="4767596"/>
            <a:chOff x="0" y="0"/>
            <a:chExt cx="3429000" cy="2374900"/>
          </a:xfrm>
        </p:grpSpPr>
        <p:sp>
          <p:nvSpPr>
            <p:cNvPr id="1717" name="Google Shape;1717;p51"/>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18" name="Google Shape;1718;p51"/>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1719" name="Google Shape;1719;p51"/>
          <p:cNvSpPr/>
          <p:nvPr/>
        </p:nvSpPr>
        <p:spPr>
          <a:xfrm rot="-5135774">
            <a:off x="3866243" y="1978049"/>
            <a:ext cx="5289593" cy="3004451"/>
          </a:xfrm>
          <a:custGeom>
            <a:avLst/>
            <a:gdLst/>
            <a:ahLst/>
            <a:cxnLst/>
            <a:rect l="l" t="t" r="r" b="b"/>
            <a:pathLst>
              <a:path w="7934389" h="4506677" extrusionOk="0">
                <a:moveTo>
                  <a:pt x="0" y="0"/>
                </a:moveTo>
                <a:lnTo>
                  <a:pt x="7934389" y="0"/>
                </a:lnTo>
                <a:lnTo>
                  <a:pt x="7934389" y="4506676"/>
                </a:lnTo>
                <a:lnTo>
                  <a:pt x="0" y="4506676"/>
                </a:lnTo>
                <a:lnTo>
                  <a:pt x="0" y="0"/>
                </a:lnTo>
                <a:close/>
              </a:path>
            </a:pathLst>
          </a:custGeom>
          <a:blipFill rotWithShape="1">
            <a:blip r:embed="rId6">
              <a:alphaModFix/>
            </a:blip>
            <a:stretch>
              <a:fillRect t="-8722" b="-8722"/>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20" name="Google Shape;1720;p51"/>
          <p:cNvSpPr/>
          <p:nvPr/>
        </p:nvSpPr>
        <p:spPr>
          <a:xfrm rot="196137">
            <a:off x="6516431" y="790747"/>
            <a:ext cx="323963" cy="384319"/>
          </a:xfrm>
          <a:custGeom>
            <a:avLst/>
            <a:gdLst/>
            <a:ahLst/>
            <a:cxnLst/>
            <a:rect l="l" t="t" r="r" b="b"/>
            <a:pathLst>
              <a:path w="485945" h="576479" extrusionOk="0">
                <a:moveTo>
                  <a:pt x="0" y="0"/>
                </a:moveTo>
                <a:lnTo>
                  <a:pt x="485945" y="0"/>
                </a:lnTo>
                <a:lnTo>
                  <a:pt x="485945" y="576479"/>
                </a:lnTo>
                <a:lnTo>
                  <a:pt x="0" y="576479"/>
                </a:lnTo>
                <a:lnTo>
                  <a:pt x="0" y="0"/>
                </a:lnTo>
                <a:close/>
              </a:path>
            </a:pathLst>
          </a:custGeom>
          <a:blipFill rotWithShape="1">
            <a:blip r:embed="rId8">
              <a:alphaModFix/>
            </a:blip>
            <a:stretch>
              <a:fillRect l="-8200" r="-8201"/>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21" name="Google Shape;1721;p51"/>
          <p:cNvSpPr/>
          <p:nvPr/>
        </p:nvSpPr>
        <p:spPr>
          <a:xfrm rot="264225">
            <a:off x="5279662" y="2145988"/>
            <a:ext cx="2781091" cy="85961"/>
          </a:xfrm>
          <a:custGeom>
            <a:avLst/>
            <a:gdLst/>
            <a:ahLst/>
            <a:cxnLst/>
            <a:rect l="l" t="t" r="r" b="b"/>
            <a:pathLst>
              <a:path w="4171636" h="128941" extrusionOk="0">
                <a:moveTo>
                  <a:pt x="0" y="0"/>
                </a:moveTo>
                <a:lnTo>
                  <a:pt x="4171636" y="0"/>
                </a:lnTo>
                <a:lnTo>
                  <a:pt x="4171636" y="128942"/>
                </a:lnTo>
                <a:lnTo>
                  <a:pt x="0" y="128942"/>
                </a:lnTo>
                <a:lnTo>
                  <a:pt x="0" y="0"/>
                </a:lnTo>
                <a:close/>
              </a:path>
            </a:pathLst>
          </a:custGeom>
          <a:blipFill rotWithShape="1">
            <a:blip r:embed="rId7">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22" name="Google Shape;1722;p51"/>
          <p:cNvSpPr/>
          <p:nvPr/>
        </p:nvSpPr>
        <p:spPr>
          <a:xfrm rot="-5582632" flipH="1">
            <a:off x="7400234" y="1770045"/>
            <a:ext cx="5289593" cy="2979446"/>
          </a:xfrm>
          <a:custGeom>
            <a:avLst/>
            <a:gdLst/>
            <a:ahLst/>
            <a:cxnLst/>
            <a:rect l="l" t="t" r="r" b="b"/>
            <a:pathLst>
              <a:path w="7934389" h="4469169" extrusionOk="0">
                <a:moveTo>
                  <a:pt x="7934389" y="0"/>
                </a:moveTo>
                <a:lnTo>
                  <a:pt x="0" y="0"/>
                </a:lnTo>
                <a:lnTo>
                  <a:pt x="0" y="4469169"/>
                </a:lnTo>
                <a:lnTo>
                  <a:pt x="7934389" y="4469169"/>
                </a:lnTo>
                <a:lnTo>
                  <a:pt x="7934389" y="0"/>
                </a:lnTo>
                <a:close/>
              </a:path>
            </a:pathLst>
          </a:custGeom>
          <a:blipFill rotWithShape="1">
            <a:blip r:embed="rId6">
              <a:alphaModFix/>
            </a:blip>
            <a:stretch>
              <a:fillRect t="-12765" b="-5664"/>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23" name="Google Shape;1723;p51"/>
          <p:cNvSpPr/>
          <p:nvPr/>
        </p:nvSpPr>
        <p:spPr>
          <a:xfrm rot="-250719">
            <a:off x="9618563" y="571899"/>
            <a:ext cx="377113" cy="384319"/>
          </a:xfrm>
          <a:custGeom>
            <a:avLst/>
            <a:gdLst/>
            <a:ahLst/>
            <a:cxnLst/>
            <a:rect l="l" t="t" r="r" b="b"/>
            <a:pathLst>
              <a:path w="565670" h="576479" extrusionOk="0">
                <a:moveTo>
                  <a:pt x="0" y="0"/>
                </a:moveTo>
                <a:lnTo>
                  <a:pt x="565670" y="0"/>
                </a:lnTo>
                <a:lnTo>
                  <a:pt x="565670" y="576478"/>
                </a:lnTo>
                <a:lnTo>
                  <a:pt x="0" y="576478"/>
                </a:lnTo>
                <a:lnTo>
                  <a:pt x="0" y="0"/>
                </a:lnTo>
                <a:close/>
              </a:path>
            </a:pathLst>
          </a:custGeom>
          <a:blipFill rotWithShape="1">
            <a:blip r:embed="rId8">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24" name="Google Shape;1724;p51"/>
          <p:cNvSpPr/>
          <p:nvPr/>
        </p:nvSpPr>
        <p:spPr>
          <a:xfrm rot="-182632">
            <a:off x="8552279" y="1461463"/>
            <a:ext cx="2779660" cy="85917"/>
          </a:xfrm>
          <a:custGeom>
            <a:avLst/>
            <a:gdLst/>
            <a:ahLst/>
            <a:cxnLst/>
            <a:rect l="l" t="t" r="r" b="b"/>
            <a:pathLst>
              <a:path w="4169490" h="128875" extrusionOk="0">
                <a:moveTo>
                  <a:pt x="0" y="0"/>
                </a:moveTo>
                <a:lnTo>
                  <a:pt x="4169490" y="0"/>
                </a:lnTo>
                <a:lnTo>
                  <a:pt x="4169490" y="128875"/>
                </a:lnTo>
                <a:lnTo>
                  <a:pt x="0" y="128875"/>
                </a:lnTo>
                <a:lnTo>
                  <a:pt x="0" y="0"/>
                </a:lnTo>
                <a:close/>
              </a:path>
            </a:pathLst>
          </a:custGeom>
          <a:blipFill rotWithShape="1">
            <a:blip r:embed="rId7">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25" name="Google Shape;1725;p51"/>
          <p:cNvSpPr/>
          <p:nvPr/>
        </p:nvSpPr>
        <p:spPr>
          <a:xfrm rot="7910323">
            <a:off x="2917257" y="-1327645"/>
            <a:ext cx="1053022" cy="2569836"/>
          </a:xfrm>
          <a:custGeom>
            <a:avLst/>
            <a:gdLst/>
            <a:ahLst/>
            <a:cxnLst/>
            <a:rect l="l" t="t" r="r" b="b"/>
            <a:pathLst>
              <a:path w="1579533" h="3854754" extrusionOk="0">
                <a:moveTo>
                  <a:pt x="0" y="0"/>
                </a:moveTo>
                <a:lnTo>
                  <a:pt x="1579533" y="0"/>
                </a:lnTo>
                <a:lnTo>
                  <a:pt x="1579533" y="3854755"/>
                </a:lnTo>
                <a:lnTo>
                  <a:pt x="0" y="3854755"/>
                </a:lnTo>
                <a:lnTo>
                  <a:pt x="0" y="0"/>
                </a:lnTo>
                <a:close/>
              </a:path>
            </a:pathLst>
          </a:custGeom>
          <a:blipFill rotWithShape="1">
            <a:blip r:embed="rId9">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26" name="Google Shape;1726;p51"/>
          <p:cNvSpPr/>
          <p:nvPr/>
        </p:nvSpPr>
        <p:spPr>
          <a:xfrm>
            <a:off x="11332259" y="4529194"/>
            <a:ext cx="1735875" cy="1770855"/>
          </a:xfrm>
          <a:custGeom>
            <a:avLst/>
            <a:gdLst/>
            <a:ahLst/>
            <a:cxnLst/>
            <a:rect l="l" t="t" r="r" b="b"/>
            <a:pathLst>
              <a:path w="2603812" h="2656282" extrusionOk="0">
                <a:moveTo>
                  <a:pt x="0" y="0"/>
                </a:moveTo>
                <a:lnTo>
                  <a:pt x="2603812" y="0"/>
                </a:lnTo>
                <a:lnTo>
                  <a:pt x="2603812" y="2656281"/>
                </a:lnTo>
                <a:lnTo>
                  <a:pt x="0" y="2656281"/>
                </a:lnTo>
                <a:lnTo>
                  <a:pt x="0" y="0"/>
                </a:lnTo>
                <a:close/>
              </a:path>
            </a:pathLst>
          </a:custGeom>
          <a:blipFill rotWithShape="1">
            <a:blip r:embed="rId10">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27" name="Google Shape;1727;p51"/>
          <p:cNvSpPr txBox="1"/>
          <p:nvPr/>
        </p:nvSpPr>
        <p:spPr>
          <a:xfrm rot="-144982">
            <a:off x="598760" y="1810531"/>
            <a:ext cx="2799591" cy="3473708"/>
          </a:xfrm>
          <a:prstGeom prst="rect">
            <a:avLst/>
          </a:prstGeom>
          <a:noFill/>
          <a:ln>
            <a:noFill/>
          </a:ln>
        </p:spPr>
        <p:txBody>
          <a:bodyPr spcFirstLastPara="1" wrap="square" lIns="0" tIns="0" rIns="0" bIns="0" anchor="t" anchorCtr="0">
            <a:spAutoFit/>
          </a:bodyPr>
          <a:lstStyle/>
          <a:p>
            <a:pPr algn="ctr" defTabSz="609630">
              <a:lnSpc>
                <a:spcPct val="140018"/>
              </a:lnSpc>
              <a:buClr>
                <a:srgbClr val="000000"/>
              </a:buClr>
            </a:pPr>
            <a:r>
              <a:rPr lang="es-ES" sz="1466" b="1" kern="0" dirty="0">
                <a:solidFill>
                  <a:srgbClr val="402B2B"/>
                </a:solidFill>
                <a:latin typeface="Atkinson Hyperlegible"/>
                <a:ea typeface="Atkinson Hyperlegible"/>
                <a:cs typeface="Atkinson Hyperlegible"/>
                <a:sym typeface="Atkinson Hyperlegible"/>
              </a:rPr>
              <a:t>Emily, de 22 años, </a:t>
            </a:r>
            <a:r>
              <a:rPr lang="es-ES" sz="1466" kern="0" dirty="0">
                <a:solidFill>
                  <a:srgbClr val="402B2B"/>
                </a:solidFill>
                <a:latin typeface="Atkinson Hyperlegible"/>
                <a:ea typeface="Atkinson Hyperlegible"/>
                <a:cs typeface="Atkinson Hyperlegible"/>
                <a:sym typeface="Atkinson Hyperlegible"/>
              </a:rPr>
              <a:t>participa en un proyecto de CES de larga duración en Helsinki con la asociación </a:t>
            </a:r>
            <a:r>
              <a:rPr lang="es-ES" sz="1466" kern="0" dirty="0" err="1">
                <a:solidFill>
                  <a:srgbClr val="402B2B"/>
                </a:solidFill>
                <a:latin typeface="Atkinson Hyperlegible"/>
                <a:ea typeface="Atkinson Hyperlegible"/>
                <a:cs typeface="Atkinson Hyperlegible"/>
                <a:sym typeface="Atkinson Hyperlegible"/>
              </a:rPr>
              <a:t>Sininauhasaatio</a:t>
            </a:r>
            <a:r>
              <a:rPr lang="es-ES" sz="1466" kern="0" dirty="0">
                <a:solidFill>
                  <a:srgbClr val="402B2B"/>
                </a:solidFill>
                <a:latin typeface="Atkinson Hyperlegible"/>
                <a:ea typeface="Atkinson Hyperlegible"/>
                <a:cs typeface="Atkinson Hyperlegible"/>
                <a:sym typeface="Atkinson Hyperlegible"/>
              </a:rPr>
              <a:t> desde septiembre de 2023. </a:t>
            </a:r>
          </a:p>
          <a:p>
            <a:pPr algn="ctr" defTabSz="609630">
              <a:lnSpc>
                <a:spcPct val="140018"/>
              </a:lnSpc>
              <a:buClr>
                <a:srgbClr val="000000"/>
              </a:buClr>
            </a:pPr>
            <a:r>
              <a:rPr lang="es-ES" sz="1466" kern="0" dirty="0">
                <a:solidFill>
                  <a:srgbClr val="402B2B"/>
                </a:solidFill>
                <a:latin typeface="Atkinson Hyperlegible"/>
                <a:ea typeface="Atkinson Hyperlegible"/>
                <a:cs typeface="Atkinson Hyperlegible"/>
                <a:sym typeface="Atkinson Hyperlegible"/>
              </a:rPr>
              <a:t>El principal objetivo de la organización es apoyar a las personas vulnerables del área metropolitana: personas sin hogar, en situación de riesgo, drogodependientes e inmigrantes</a:t>
            </a:r>
            <a:r>
              <a:rPr lang="es-ES" sz="1466" b="1" kern="0" dirty="0">
                <a:solidFill>
                  <a:srgbClr val="402B2B"/>
                </a:solidFill>
                <a:latin typeface="Atkinson Hyperlegible"/>
                <a:ea typeface="Atkinson Hyperlegible"/>
                <a:cs typeface="Atkinson Hyperlegible"/>
                <a:sym typeface="Atkinson Hyperlegible"/>
              </a:rPr>
              <a:t>.</a:t>
            </a:r>
            <a:endParaRPr sz="933" kern="0" dirty="0">
              <a:solidFill>
                <a:srgbClr val="000000"/>
              </a:solidFill>
              <a:latin typeface="Arial"/>
              <a:cs typeface="Arial"/>
              <a:sym typeface="Arial"/>
            </a:endParaRPr>
          </a:p>
        </p:txBody>
      </p:sp>
      <p:sp>
        <p:nvSpPr>
          <p:cNvPr id="1728" name="Google Shape;1728;p51"/>
          <p:cNvSpPr txBox="1"/>
          <p:nvPr/>
        </p:nvSpPr>
        <p:spPr>
          <a:xfrm rot="264225">
            <a:off x="5245987" y="1201652"/>
            <a:ext cx="2864157" cy="861774"/>
          </a:xfrm>
          <a:prstGeom prst="rect">
            <a:avLst/>
          </a:prstGeom>
          <a:noFill/>
          <a:ln>
            <a:noFill/>
          </a:ln>
        </p:spPr>
        <p:txBody>
          <a:bodyPr spcFirstLastPara="1" wrap="square" lIns="0" tIns="0" rIns="0" bIns="0" anchor="t" anchorCtr="0">
            <a:spAutoFit/>
          </a:bodyPr>
          <a:lstStyle/>
          <a:p>
            <a:pPr algn="ctr" defTabSz="609630">
              <a:buClr>
                <a:srgbClr val="000000"/>
              </a:buClr>
            </a:pPr>
            <a:r>
              <a:rPr lang="en-US" sz="2800" kern="0" dirty="0" err="1">
                <a:solidFill>
                  <a:srgbClr val="402B2B"/>
                </a:solidFill>
                <a:latin typeface="Play"/>
                <a:ea typeface="Play"/>
                <a:cs typeface="Play"/>
                <a:sym typeface="Play"/>
              </a:rPr>
              <a:t>Asociación</a:t>
            </a:r>
            <a:endParaRPr lang="en-US" sz="2800" kern="0" dirty="0">
              <a:solidFill>
                <a:srgbClr val="402B2B"/>
              </a:solidFill>
              <a:latin typeface="Play"/>
              <a:ea typeface="Play"/>
              <a:cs typeface="Play"/>
              <a:sym typeface="Play"/>
            </a:endParaRPr>
          </a:p>
          <a:p>
            <a:pPr algn="ctr" defTabSz="609630">
              <a:buClr>
                <a:srgbClr val="000000"/>
              </a:buClr>
            </a:pPr>
            <a:r>
              <a:rPr lang="en-US" sz="2800" kern="0" dirty="0">
                <a:solidFill>
                  <a:srgbClr val="402B2B"/>
                </a:solidFill>
                <a:latin typeface="Play"/>
                <a:ea typeface="Play"/>
                <a:cs typeface="Play"/>
                <a:sym typeface="Play"/>
              </a:rPr>
              <a:t>Moving Ground </a:t>
            </a:r>
            <a:endParaRPr sz="933" kern="0" dirty="0">
              <a:solidFill>
                <a:srgbClr val="000000"/>
              </a:solidFill>
              <a:latin typeface="Arial"/>
              <a:cs typeface="Arial"/>
              <a:sym typeface="Arial"/>
            </a:endParaRPr>
          </a:p>
        </p:txBody>
      </p:sp>
      <p:sp>
        <p:nvSpPr>
          <p:cNvPr id="1729" name="Google Shape;1729;p51"/>
          <p:cNvSpPr txBox="1"/>
          <p:nvPr/>
        </p:nvSpPr>
        <p:spPr>
          <a:xfrm rot="-182632">
            <a:off x="8219147" y="870955"/>
            <a:ext cx="3313495" cy="603242"/>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n-US" sz="2800" kern="0" dirty="0">
                <a:solidFill>
                  <a:srgbClr val="402B2B"/>
                </a:solidFill>
                <a:latin typeface="Play"/>
                <a:ea typeface="Play"/>
                <a:cs typeface="Play"/>
                <a:sym typeface="Play"/>
              </a:rPr>
              <a:t>ENERGEIA</a:t>
            </a:r>
            <a:endParaRPr sz="933" kern="0" dirty="0">
              <a:solidFill>
                <a:srgbClr val="000000"/>
              </a:solidFill>
              <a:latin typeface="Arial"/>
              <a:cs typeface="Arial"/>
              <a:sym typeface="Arial"/>
            </a:endParaRPr>
          </a:p>
        </p:txBody>
      </p:sp>
      <p:sp>
        <p:nvSpPr>
          <p:cNvPr id="1730" name="Google Shape;1730;p51"/>
          <p:cNvSpPr txBox="1"/>
          <p:nvPr/>
        </p:nvSpPr>
        <p:spPr>
          <a:xfrm rot="-182632">
            <a:off x="8825385" y="1617243"/>
            <a:ext cx="2437607" cy="2871940"/>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s-ES" sz="1333" b="1" kern="0" dirty="0">
                <a:solidFill>
                  <a:srgbClr val="402B2B"/>
                </a:solidFill>
                <a:latin typeface="Atkinson Hyperlegible"/>
                <a:ea typeface="Atkinson Hyperlegible"/>
                <a:cs typeface="Atkinson Hyperlegible"/>
                <a:sym typeface="Atkinson Hyperlegible"/>
              </a:rPr>
              <a:t>Andrea </a:t>
            </a:r>
            <a:r>
              <a:rPr lang="es-ES" sz="1333" b="1" kern="0" dirty="0" err="1">
                <a:solidFill>
                  <a:srgbClr val="402B2B"/>
                </a:solidFill>
                <a:latin typeface="Atkinson Hyperlegible"/>
                <a:ea typeface="Atkinson Hyperlegible"/>
                <a:cs typeface="Atkinson Hyperlegible"/>
                <a:sym typeface="Atkinson Hyperlegible"/>
              </a:rPr>
              <a:t>Carlotta</a:t>
            </a:r>
            <a:r>
              <a:rPr lang="es-ES" sz="1333" b="1" kern="0" dirty="0">
                <a:solidFill>
                  <a:srgbClr val="402B2B"/>
                </a:solidFill>
                <a:latin typeface="Atkinson Hyperlegible"/>
                <a:ea typeface="Atkinson Hyperlegible"/>
                <a:cs typeface="Atkinson Hyperlegible"/>
                <a:sym typeface="Atkinson Hyperlegible"/>
              </a:rPr>
              <a:t> </a:t>
            </a:r>
            <a:r>
              <a:rPr lang="es-ES" sz="1333" kern="0" dirty="0">
                <a:solidFill>
                  <a:srgbClr val="402B2B"/>
                </a:solidFill>
                <a:latin typeface="Atkinson Hyperlegible"/>
                <a:ea typeface="Atkinson Hyperlegible"/>
                <a:cs typeface="Atkinson Hyperlegible"/>
                <a:sym typeface="Atkinson Hyperlegible"/>
              </a:rPr>
              <a:t>está en Lleida, España, donde trabaja en el proyecto ESC «</a:t>
            </a:r>
            <a:r>
              <a:rPr lang="es-ES" sz="1333" kern="0" dirty="0" err="1">
                <a:solidFill>
                  <a:srgbClr val="402B2B"/>
                </a:solidFill>
                <a:latin typeface="Atkinson Hyperlegible"/>
                <a:ea typeface="Atkinson Hyperlegible"/>
                <a:cs typeface="Atkinson Hyperlegible"/>
                <a:sym typeface="Atkinson Hyperlegible"/>
              </a:rPr>
              <a:t>Energeia</a:t>
            </a:r>
            <a:r>
              <a:rPr lang="es-ES" sz="1333" kern="0" dirty="0">
                <a:solidFill>
                  <a:srgbClr val="402B2B"/>
                </a:solidFill>
                <a:latin typeface="Atkinson Hyperlegible"/>
                <a:ea typeface="Atkinson Hyperlegible"/>
                <a:cs typeface="Atkinson Hyperlegible"/>
                <a:sym typeface="Atkinson Hyperlegible"/>
              </a:rPr>
              <a:t>» dedicado a la inclusión social en las escuelas, junto con otra chica. El proyecto </a:t>
            </a:r>
            <a:r>
              <a:rPr lang="es-ES" sz="1333" kern="0" dirty="0" err="1">
                <a:solidFill>
                  <a:srgbClr val="402B2B"/>
                </a:solidFill>
                <a:latin typeface="Atkinson Hyperlegible"/>
                <a:ea typeface="Atkinson Hyperlegible"/>
                <a:cs typeface="Atkinson Hyperlegible"/>
                <a:sym typeface="Atkinson Hyperlegible"/>
              </a:rPr>
              <a:t>Energeia</a:t>
            </a:r>
            <a:r>
              <a:rPr lang="es-ES" sz="1333" kern="0" dirty="0">
                <a:solidFill>
                  <a:srgbClr val="402B2B"/>
                </a:solidFill>
                <a:latin typeface="Atkinson Hyperlegible"/>
                <a:ea typeface="Atkinson Hyperlegible"/>
                <a:cs typeface="Atkinson Hyperlegible"/>
                <a:sym typeface="Atkinson Hyperlegible"/>
              </a:rPr>
              <a:t> se centra en la inclusión social y se desarrolla dentro de las escuelas, donde proporcionamos apoyo durante las clases y a través de actividades extraescolares.</a:t>
            </a:r>
            <a:r>
              <a:rPr lang="en-US" sz="1333" kern="0" dirty="0">
                <a:solidFill>
                  <a:srgbClr val="402B2B"/>
                </a:solidFill>
                <a:latin typeface="Atkinson Hyperlegible"/>
                <a:ea typeface="Atkinson Hyperlegible"/>
                <a:cs typeface="Atkinson Hyperlegible"/>
                <a:sym typeface="Atkinson Hyperlegible"/>
              </a:rPr>
              <a:t>.</a:t>
            </a:r>
            <a:endParaRPr sz="933" kern="0" dirty="0">
              <a:solidFill>
                <a:srgbClr val="000000"/>
              </a:solidFill>
              <a:latin typeface="Arial"/>
              <a:cs typeface="Arial"/>
              <a:sym typeface="Arial"/>
            </a:endParaRPr>
          </a:p>
        </p:txBody>
      </p:sp>
      <p:sp>
        <p:nvSpPr>
          <p:cNvPr id="1731" name="Google Shape;1731;p51"/>
          <p:cNvSpPr/>
          <p:nvPr/>
        </p:nvSpPr>
        <p:spPr>
          <a:xfrm rot="-6687178">
            <a:off x="4173098" y="5354089"/>
            <a:ext cx="981925" cy="2542202"/>
          </a:xfrm>
          <a:custGeom>
            <a:avLst/>
            <a:gdLst/>
            <a:ahLst/>
            <a:cxnLst/>
            <a:rect l="l" t="t" r="r" b="b"/>
            <a:pathLst>
              <a:path w="1472888" h="3813303" extrusionOk="0">
                <a:moveTo>
                  <a:pt x="0" y="0"/>
                </a:moveTo>
                <a:lnTo>
                  <a:pt x="1472888" y="0"/>
                </a:lnTo>
                <a:lnTo>
                  <a:pt x="1472888" y="3813303"/>
                </a:lnTo>
                <a:lnTo>
                  <a:pt x="0" y="3813303"/>
                </a:lnTo>
                <a:lnTo>
                  <a:pt x="0" y="0"/>
                </a:lnTo>
                <a:close/>
              </a:path>
            </a:pathLst>
          </a:custGeom>
          <a:blipFill rotWithShape="1">
            <a:blip r:embed="rId11">
              <a:alphaModFix amt="88000"/>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32" name="Google Shape;1732;p51"/>
          <p:cNvSpPr txBox="1"/>
          <p:nvPr/>
        </p:nvSpPr>
        <p:spPr>
          <a:xfrm rot="264225">
            <a:off x="5267090" y="2326149"/>
            <a:ext cx="2290153" cy="2297552"/>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s-ES" sz="1333" b="1" kern="0" dirty="0">
                <a:solidFill>
                  <a:srgbClr val="402B2B"/>
                </a:solidFill>
                <a:latin typeface="Atkinson Hyperlegible"/>
                <a:ea typeface="Atkinson Hyperlegible"/>
                <a:cs typeface="Atkinson Hyperlegible"/>
                <a:sym typeface="Atkinson Hyperlegible"/>
              </a:rPr>
              <a:t>Azzurra </a:t>
            </a:r>
            <a:r>
              <a:rPr lang="es-ES" sz="1333" kern="0" dirty="0">
                <a:solidFill>
                  <a:srgbClr val="402B2B"/>
                </a:solidFill>
                <a:latin typeface="Atkinson Hyperlegible"/>
                <a:ea typeface="Atkinson Hyperlegible"/>
                <a:cs typeface="Atkinson Hyperlegible"/>
                <a:sym typeface="Atkinson Hyperlegible"/>
              </a:rPr>
              <a:t>está en Amberes (Bélgica). Aquí, en la asociación </a:t>
            </a:r>
            <a:r>
              <a:rPr lang="es-ES" sz="1333" kern="0" dirty="0" err="1">
                <a:solidFill>
                  <a:srgbClr val="402B2B"/>
                </a:solidFill>
                <a:latin typeface="Atkinson Hyperlegible"/>
                <a:ea typeface="Atkinson Hyperlegible"/>
                <a:cs typeface="Atkinson Hyperlegible"/>
                <a:sym typeface="Atkinson Hyperlegible"/>
              </a:rPr>
              <a:t>Moving</a:t>
            </a:r>
            <a:r>
              <a:rPr lang="es-ES" sz="1333" kern="0" dirty="0">
                <a:solidFill>
                  <a:srgbClr val="402B2B"/>
                </a:solidFill>
                <a:latin typeface="Atkinson Hyperlegible"/>
                <a:ea typeface="Atkinson Hyperlegible"/>
                <a:cs typeface="Atkinson Hyperlegible"/>
                <a:sym typeface="Atkinson Hyperlegible"/>
              </a:rPr>
              <a:t> </a:t>
            </a:r>
            <a:r>
              <a:rPr lang="es-ES" sz="1333" kern="0" dirty="0" err="1">
                <a:solidFill>
                  <a:srgbClr val="402B2B"/>
                </a:solidFill>
                <a:latin typeface="Atkinson Hyperlegible"/>
                <a:ea typeface="Atkinson Hyperlegible"/>
                <a:cs typeface="Atkinson Hyperlegible"/>
                <a:sym typeface="Atkinson Hyperlegible"/>
              </a:rPr>
              <a:t>Ground</a:t>
            </a:r>
            <a:r>
              <a:rPr lang="es-ES" sz="1333" kern="0" dirty="0">
                <a:solidFill>
                  <a:srgbClr val="402B2B"/>
                </a:solidFill>
                <a:latin typeface="Atkinson Hyperlegible"/>
                <a:ea typeface="Atkinson Hyperlegible"/>
                <a:cs typeface="Atkinson Hyperlegible"/>
                <a:sym typeface="Atkinson Hyperlegible"/>
              </a:rPr>
              <a:t>, trabaja en un proyecto de apoyo a la comunicación, que implica fotografiar y filmar eventos, así como gestionar las redes sociales.</a:t>
            </a:r>
            <a:endParaRPr sz="933" kern="0" dirty="0">
              <a:solidFill>
                <a:srgbClr val="000000"/>
              </a:solidFill>
              <a:latin typeface="Arial"/>
              <a:cs typeface="Arial"/>
              <a:sym typeface="Arial"/>
            </a:endParaRPr>
          </a:p>
        </p:txBody>
      </p:sp>
      <p:grpSp>
        <p:nvGrpSpPr>
          <p:cNvPr id="1733" name="Google Shape;1733;p51"/>
          <p:cNvGrpSpPr/>
          <p:nvPr/>
        </p:nvGrpSpPr>
        <p:grpSpPr>
          <a:xfrm rot="-981895">
            <a:off x="3090762" y="51153"/>
            <a:ext cx="1915025" cy="2224259"/>
            <a:chOff x="0" y="0"/>
            <a:chExt cx="5466080" cy="6348730"/>
          </a:xfrm>
        </p:grpSpPr>
        <p:sp>
          <p:nvSpPr>
            <p:cNvPr id="1734" name="Google Shape;1734;p51"/>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6E8DD"/>
            </a:solid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35" name="Google Shape;1735;p51"/>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2">
                <a:alphaModFix/>
              </a:blip>
              <a:stretch>
                <a:fillRect t="-19442" b="-19440"/>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36" name="Google Shape;1736;p51"/>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37" name="Google Shape;1737;p51"/>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1738" name="Google Shape;1738;p51"/>
          <p:cNvSpPr/>
          <p:nvPr/>
        </p:nvSpPr>
        <p:spPr>
          <a:xfrm rot="-213070">
            <a:off x="1589977" y="479243"/>
            <a:ext cx="405369" cy="413115"/>
          </a:xfrm>
          <a:custGeom>
            <a:avLst/>
            <a:gdLst/>
            <a:ahLst/>
            <a:cxnLst/>
            <a:rect l="l" t="t" r="r" b="b"/>
            <a:pathLst>
              <a:path w="608054" h="619673" extrusionOk="0">
                <a:moveTo>
                  <a:pt x="0" y="0"/>
                </a:moveTo>
                <a:lnTo>
                  <a:pt x="608054" y="0"/>
                </a:lnTo>
                <a:lnTo>
                  <a:pt x="608054" y="619674"/>
                </a:lnTo>
                <a:lnTo>
                  <a:pt x="0" y="619674"/>
                </a:lnTo>
                <a:lnTo>
                  <a:pt x="0" y="0"/>
                </a:lnTo>
                <a:close/>
              </a:path>
            </a:pathLst>
          </a:custGeom>
          <a:blipFill rotWithShape="1">
            <a:blip r:embed="rId8">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39" name="Google Shape;1739;p51"/>
          <p:cNvSpPr txBox="1"/>
          <p:nvPr/>
        </p:nvSpPr>
        <p:spPr>
          <a:xfrm rot="-1061413">
            <a:off x="3674771" y="1738481"/>
            <a:ext cx="1237379" cy="521681"/>
          </a:xfrm>
          <a:prstGeom prst="rect">
            <a:avLst/>
          </a:prstGeom>
          <a:noFill/>
          <a:ln>
            <a:noFill/>
          </a:ln>
        </p:spPr>
        <p:txBody>
          <a:bodyPr spcFirstLastPara="1" wrap="square" lIns="0" tIns="0" rIns="0" bIns="0" anchor="t" anchorCtr="0">
            <a:spAutoFit/>
          </a:bodyPr>
          <a:lstStyle/>
          <a:p>
            <a:pPr algn="ctr" defTabSz="609630">
              <a:lnSpc>
                <a:spcPct val="140011"/>
              </a:lnSpc>
              <a:buClr>
                <a:srgbClr val="000000"/>
              </a:buClr>
            </a:pPr>
            <a:r>
              <a:rPr lang="en-US" sz="1211" kern="0" dirty="0">
                <a:solidFill>
                  <a:srgbClr val="402B2B"/>
                </a:solidFill>
                <a:latin typeface="Arial"/>
                <a:ea typeface="Arial"/>
                <a:cs typeface="Arial"/>
                <a:sym typeface="Arial"/>
              </a:rPr>
              <a:t>Emily </a:t>
            </a:r>
            <a:r>
              <a:rPr lang="en-US" sz="1211" kern="0" dirty="0" err="1">
                <a:solidFill>
                  <a:srgbClr val="402B2B"/>
                </a:solidFill>
                <a:latin typeface="Arial"/>
                <a:ea typeface="Arial"/>
                <a:cs typeface="Arial"/>
                <a:sym typeface="Arial"/>
              </a:rPr>
              <a:t>en</a:t>
            </a:r>
            <a:r>
              <a:rPr lang="en-US" sz="1211" kern="0" dirty="0">
                <a:solidFill>
                  <a:srgbClr val="402B2B"/>
                </a:solidFill>
                <a:latin typeface="Arial"/>
                <a:ea typeface="Arial"/>
                <a:cs typeface="Arial"/>
                <a:sym typeface="Arial"/>
              </a:rPr>
              <a:t> Finlandia</a:t>
            </a:r>
            <a:endParaRPr sz="933" kern="0" dirty="0">
              <a:solidFill>
                <a:srgbClr val="000000"/>
              </a:solidFill>
              <a:latin typeface="Arial"/>
              <a:cs typeface="Arial"/>
              <a:sym typeface="Arial"/>
            </a:endParaRPr>
          </a:p>
        </p:txBody>
      </p:sp>
      <p:grpSp>
        <p:nvGrpSpPr>
          <p:cNvPr id="1740" name="Google Shape;1740;p51"/>
          <p:cNvGrpSpPr/>
          <p:nvPr/>
        </p:nvGrpSpPr>
        <p:grpSpPr>
          <a:xfrm rot="455962">
            <a:off x="4356419" y="4466384"/>
            <a:ext cx="1915025" cy="2224259"/>
            <a:chOff x="0" y="0"/>
            <a:chExt cx="5466080" cy="6348730"/>
          </a:xfrm>
        </p:grpSpPr>
        <p:sp>
          <p:nvSpPr>
            <p:cNvPr id="1741" name="Google Shape;1741;p51"/>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6E8DD"/>
            </a:solid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42" name="Google Shape;1742;p51"/>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3">
                <a:alphaModFix/>
              </a:blip>
              <a:stretch>
                <a:fillRect t="-19442" b="-19440"/>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43" name="Google Shape;1743;p51"/>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44" name="Google Shape;1744;p51"/>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1745" name="Google Shape;1745;p51"/>
          <p:cNvSpPr/>
          <p:nvPr/>
        </p:nvSpPr>
        <p:spPr>
          <a:xfrm rot="-250719">
            <a:off x="5291281" y="4370708"/>
            <a:ext cx="377113" cy="384319"/>
          </a:xfrm>
          <a:custGeom>
            <a:avLst/>
            <a:gdLst/>
            <a:ahLst/>
            <a:cxnLst/>
            <a:rect l="l" t="t" r="r" b="b"/>
            <a:pathLst>
              <a:path w="565670" h="576479" extrusionOk="0">
                <a:moveTo>
                  <a:pt x="0" y="0"/>
                </a:moveTo>
                <a:lnTo>
                  <a:pt x="565670" y="0"/>
                </a:lnTo>
                <a:lnTo>
                  <a:pt x="565670" y="576478"/>
                </a:lnTo>
                <a:lnTo>
                  <a:pt x="0" y="576478"/>
                </a:lnTo>
                <a:lnTo>
                  <a:pt x="0" y="0"/>
                </a:lnTo>
                <a:close/>
              </a:path>
            </a:pathLst>
          </a:custGeom>
          <a:blipFill rotWithShape="1">
            <a:blip r:embed="rId8">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46" name="Google Shape;1746;p51"/>
          <p:cNvSpPr txBox="1"/>
          <p:nvPr/>
        </p:nvSpPr>
        <p:spPr>
          <a:xfrm rot="399919">
            <a:off x="4516406" y="6269580"/>
            <a:ext cx="1483233" cy="260841"/>
          </a:xfrm>
          <a:prstGeom prst="rect">
            <a:avLst/>
          </a:prstGeom>
          <a:noFill/>
          <a:ln>
            <a:noFill/>
          </a:ln>
        </p:spPr>
        <p:txBody>
          <a:bodyPr spcFirstLastPara="1" wrap="square" lIns="0" tIns="0" rIns="0" bIns="0" anchor="t" anchorCtr="0">
            <a:spAutoFit/>
          </a:bodyPr>
          <a:lstStyle/>
          <a:p>
            <a:pPr algn="ctr" defTabSz="609630">
              <a:lnSpc>
                <a:spcPct val="140011"/>
              </a:lnSpc>
              <a:buClr>
                <a:srgbClr val="000000"/>
              </a:buClr>
            </a:pPr>
            <a:r>
              <a:rPr lang="en-US" sz="1211" kern="0" dirty="0">
                <a:solidFill>
                  <a:srgbClr val="402B2B"/>
                </a:solidFill>
                <a:latin typeface="Arial"/>
                <a:ea typeface="Arial"/>
                <a:cs typeface="Arial"/>
                <a:sym typeface="Arial"/>
              </a:rPr>
              <a:t>Azzurra </a:t>
            </a:r>
            <a:r>
              <a:rPr lang="en-US" sz="1211" kern="0" dirty="0" err="1">
                <a:solidFill>
                  <a:srgbClr val="402B2B"/>
                </a:solidFill>
                <a:latin typeface="Arial"/>
                <a:ea typeface="Arial"/>
                <a:cs typeface="Arial"/>
                <a:sym typeface="Arial"/>
              </a:rPr>
              <a:t>en</a:t>
            </a:r>
            <a:r>
              <a:rPr lang="en-US" sz="1211" kern="0" dirty="0">
                <a:solidFill>
                  <a:srgbClr val="402B2B"/>
                </a:solidFill>
                <a:latin typeface="Arial"/>
                <a:ea typeface="Arial"/>
                <a:cs typeface="Arial"/>
                <a:sym typeface="Arial"/>
              </a:rPr>
              <a:t> </a:t>
            </a:r>
            <a:r>
              <a:rPr lang="en-US" sz="1211" kern="0" dirty="0" err="1">
                <a:solidFill>
                  <a:srgbClr val="402B2B"/>
                </a:solidFill>
                <a:latin typeface="Arial"/>
                <a:ea typeface="Arial"/>
                <a:cs typeface="Arial"/>
                <a:sym typeface="Arial"/>
              </a:rPr>
              <a:t>Bélgica</a:t>
            </a:r>
            <a:endParaRPr sz="933" kern="0" dirty="0">
              <a:solidFill>
                <a:srgbClr val="000000"/>
              </a:solidFill>
              <a:latin typeface="Arial"/>
              <a:cs typeface="Arial"/>
              <a:sym typeface="Arial"/>
            </a:endParaRPr>
          </a:p>
        </p:txBody>
      </p:sp>
      <p:grpSp>
        <p:nvGrpSpPr>
          <p:cNvPr id="1747" name="Google Shape;1747;p51"/>
          <p:cNvGrpSpPr/>
          <p:nvPr/>
        </p:nvGrpSpPr>
        <p:grpSpPr>
          <a:xfrm rot="-295552">
            <a:off x="9697020" y="4607305"/>
            <a:ext cx="1915025" cy="2224259"/>
            <a:chOff x="0" y="0"/>
            <a:chExt cx="5466080" cy="6348730"/>
          </a:xfrm>
        </p:grpSpPr>
        <p:sp>
          <p:nvSpPr>
            <p:cNvPr id="1748" name="Google Shape;1748;p51"/>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6E8DD"/>
            </a:solid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49" name="Google Shape;1749;p51"/>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4">
                <a:alphaModFix/>
              </a:blip>
              <a:stretch>
                <a:fillRect t="-19527" b="-19525"/>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50" name="Google Shape;1750;p51"/>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51" name="Google Shape;1751;p51"/>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grpSp>
      <p:sp>
        <p:nvSpPr>
          <p:cNvPr id="1752" name="Google Shape;1752;p51"/>
          <p:cNvSpPr/>
          <p:nvPr/>
        </p:nvSpPr>
        <p:spPr>
          <a:xfrm rot="-250719">
            <a:off x="9486967" y="4537815"/>
            <a:ext cx="377113" cy="384319"/>
          </a:xfrm>
          <a:custGeom>
            <a:avLst/>
            <a:gdLst/>
            <a:ahLst/>
            <a:cxnLst/>
            <a:rect l="l" t="t" r="r" b="b"/>
            <a:pathLst>
              <a:path w="565670" h="576479" extrusionOk="0">
                <a:moveTo>
                  <a:pt x="0" y="0"/>
                </a:moveTo>
                <a:lnTo>
                  <a:pt x="565670" y="0"/>
                </a:lnTo>
                <a:lnTo>
                  <a:pt x="565670" y="576479"/>
                </a:lnTo>
                <a:lnTo>
                  <a:pt x="0" y="576479"/>
                </a:lnTo>
                <a:lnTo>
                  <a:pt x="0" y="0"/>
                </a:lnTo>
                <a:close/>
              </a:path>
            </a:pathLst>
          </a:custGeom>
          <a:blipFill rotWithShape="1">
            <a:blip r:embed="rId8">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53" name="Google Shape;1753;p51"/>
          <p:cNvSpPr/>
          <p:nvPr/>
        </p:nvSpPr>
        <p:spPr>
          <a:xfrm rot="-213070">
            <a:off x="2701354" y="232816"/>
            <a:ext cx="405369" cy="413115"/>
          </a:xfrm>
          <a:custGeom>
            <a:avLst/>
            <a:gdLst/>
            <a:ahLst/>
            <a:cxnLst/>
            <a:rect l="l" t="t" r="r" b="b"/>
            <a:pathLst>
              <a:path w="608054" h="619673" extrusionOk="0">
                <a:moveTo>
                  <a:pt x="0" y="0"/>
                </a:moveTo>
                <a:lnTo>
                  <a:pt x="608054" y="0"/>
                </a:lnTo>
                <a:lnTo>
                  <a:pt x="608054" y="619673"/>
                </a:lnTo>
                <a:lnTo>
                  <a:pt x="0" y="619673"/>
                </a:lnTo>
                <a:lnTo>
                  <a:pt x="0" y="0"/>
                </a:lnTo>
                <a:close/>
              </a:path>
            </a:pathLst>
          </a:custGeom>
          <a:blipFill rotWithShape="1">
            <a:blip r:embed="rId8">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54" name="Google Shape;1754;p51"/>
          <p:cNvSpPr txBox="1"/>
          <p:nvPr/>
        </p:nvSpPr>
        <p:spPr>
          <a:xfrm rot="-366509">
            <a:off x="10124500" y="6304972"/>
            <a:ext cx="1237379" cy="782522"/>
          </a:xfrm>
          <a:prstGeom prst="rect">
            <a:avLst/>
          </a:prstGeom>
          <a:noFill/>
          <a:ln>
            <a:noFill/>
          </a:ln>
        </p:spPr>
        <p:txBody>
          <a:bodyPr spcFirstLastPara="1" wrap="square" lIns="0" tIns="0" rIns="0" bIns="0" anchor="t" anchorCtr="0">
            <a:spAutoFit/>
          </a:bodyPr>
          <a:lstStyle/>
          <a:p>
            <a:pPr algn="ctr" defTabSz="609630">
              <a:lnSpc>
                <a:spcPct val="140011"/>
              </a:lnSpc>
              <a:buClr>
                <a:srgbClr val="000000"/>
              </a:buClr>
            </a:pPr>
            <a:r>
              <a:rPr lang="en-US" sz="1211" kern="0" dirty="0">
                <a:solidFill>
                  <a:srgbClr val="402B2B"/>
                </a:solidFill>
                <a:latin typeface="Arial"/>
                <a:ea typeface="Arial"/>
                <a:cs typeface="Arial"/>
                <a:sym typeface="Arial"/>
              </a:rPr>
              <a:t>Andrea Carlotta </a:t>
            </a:r>
            <a:r>
              <a:rPr lang="es-ES" sz="1211" kern="0" dirty="0">
                <a:solidFill>
                  <a:srgbClr val="402B2B"/>
                </a:solidFill>
                <a:latin typeface="Arial"/>
                <a:ea typeface="Arial"/>
                <a:cs typeface="Arial"/>
                <a:sym typeface="Arial"/>
              </a:rPr>
              <a:t>en España</a:t>
            </a:r>
            <a:endParaRPr sz="933" kern="0" dirty="0">
              <a:solidFill>
                <a:srgbClr val="000000"/>
              </a:solidFill>
              <a:latin typeface="Arial"/>
              <a:cs typeface="Arial"/>
              <a:sym typeface="Arial"/>
            </a:endParaRPr>
          </a:p>
          <a:p>
            <a:pPr algn="ctr" defTabSz="609630">
              <a:lnSpc>
                <a:spcPct val="140011"/>
              </a:lnSpc>
              <a:buClr>
                <a:srgbClr val="000000"/>
              </a:buClr>
            </a:pPr>
            <a:endParaRPr sz="1211" kern="0" dirty="0">
              <a:solidFill>
                <a:srgbClr val="402B2B"/>
              </a:solidFill>
              <a:latin typeface="Arial"/>
              <a:ea typeface="Arial"/>
              <a:cs typeface="Arial"/>
              <a:sym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759"/>
        <p:cNvGrpSpPr/>
        <p:nvPr/>
      </p:nvGrpSpPr>
      <p:grpSpPr>
        <a:xfrm>
          <a:off x="0" y="0"/>
          <a:ext cx="0" cy="0"/>
          <a:chOff x="0" y="0"/>
          <a:chExt cx="0" cy="0"/>
        </a:xfrm>
      </p:grpSpPr>
      <p:sp>
        <p:nvSpPr>
          <p:cNvPr id="1760" name="Google Shape;1760;p52"/>
          <p:cNvSpPr/>
          <p:nvPr/>
        </p:nvSpPr>
        <p:spPr>
          <a:xfrm>
            <a:off x="0" y="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6028" t="-19168" r="-6151" b="-1387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61" name="Google Shape;1761;p52"/>
          <p:cNvSpPr/>
          <p:nvPr/>
        </p:nvSpPr>
        <p:spPr>
          <a:xfrm>
            <a:off x="36468" y="4244360"/>
            <a:ext cx="2497327" cy="1950394"/>
          </a:xfrm>
          <a:custGeom>
            <a:avLst/>
            <a:gdLst/>
            <a:ahLst/>
            <a:cxnLst/>
            <a:rect l="l" t="t" r="r" b="b"/>
            <a:pathLst>
              <a:path w="7579741" h="5919724" extrusionOk="0">
                <a:moveTo>
                  <a:pt x="7563231" y="542290"/>
                </a:moveTo>
                <a:cubicBezTo>
                  <a:pt x="7547864" y="557530"/>
                  <a:pt x="7490206" y="686562"/>
                  <a:pt x="7507224" y="715264"/>
                </a:cubicBezTo>
                <a:cubicBezTo>
                  <a:pt x="7525639" y="709803"/>
                  <a:pt x="7436739" y="790321"/>
                  <a:pt x="7482586" y="888111"/>
                </a:cubicBezTo>
                <a:cubicBezTo>
                  <a:pt x="7469505" y="906018"/>
                  <a:pt x="7553833" y="924179"/>
                  <a:pt x="7546848" y="962025"/>
                </a:cubicBezTo>
                <a:cubicBezTo>
                  <a:pt x="7534529" y="981202"/>
                  <a:pt x="7489825" y="974979"/>
                  <a:pt x="7525639" y="1001014"/>
                </a:cubicBezTo>
                <a:cubicBezTo>
                  <a:pt x="7533132" y="1085469"/>
                  <a:pt x="7579233" y="1117346"/>
                  <a:pt x="7428357" y="1351280"/>
                </a:cubicBezTo>
                <a:cubicBezTo>
                  <a:pt x="7398639" y="1347343"/>
                  <a:pt x="7317740" y="1604645"/>
                  <a:pt x="7205980" y="1797050"/>
                </a:cubicBezTo>
                <a:cubicBezTo>
                  <a:pt x="7222109" y="1833372"/>
                  <a:pt x="7240016" y="1850009"/>
                  <a:pt x="7202297" y="1916684"/>
                </a:cubicBezTo>
                <a:cubicBezTo>
                  <a:pt x="7208901" y="1933448"/>
                  <a:pt x="7273036" y="1963420"/>
                  <a:pt x="7239635" y="2007743"/>
                </a:cubicBezTo>
                <a:cubicBezTo>
                  <a:pt x="7204202" y="2091436"/>
                  <a:pt x="7205853" y="2286381"/>
                  <a:pt x="7250049" y="2317750"/>
                </a:cubicBezTo>
                <a:cubicBezTo>
                  <a:pt x="7275576" y="2308987"/>
                  <a:pt x="7186168" y="2474976"/>
                  <a:pt x="7233031" y="2483866"/>
                </a:cubicBezTo>
                <a:cubicBezTo>
                  <a:pt x="7217791" y="2541143"/>
                  <a:pt x="7278497" y="2574417"/>
                  <a:pt x="7147941" y="2695575"/>
                </a:cubicBezTo>
                <a:cubicBezTo>
                  <a:pt x="7045960" y="2756535"/>
                  <a:pt x="7168642" y="2805176"/>
                  <a:pt x="7069074" y="2892044"/>
                </a:cubicBezTo>
                <a:cubicBezTo>
                  <a:pt x="7109587" y="2925826"/>
                  <a:pt x="7008622" y="2948432"/>
                  <a:pt x="7081139" y="3107690"/>
                </a:cubicBezTo>
                <a:cubicBezTo>
                  <a:pt x="7090664" y="3117088"/>
                  <a:pt x="7034657" y="3165983"/>
                  <a:pt x="7017766" y="3207639"/>
                </a:cubicBezTo>
                <a:cubicBezTo>
                  <a:pt x="7063232" y="3257296"/>
                  <a:pt x="7012940" y="3253994"/>
                  <a:pt x="6997446" y="3340354"/>
                </a:cubicBezTo>
                <a:cubicBezTo>
                  <a:pt x="6914515" y="3405251"/>
                  <a:pt x="6917309" y="3435350"/>
                  <a:pt x="6838696" y="3533013"/>
                </a:cubicBezTo>
                <a:cubicBezTo>
                  <a:pt x="6861556" y="3525774"/>
                  <a:pt x="6889496" y="3574161"/>
                  <a:pt x="6822313" y="3687572"/>
                </a:cubicBezTo>
                <a:cubicBezTo>
                  <a:pt x="6817868" y="3707257"/>
                  <a:pt x="6727190" y="3726307"/>
                  <a:pt x="6704838" y="3771265"/>
                </a:cubicBezTo>
                <a:cubicBezTo>
                  <a:pt x="6674739" y="3791585"/>
                  <a:pt x="6736080" y="3823716"/>
                  <a:pt x="6667881" y="3824732"/>
                </a:cubicBezTo>
                <a:cubicBezTo>
                  <a:pt x="6676517" y="3870960"/>
                  <a:pt x="6621399" y="3859911"/>
                  <a:pt x="6607683" y="3879977"/>
                </a:cubicBezTo>
                <a:cubicBezTo>
                  <a:pt x="6650990" y="3906901"/>
                  <a:pt x="6618478" y="3901313"/>
                  <a:pt x="6653657" y="3916553"/>
                </a:cubicBezTo>
                <a:cubicBezTo>
                  <a:pt x="6651371" y="3988689"/>
                  <a:pt x="6546469" y="4092829"/>
                  <a:pt x="6552819" y="4182491"/>
                </a:cubicBezTo>
                <a:cubicBezTo>
                  <a:pt x="6516370" y="4270502"/>
                  <a:pt x="6542786" y="4306443"/>
                  <a:pt x="6490208" y="4402836"/>
                </a:cubicBezTo>
                <a:cubicBezTo>
                  <a:pt x="6527419" y="4414266"/>
                  <a:pt x="6500749" y="4427982"/>
                  <a:pt x="6457696" y="4505960"/>
                </a:cubicBezTo>
                <a:cubicBezTo>
                  <a:pt x="6503289" y="4531741"/>
                  <a:pt x="6486271" y="4590542"/>
                  <a:pt x="6438519" y="4659376"/>
                </a:cubicBezTo>
                <a:cubicBezTo>
                  <a:pt x="6519418" y="4706620"/>
                  <a:pt x="6472682" y="4854575"/>
                  <a:pt x="6428232" y="4913630"/>
                </a:cubicBezTo>
                <a:cubicBezTo>
                  <a:pt x="6441440" y="4962525"/>
                  <a:pt x="6419596" y="5014341"/>
                  <a:pt x="6364732" y="5057902"/>
                </a:cubicBezTo>
                <a:cubicBezTo>
                  <a:pt x="6326251" y="5158740"/>
                  <a:pt x="6311773" y="5242179"/>
                  <a:pt x="6153531" y="5344668"/>
                </a:cubicBezTo>
                <a:cubicBezTo>
                  <a:pt x="6108954" y="5423535"/>
                  <a:pt x="6112764" y="5474843"/>
                  <a:pt x="6025007" y="5580126"/>
                </a:cubicBezTo>
                <a:cubicBezTo>
                  <a:pt x="5990082" y="5617337"/>
                  <a:pt x="5948299" y="5575808"/>
                  <a:pt x="5956046" y="5642229"/>
                </a:cubicBezTo>
                <a:cubicBezTo>
                  <a:pt x="5906770" y="5660898"/>
                  <a:pt x="5970270" y="5719572"/>
                  <a:pt x="5856605" y="5769483"/>
                </a:cubicBezTo>
                <a:cubicBezTo>
                  <a:pt x="5875401" y="5829681"/>
                  <a:pt x="5926582" y="5859272"/>
                  <a:pt x="5715762" y="5839333"/>
                </a:cubicBezTo>
                <a:cubicBezTo>
                  <a:pt x="4322445" y="5836539"/>
                  <a:pt x="2963291" y="5847588"/>
                  <a:pt x="1505204" y="5835142"/>
                </a:cubicBezTo>
                <a:cubicBezTo>
                  <a:pt x="1422400" y="5827522"/>
                  <a:pt x="1221740" y="5919724"/>
                  <a:pt x="1265555" y="5732399"/>
                </a:cubicBezTo>
                <a:cubicBezTo>
                  <a:pt x="1276477" y="4087495"/>
                  <a:pt x="1248029" y="2400427"/>
                  <a:pt x="1253236" y="760476"/>
                </a:cubicBezTo>
                <a:cubicBezTo>
                  <a:pt x="1408430" y="0"/>
                  <a:pt x="0" y="249174"/>
                  <a:pt x="6352667" y="210693"/>
                </a:cubicBezTo>
                <a:cubicBezTo>
                  <a:pt x="6709537" y="218821"/>
                  <a:pt x="7224776" y="185928"/>
                  <a:pt x="7545070" y="221488"/>
                </a:cubicBezTo>
                <a:cubicBezTo>
                  <a:pt x="7579741" y="234569"/>
                  <a:pt x="7569835" y="514604"/>
                  <a:pt x="7563231" y="542290"/>
                </a:cubicBezTo>
                <a:close/>
              </a:path>
            </a:pathLst>
          </a:custGeom>
          <a:blipFill rotWithShape="1">
            <a:blip r:embed="rId4">
              <a:alphaModFix/>
            </a:blip>
            <a:stretch>
              <a:fillRect t="-33219" b="-33217"/>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62" name="Google Shape;1762;p52"/>
          <p:cNvSpPr/>
          <p:nvPr/>
        </p:nvSpPr>
        <p:spPr>
          <a:xfrm>
            <a:off x="577850" y="685800"/>
            <a:ext cx="10618241" cy="5703928"/>
          </a:xfrm>
          <a:custGeom>
            <a:avLst/>
            <a:gdLst/>
            <a:ahLst/>
            <a:cxnLst/>
            <a:rect l="l" t="t" r="r" b="b"/>
            <a:pathLst>
              <a:path w="15927361" h="8555892" extrusionOk="0">
                <a:moveTo>
                  <a:pt x="0" y="0"/>
                </a:moveTo>
                <a:lnTo>
                  <a:pt x="15927361" y="0"/>
                </a:lnTo>
                <a:lnTo>
                  <a:pt x="15927361" y="8555892"/>
                </a:lnTo>
                <a:lnTo>
                  <a:pt x="0" y="8555892"/>
                </a:lnTo>
                <a:lnTo>
                  <a:pt x="0" y="0"/>
                </a:lnTo>
                <a:close/>
              </a:path>
            </a:pathLst>
          </a:custGeom>
          <a:blipFill rotWithShape="1">
            <a:blip r:embed="rId5">
              <a:alphaModFix amt="44999"/>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63" name="Google Shape;1763;p52"/>
          <p:cNvSpPr/>
          <p:nvPr/>
        </p:nvSpPr>
        <p:spPr>
          <a:xfrm rot="-578629">
            <a:off x="8176301" y="2184705"/>
            <a:ext cx="1576250" cy="1570796"/>
          </a:xfrm>
          <a:custGeom>
            <a:avLst/>
            <a:gdLst/>
            <a:ahLst/>
            <a:cxnLst/>
            <a:rect l="l" t="t" r="r" b="b"/>
            <a:pathLst>
              <a:path w="2364375" h="2356194" extrusionOk="0">
                <a:moveTo>
                  <a:pt x="0" y="0"/>
                </a:moveTo>
                <a:lnTo>
                  <a:pt x="2364375" y="0"/>
                </a:lnTo>
                <a:lnTo>
                  <a:pt x="2364375" y="2356194"/>
                </a:lnTo>
                <a:lnTo>
                  <a:pt x="0" y="2356194"/>
                </a:lnTo>
                <a:lnTo>
                  <a:pt x="0" y="0"/>
                </a:lnTo>
                <a:close/>
              </a:path>
            </a:pathLst>
          </a:custGeom>
          <a:blipFill rotWithShape="1">
            <a:blip r:embed="rId6">
              <a:alphaModFix/>
            </a:blip>
            <a:stretch>
              <a:fillRect t="-124992" r="-65738"/>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64" name="Google Shape;1764;p52"/>
          <p:cNvSpPr/>
          <p:nvPr/>
        </p:nvSpPr>
        <p:spPr>
          <a:xfrm rot="196137">
            <a:off x="8695607" y="2077609"/>
            <a:ext cx="261435" cy="266431"/>
          </a:xfrm>
          <a:custGeom>
            <a:avLst/>
            <a:gdLst/>
            <a:ahLst/>
            <a:cxnLst/>
            <a:rect l="l" t="t" r="r" b="b"/>
            <a:pathLst>
              <a:path w="392153" h="399646" extrusionOk="0">
                <a:moveTo>
                  <a:pt x="0" y="0"/>
                </a:moveTo>
                <a:lnTo>
                  <a:pt x="392153" y="0"/>
                </a:lnTo>
                <a:lnTo>
                  <a:pt x="392153" y="399646"/>
                </a:lnTo>
                <a:lnTo>
                  <a:pt x="0" y="399646"/>
                </a:lnTo>
                <a:lnTo>
                  <a:pt x="0" y="0"/>
                </a:lnTo>
                <a:close/>
              </a:path>
            </a:pathLst>
          </a:custGeom>
          <a:blipFill rotWithShape="1">
            <a:blip r:embed="rId7">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65" name="Google Shape;1765;p52"/>
          <p:cNvSpPr/>
          <p:nvPr/>
        </p:nvSpPr>
        <p:spPr>
          <a:xfrm rot="-68087">
            <a:off x="1296816" y="4120302"/>
            <a:ext cx="322311" cy="328469"/>
          </a:xfrm>
          <a:custGeom>
            <a:avLst/>
            <a:gdLst/>
            <a:ahLst/>
            <a:cxnLst/>
            <a:rect l="l" t="t" r="r" b="b"/>
            <a:pathLst>
              <a:path w="483466" h="492704" extrusionOk="0">
                <a:moveTo>
                  <a:pt x="0" y="0"/>
                </a:moveTo>
                <a:lnTo>
                  <a:pt x="483466" y="0"/>
                </a:lnTo>
                <a:lnTo>
                  <a:pt x="483466" y="492703"/>
                </a:lnTo>
                <a:lnTo>
                  <a:pt x="0" y="492703"/>
                </a:lnTo>
                <a:lnTo>
                  <a:pt x="0" y="0"/>
                </a:lnTo>
                <a:close/>
              </a:path>
            </a:pathLst>
          </a:custGeom>
          <a:blipFill rotWithShape="1">
            <a:blip r:embed="rId7">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66" name="Google Shape;1766;p52"/>
          <p:cNvSpPr/>
          <p:nvPr/>
        </p:nvSpPr>
        <p:spPr>
          <a:xfrm>
            <a:off x="10807617" y="5241378"/>
            <a:ext cx="1261349" cy="1278934"/>
          </a:xfrm>
          <a:custGeom>
            <a:avLst/>
            <a:gdLst/>
            <a:ahLst/>
            <a:cxnLst/>
            <a:rect l="l" t="t" r="r" b="b"/>
            <a:pathLst>
              <a:path w="1892023" h="1918401" extrusionOk="0">
                <a:moveTo>
                  <a:pt x="0" y="0"/>
                </a:moveTo>
                <a:lnTo>
                  <a:pt x="1892023" y="0"/>
                </a:lnTo>
                <a:lnTo>
                  <a:pt x="1892023" y="1918401"/>
                </a:lnTo>
                <a:lnTo>
                  <a:pt x="0" y="1918401"/>
                </a:lnTo>
                <a:lnTo>
                  <a:pt x="0" y="0"/>
                </a:lnTo>
                <a:close/>
              </a:path>
            </a:pathLst>
          </a:custGeom>
          <a:blipFill rotWithShape="1">
            <a:blip r:embed="rId8">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67" name="Google Shape;1767;p52"/>
          <p:cNvSpPr txBox="1"/>
          <p:nvPr/>
        </p:nvSpPr>
        <p:spPr>
          <a:xfrm>
            <a:off x="693449" y="4635868"/>
            <a:ext cx="1617632" cy="1493229"/>
          </a:xfrm>
          <a:prstGeom prst="rect">
            <a:avLst/>
          </a:prstGeom>
          <a:noFill/>
          <a:ln>
            <a:noFill/>
          </a:ln>
        </p:spPr>
        <p:txBody>
          <a:bodyPr spcFirstLastPara="1" wrap="square" lIns="0" tIns="0" rIns="0" bIns="0" anchor="t" anchorCtr="0">
            <a:spAutoFit/>
          </a:bodyPr>
          <a:lstStyle/>
          <a:p>
            <a:pPr algn="ctr" defTabSz="609630">
              <a:lnSpc>
                <a:spcPct val="107013"/>
              </a:lnSpc>
              <a:buClr>
                <a:srgbClr val="000000"/>
              </a:buClr>
            </a:pPr>
            <a:r>
              <a:rPr lang="en-US" sz="4534" kern="0">
                <a:solidFill>
                  <a:srgbClr val="EDE4D2"/>
                </a:solidFill>
                <a:latin typeface="Play"/>
                <a:ea typeface="Play"/>
                <a:cs typeface="Play"/>
                <a:sym typeface="Play"/>
              </a:rPr>
              <a:t>World</a:t>
            </a:r>
            <a:endParaRPr sz="933" kern="0">
              <a:solidFill>
                <a:srgbClr val="000000"/>
              </a:solidFill>
              <a:latin typeface="Arial"/>
              <a:cs typeface="Arial"/>
              <a:sym typeface="Arial"/>
            </a:endParaRPr>
          </a:p>
          <a:p>
            <a:pPr algn="ctr" defTabSz="609630">
              <a:lnSpc>
                <a:spcPct val="107013"/>
              </a:lnSpc>
              <a:buClr>
                <a:srgbClr val="000000"/>
              </a:buClr>
            </a:pPr>
            <a:r>
              <a:rPr lang="en-US" sz="4534" kern="0">
                <a:solidFill>
                  <a:srgbClr val="EDE4D2"/>
                </a:solidFill>
                <a:latin typeface="Play"/>
                <a:ea typeface="Play"/>
                <a:cs typeface="Play"/>
                <a:sym typeface="Play"/>
              </a:rPr>
              <a:t>Map</a:t>
            </a:r>
            <a:endParaRPr sz="933" kern="0">
              <a:solidFill>
                <a:srgbClr val="000000"/>
              </a:solidFill>
              <a:latin typeface="Arial"/>
              <a:cs typeface="Arial"/>
              <a:sym typeface="Arial"/>
            </a:endParaRPr>
          </a:p>
        </p:txBody>
      </p:sp>
      <p:sp>
        <p:nvSpPr>
          <p:cNvPr id="1768" name="Google Shape;1768;p52"/>
          <p:cNvSpPr txBox="1"/>
          <p:nvPr/>
        </p:nvSpPr>
        <p:spPr>
          <a:xfrm rot="-555380">
            <a:off x="8262206" y="2544906"/>
            <a:ext cx="1464995" cy="671979"/>
          </a:xfrm>
          <a:prstGeom prst="rect">
            <a:avLst/>
          </a:prstGeom>
          <a:noFill/>
          <a:ln>
            <a:noFill/>
          </a:ln>
        </p:spPr>
        <p:txBody>
          <a:bodyPr spcFirstLastPara="1" wrap="square" lIns="0" tIns="0" rIns="0" bIns="0" anchor="t" anchorCtr="0">
            <a:spAutoFit/>
          </a:bodyPr>
          <a:lstStyle/>
          <a:p>
            <a:pPr algn="ctr" defTabSz="609630">
              <a:lnSpc>
                <a:spcPct val="126010"/>
              </a:lnSpc>
              <a:buClr>
                <a:srgbClr val="000000"/>
              </a:buClr>
            </a:pPr>
            <a:r>
              <a:rPr lang="en-US" sz="1733" b="1" i="1" kern="0" dirty="0">
                <a:solidFill>
                  <a:srgbClr val="000000"/>
                </a:solidFill>
                <a:latin typeface="Atkinson Hyperlegible"/>
                <a:ea typeface="Atkinson Hyperlegible"/>
                <a:cs typeface="Atkinson Hyperlegible"/>
                <a:sym typeface="Atkinson Hyperlegible"/>
              </a:rPr>
              <a:t>¿</a:t>
            </a:r>
            <a:r>
              <a:rPr lang="en-US" sz="1733" b="1" i="1" kern="0" dirty="0" err="1">
                <a:solidFill>
                  <a:srgbClr val="000000"/>
                </a:solidFill>
                <a:latin typeface="Atkinson Hyperlegible"/>
                <a:ea typeface="Atkinson Hyperlegible"/>
                <a:cs typeface="Atkinson Hyperlegible"/>
                <a:sym typeface="Atkinson Hyperlegible"/>
              </a:rPr>
              <a:t>Cuáles</a:t>
            </a:r>
            <a:r>
              <a:rPr lang="en-US" sz="1733" b="1" i="1" kern="0" dirty="0">
                <a:solidFill>
                  <a:srgbClr val="000000"/>
                </a:solidFill>
                <a:latin typeface="Atkinson Hyperlegible"/>
                <a:ea typeface="Atkinson Hyperlegible"/>
                <a:cs typeface="Atkinson Hyperlegible"/>
                <a:sym typeface="Atkinson Hyperlegible"/>
              </a:rPr>
              <a:t> son </a:t>
            </a:r>
            <a:r>
              <a:rPr lang="en-US" sz="1733" b="1" i="1" kern="0" dirty="0" err="1">
                <a:solidFill>
                  <a:srgbClr val="000000"/>
                </a:solidFill>
                <a:latin typeface="Atkinson Hyperlegible"/>
                <a:ea typeface="Atkinson Hyperlegible"/>
                <a:cs typeface="Atkinson Hyperlegible"/>
                <a:sym typeface="Atkinson Hyperlegible"/>
              </a:rPr>
              <a:t>los</a:t>
            </a:r>
            <a:r>
              <a:rPr lang="en-US" sz="1733" b="1" i="1" kern="0" dirty="0">
                <a:solidFill>
                  <a:srgbClr val="000000"/>
                </a:solidFill>
                <a:latin typeface="Atkinson Hyperlegible"/>
                <a:ea typeface="Atkinson Hyperlegible"/>
                <a:cs typeface="Atkinson Hyperlegible"/>
                <a:sym typeface="Atkinson Hyperlegible"/>
              </a:rPr>
              <a:t> </a:t>
            </a:r>
            <a:r>
              <a:rPr lang="en-US" sz="1733" b="1" i="1" kern="0" dirty="0" err="1">
                <a:solidFill>
                  <a:srgbClr val="000000"/>
                </a:solidFill>
                <a:latin typeface="Atkinson Hyperlegible"/>
                <a:ea typeface="Atkinson Hyperlegible"/>
                <a:cs typeface="Atkinson Hyperlegible"/>
                <a:sym typeface="Atkinson Hyperlegible"/>
              </a:rPr>
              <a:t>países</a:t>
            </a:r>
            <a:r>
              <a:rPr lang="en-US" sz="1733" b="1" i="1" kern="0" dirty="0">
                <a:solidFill>
                  <a:srgbClr val="000000"/>
                </a:solidFill>
                <a:latin typeface="Atkinson Hyperlegible"/>
                <a:ea typeface="Atkinson Hyperlegible"/>
                <a:cs typeface="Atkinson Hyperlegible"/>
                <a:sym typeface="Atkinson Hyperlegible"/>
              </a:rPr>
              <a:t> de la UE?</a:t>
            </a:r>
            <a:endParaRPr sz="933" kern="0" dirty="0">
              <a:solidFill>
                <a:srgbClr val="000000"/>
              </a:solidFill>
              <a:latin typeface="Arial"/>
              <a:cs typeface="Arial"/>
              <a:sym typeface="Arial"/>
            </a:endParaRPr>
          </a:p>
        </p:txBody>
      </p:sp>
      <p:sp>
        <p:nvSpPr>
          <p:cNvPr id="1769" name="Google Shape;1769;p52"/>
          <p:cNvSpPr/>
          <p:nvPr/>
        </p:nvSpPr>
        <p:spPr>
          <a:xfrm rot="754590">
            <a:off x="3534217" y="1445111"/>
            <a:ext cx="1576250" cy="1570796"/>
          </a:xfrm>
          <a:custGeom>
            <a:avLst/>
            <a:gdLst/>
            <a:ahLst/>
            <a:cxnLst/>
            <a:rect l="l" t="t" r="r" b="b"/>
            <a:pathLst>
              <a:path w="2364375" h="2356194" extrusionOk="0">
                <a:moveTo>
                  <a:pt x="0" y="0"/>
                </a:moveTo>
                <a:lnTo>
                  <a:pt x="2364375" y="0"/>
                </a:lnTo>
                <a:lnTo>
                  <a:pt x="2364375" y="2356194"/>
                </a:lnTo>
                <a:lnTo>
                  <a:pt x="0" y="2356194"/>
                </a:lnTo>
                <a:lnTo>
                  <a:pt x="0" y="0"/>
                </a:lnTo>
                <a:close/>
              </a:path>
            </a:pathLst>
          </a:custGeom>
          <a:blipFill rotWithShape="1">
            <a:blip r:embed="rId6">
              <a:alphaModFix/>
            </a:blip>
            <a:stretch>
              <a:fillRect t="-124992" r="-65738"/>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70" name="Google Shape;1770;p52"/>
          <p:cNvSpPr/>
          <p:nvPr/>
        </p:nvSpPr>
        <p:spPr>
          <a:xfrm rot="1529357">
            <a:off x="4350915" y="1342176"/>
            <a:ext cx="261435" cy="266431"/>
          </a:xfrm>
          <a:custGeom>
            <a:avLst/>
            <a:gdLst/>
            <a:ahLst/>
            <a:cxnLst/>
            <a:rect l="l" t="t" r="r" b="b"/>
            <a:pathLst>
              <a:path w="392153" h="399646" extrusionOk="0">
                <a:moveTo>
                  <a:pt x="0" y="0"/>
                </a:moveTo>
                <a:lnTo>
                  <a:pt x="392152" y="0"/>
                </a:lnTo>
                <a:lnTo>
                  <a:pt x="392152" y="399647"/>
                </a:lnTo>
                <a:lnTo>
                  <a:pt x="0" y="399647"/>
                </a:lnTo>
                <a:lnTo>
                  <a:pt x="0" y="0"/>
                </a:lnTo>
                <a:close/>
              </a:path>
            </a:pathLst>
          </a:custGeom>
          <a:blipFill rotWithShape="1">
            <a:blip r:embed="rId7">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71" name="Google Shape;1771;p52"/>
          <p:cNvSpPr txBox="1"/>
          <p:nvPr/>
        </p:nvSpPr>
        <p:spPr>
          <a:xfrm rot="777839">
            <a:off x="3680938" y="1678633"/>
            <a:ext cx="1285657" cy="1007968"/>
          </a:xfrm>
          <a:prstGeom prst="rect">
            <a:avLst/>
          </a:prstGeom>
          <a:noFill/>
          <a:ln>
            <a:noFill/>
          </a:ln>
        </p:spPr>
        <p:txBody>
          <a:bodyPr spcFirstLastPara="1" wrap="square" lIns="0" tIns="0" rIns="0" bIns="0" anchor="t" anchorCtr="0">
            <a:spAutoFit/>
          </a:bodyPr>
          <a:lstStyle/>
          <a:p>
            <a:pPr algn="ctr" defTabSz="609630">
              <a:lnSpc>
                <a:spcPct val="126010"/>
              </a:lnSpc>
              <a:buClr>
                <a:srgbClr val="000000"/>
              </a:buClr>
            </a:pPr>
            <a:r>
              <a:rPr lang="en-US" sz="1733" b="1" i="1" kern="0" dirty="0">
                <a:solidFill>
                  <a:srgbClr val="000000"/>
                </a:solidFill>
                <a:latin typeface="Atkinson Hyperlegible"/>
                <a:ea typeface="Atkinson Hyperlegible"/>
                <a:cs typeface="Atkinson Hyperlegible"/>
                <a:sym typeface="Atkinson Hyperlegible"/>
              </a:rPr>
              <a:t>¿</a:t>
            </a:r>
            <a:r>
              <a:rPr lang="en-US" sz="1733" b="1" i="1" kern="0" dirty="0" err="1">
                <a:solidFill>
                  <a:srgbClr val="000000"/>
                </a:solidFill>
                <a:latin typeface="Atkinson Hyperlegible"/>
                <a:ea typeface="Atkinson Hyperlegible"/>
                <a:cs typeface="Atkinson Hyperlegible"/>
                <a:sym typeface="Atkinson Hyperlegible"/>
              </a:rPr>
              <a:t>Dónde</a:t>
            </a:r>
            <a:r>
              <a:rPr lang="en-US" sz="1733" b="1" i="1" kern="0" dirty="0">
                <a:solidFill>
                  <a:srgbClr val="000000"/>
                </a:solidFill>
                <a:latin typeface="Atkinson Hyperlegible"/>
                <a:ea typeface="Atkinson Hyperlegible"/>
                <a:cs typeface="Atkinson Hyperlegible"/>
                <a:sym typeface="Atkinson Hyperlegible"/>
              </a:rPr>
              <a:t> </a:t>
            </a:r>
            <a:r>
              <a:rPr lang="en-US" sz="1733" b="1" i="1" kern="0" dirty="0" err="1">
                <a:solidFill>
                  <a:srgbClr val="000000"/>
                </a:solidFill>
                <a:latin typeface="Atkinson Hyperlegible"/>
                <a:ea typeface="Atkinson Hyperlegible"/>
                <a:cs typeface="Atkinson Hyperlegible"/>
                <a:sym typeface="Atkinson Hyperlegible"/>
              </a:rPr>
              <a:t>está</a:t>
            </a:r>
            <a:r>
              <a:rPr lang="en-US" sz="1733" b="1" i="1" kern="0" dirty="0">
                <a:solidFill>
                  <a:srgbClr val="000000"/>
                </a:solidFill>
                <a:latin typeface="Atkinson Hyperlegible"/>
                <a:ea typeface="Atkinson Hyperlegible"/>
                <a:cs typeface="Atkinson Hyperlegible"/>
                <a:sym typeface="Atkinson Hyperlegible"/>
              </a:rPr>
              <a:t> Europa </a:t>
            </a:r>
            <a:r>
              <a:rPr lang="en-US" sz="1733" b="1" i="1" kern="0" dirty="0" err="1">
                <a:solidFill>
                  <a:srgbClr val="000000"/>
                </a:solidFill>
                <a:latin typeface="Atkinson Hyperlegible"/>
                <a:ea typeface="Atkinson Hyperlegible"/>
                <a:cs typeface="Atkinson Hyperlegible"/>
                <a:sym typeface="Atkinson Hyperlegible"/>
              </a:rPr>
              <a:t>en</a:t>
            </a:r>
            <a:r>
              <a:rPr lang="en-US" sz="1733" b="1" i="1" kern="0" dirty="0">
                <a:solidFill>
                  <a:srgbClr val="000000"/>
                </a:solidFill>
                <a:latin typeface="Atkinson Hyperlegible"/>
                <a:ea typeface="Atkinson Hyperlegible"/>
                <a:cs typeface="Atkinson Hyperlegible"/>
                <a:sym typeface="Atkinson Hyperlegible"/>
              </a:rPr>
              <a:t> </a:t>
            </a:r>
            <a:r>
              <a:rPr lang="en-US" sz="1733" b="1" i="1" kern="0" dirty="0" err="1">
                <a:solidFill>
                  <a:srgbClr val="000000"/>
                </a:solidFill>
                <a:latin typeface="Atkinson Hyperlegible"/>
                <a:ea typeface="Atkinson Hyperlegible"/>
                <a:cs typeface="Atkinson Hyperlegible"/>
                <a:sym typeface="Atkinson Hyperlegible"/>
              </a:rPr>
              <a:t>el</a:t>
            </a:r>
            <a:r>
              <a:rPr lang="en-US" sz="1733" b="1" i="1" kern="0" dirty="0">
                <a:solidFill>
                  <a:srgbClr val="000000"/>
                </a:solidFill>
                <a:latin typeface="Atkinson Hyperlegible"/>
                <a:ea typeface="Atkinson Hyperlegible"/>
                <a:cs typeface="Atkinson Hyperlegible"/>
                <a:sym typeface="Atkinson Hyperlegible"/>
              </a:rPr>
              <a:t> </a:t>
            </a:r>
            <a:r>
              <a:rPr lang="en-US" sz="1733" b="1" i="1" kern="0" dirty="0" err="1">
                <a:solidFill>
                  <a:srgbClr val="000000"/>
                </a:solidFill>
                <a:latin typeface="Atkinson Hyperlegible"/>
                <a:ea typeface="Atkinson Hyperlegible"/>
                <a:cs typeface="Atkinson Hyperlegible"/>
                <a:sym typeface="Atkinson Hyperlegible"/>
              </a:rPr>
              <a:t>mapa</a:t>
            </a:r>
            <a:r>
              <a:rPr lang="en-US" sz="1733" b="1" i="1" kern="0" dirty="0">
                <a:solidFill>
                  <a:srgbClr val="000000"/>
                </a:solidFill>
                <a:latin typeface="Atkinson Hyperlegible"/>
                <a:ea typeface="Atkinson Hyperlegible"/>
                <a:cs typeface="Atkinson Hyperlegible"/>
                <a:sym typeface="Atkinson Hyperlegible"/>
              </a:rPr>
              <a:t>?</a:t>
            </a:r>
            <a:endParaRPr sz="933" kern="0" dirty="0">
              <a:solidFill>
                <a:srgbClr val="000000"/>
              </a:solidFill>
              <a:latin typeface="Arial"/>
              <a:cs typeface="Arial"/>
              <a:sym typeface="Arial"/>
            </a:endParaRPr>
          </a:p>
        </p:txBody>
      </p:sp>
      <p:sp>
        <p:nvSpPr>
          <p:cNvPr id="1772" name="Google Shape;1772;p52"/>
          <p:cNvSpPr/>
          <p:nvPr/>
        </p:nvSpPr>
        <p:spPr>
          <a:xfrm rot="-753635">
            <a:off x="5599628" y="4001075"/>
            <a:ext cx="1576250" cy="1570796"/>
          </a:xfrm>
          <a:custGeom>
            <a:avLst/>
            <a:gdLst/>
            <a:ahLst/>
            <a:cxnLst/>
            <a:rect l="l" t="t" r="r" b="b"/>
            <a:pathLst>
              <a:path w="2364375" h="2356194" extrusionOk="0">
                <a:moveTo>
                  <a:pt x="0" y="0"/>
                </a:moveTo>
                <a:lnTo>
                  <a:pt x="2364375" y="0"/>
                </a:lnTo>
                <a:lnTo>
                  <a:pt x="2364375" y="2356194"/>
                </a:lnTo>
                <a:lnTo>
                  <a:pt x="0" y="2356194"/>
                </a:lnTo>
                <a:lnTo>
                  <a:pt x="0" y="0"/>
                </a:lnTo>
                <a:close/>
              </a:path>
            </a:pathLst>
          </a:custGeom>
          <a:blipFill rotWithShape="1">
            <a:blip r:embed="rId6">
              <a:alphaModFix/>
            </a:blip>
            <a:stretch>
              <a:fillRect t="-124992" r="-65738"/>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73" name="Google Shape;1773;p52"/>
          <p:cNvSpPr/>
          <p:nvPr/>
        </p:nvSpPr>
        <p:spPr>
          <a:xfrm rot="21131">
            <a:off x="6080477" y="3901989"/>
            <a:ext cx="261435" cy="266431"/>
          </a:xfrm>
          <a:custGeom>
            <a:avLst/>
            <a:gdLst/>
            <a:ahLst/>
            <a:cxnLst/>
            <a:rect l="l" t="t" r="r" b="b"/>
            <a:pathLst>
              <a:path w="392153" h="399646" extrusionOk="0">
                <a:moveTo>
                  <a:pt x="0" y="0"/>
                </a:moveTo>
                <a:lnTo>
                  <a:pt x="392153" y="0"/>
                </a:lnTo>
                <a:lnTo>
                  <a:pt x="392153" y="399646"/>
                </a:lnTo>
                <a:lnTo>
                  <a:pt x="0" y="399646"/>
                </a:lnTo>
                <a:lnTo>
                  <a:pt x="0" y="0"/>
                </a:lnTo>
                <a:close/>
              </a:path>
            </a:pathLst>
          </a:custGeom>
          <a:blipFill rotWithShape="1">
            <a:blip r:embed="rId7">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74" name="Google Shape;1774;p52"/>
          <p:cNvSpPr txBox="1"/>
          <p:nvPr/>
        </p:nvSpPr>
        <p:spPr>
          <a:xfrm rot="-730386">
            <a:off x="5698909" y="4159185"/>
            <a:ext cx="1469340" cy="1343958"/>
          </a:xfrm>
          <a:prstGeom prst="rect">
            <a:avLst/>
          </a:prstGeom>
          <a:noFill/>
          <a:ln>
            <a:noFill/>
          </a:ln>
        </p:spPr>
        <p:txBody>
          <a:bodyPr spcFirstLastPara="1" wrap="square" lIns="0" tIns="0" rIns="0" bIns="0" anchor="t" anchorCtr="0">
            <a:spAutoFit/>
          </a:bodyPr>
          <a:lstStyle/>
          <a:p>
            <a:pPr algn="ctr" defTabSz="609630">
              <a:lnSpc>
                <a:spcPct val="126010"/>
              </a:lnSpc>
              <a:buClr>
                <a:srgbClr val="000000"/>
              </a:buClr>
            </a:pPr>
            <a:r>
              <a:rPr lang="en-US" sz="1733" b="1" i="1" kern="0" dirty="0">
                <a:solidFill>
                  <a:srgbClr val="000000"/>
                </a:solidFill>
                <a:latin typeface="Atkinson Hyperlegible"/>
                <a:ea typeface="Atkinson Hyperlegible"/>
                <a:cs typeface="Atkinson Hyperlegible"/>
                <a:sym typeface="Atkinson Hyperlegible"/>
              </a:rPr>
              <a:t>¿</a:t>
            </a:r>
            <a:r>
              <a:rPr lang="en-US" sz="1733" b="1" i="1" kern="0" dirty="0" err="1">
                <a:solidFill>
                  <a:srgbClr val="000000"/>
                </a:solidFill>
                <a:latin typeface="Atkinson Hyperlegible"/>
                <a:ea typeface="Atkinson Hyperlegible"/>
                <a:cs typeface="Atkinson Hyperlegible"/>
                <a:sym typeface="Atkinson Hyperlegible"/>
              </a:rPr>
              <a:t>Cuál</a:t>
            </a:r>
            <a:r>
              <a:rPr lang="en-US" sz="1733" b="1" i="1" kern="0" dirty="0">
                <a:solidFill>
                  <a:srgbClr val="000000"/>
                </a:solidFill>
                <a:latin typeface="Atkinson Hyperlegible"/>
                <a:ea typeface="Atkinson Hyperlegible"/>
                <a:cs typeface="Atkinson Hyperlegible"/>
                <a:sym typeface="Atkinson Hyperlegible"/>
              </a:rPr>
              <a:t> es la </a:t>
            </a:r>
            <a:r>
              <a:rPr lang="en-US" sz="1733" b="1" i="1" kern="0" dirty="0" err="1">
                <a:solidFill>
                  <a:srgbClr val="000000"/>
                </a:solidFill>
                <a:latin typeface="Atkinson Hyperlegible"/>
                <a:ea typeface="Atkinson Hyperlegible"/>
                <a:cs typeface="Atkinson Hyperlegible"/>
                <a:sym typeface="Atkinson Hyperlegible"/>
              </a:rPr>
              <a:t>estructura</a:t>
            </a:r>
            <a:r>
              <a:rPr lang="en-US" sz="1733" b="1" i="1" kern="0" dirty="0">
                <a:solidFill>
                  <a:srgbClr val="000000"/>
                </a:solidFill>
                <a:latin typeface="Atkinson Hyperlegible"/>
                <a:ea typeface="Atkinson Hyperlegible"/>
                <a:cs typeface="Atkinson Hyperlegible"/>
                <a:sym typeface="Atkinson Hyperlegible"/>
              </a:rPr>
              <a:t> </a:t>
            </a:r>
            <a:r>
              <a:rPr lang="en-US" sz="1733" b="1" i="1" kern="0" dirty="0" err="1">
                <a:solidFill>
                  <a:srgbClr val="000000"/>
                </a:solidFill>
                <a:latin typeface="Atkinson Hyperlegible"/>
                <a:ea typeface="Atkinson Hyperlegible"/>
                <a:cs typeface="Atkinson Hyperlegible"/>
                <a:sym typeface="Atkinson Hyperlegible"/>
              </a:rPr>
              <a:t>política</a:t>
            </a:r>
            <a:r>
              <a:rPr lang="en-US" sz="1733" b="1" i="1" kern="0" dirty="0">
                <a:solidFill>
                  <a:srgbClr val="000000"/>
                </a:solidFill>
                <a:latin typeface="Atkinson Hyperlegible"/>
                <a:ea typeface="Atkinson Hyperlegible"/>
                <a:cs typeface="Atkinson Hyperlegible"/>
                <a:sym typeface="Atkinson Hyperlegible"/>
              </a:rPr>
              <a:t> de la UE?</a:t>
            </a:r>
            <a:endParaRPr sz="933" kern="0" dirty="0">
              <a:solidFill>
                <a:srgbClr val="000000"/>
              </a:solidFill>
              <a:latin typeface="Arial"/>
              <a:cs typeface="Arial"/>
              <a:sym typeface="Arial"/>
            </a:endParaRPr>
          </a:p>
        </p:txBody>
      </p:sp>
      <p:sp>
        <p:nvSpPr>
          <p:cNvPr id="1775" name="Google Shape;1775;p52"/>
          <p:cNvSpPr/>
          <p:nvPr/>
        </p:nvSpPr>
        <p:spPr>
          <a:xfrm>
            <a:off x="196580" y="509824"/>
            <a:ext cx="1852033" cy="2215892"/>
          </a:xfrm>
          <a:custGeom>
            <a:avLst/>
            <a:gdLst/>
            <a:ahLst/>
            <a:cxnLst/>
            <a:rect l="l" t="t" r="r" b="b"/>
            <a:pathLst>
              <a:path w="2778049" h="3323838" extrusionOk="0">
                <a:moveTo>
                  <a:pt x="0" y="0"/>
                </a:moveTo>
                <a:lnTo>
                  <a:pt x="2778048" y="0"/>
                </a:lnTo>
                <a:lnTo>
                  <a:pt x="2778048" y="3323838"/>
                </a:lnTo>
                <a:lnTo>
                  <a:pt x="0" y="3323838"/>
                </a:lnTo>
                <a:lnTo>
                  <a:pt x="0" y="0"/>
                </a:lnTo>
                <a:close/>
              </a:path>
            </a:pathLst>
          </a:custGeom>
          <a:blipFill rotWithShape="1">
            <a:blip r:embed="rId9">
              <a:alphaModFix/>
            </a:blip>
            <a:stretch>
              <a:fillRect b="-160159"/>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76" name="Google Shape;1776;p52"/>
          <p:cNvSpPr txBox="1"/>
          <p:nvPr/>
        </p:nvSpPr>
        <p:spPr>
          <a:xfrm>
            <a:off x="5077362" y="94404"/>
            <a:ext cx="2267665" cy="746679"/>
          </a:xfrm>
          <a:prstGeom prst="rect">
            <a:avLst/>
          </a:prstGeom>
          <a:noFill/>
          <a:ln>
            <a:noFill/>
          </a:ln>
        </p:spPr>
        <p:txBody>
          <a:bodyPr spcFirstLastPara="1" wrap="square" lIns="0" tIns="0" rIns="0" bIns="0" anchor="t" anchorCtr="0">
            <a:spAutoFit/>
          </a:bodyPr>
          <a:lstStyle/>
          <a:p>
            <a:pPr algn="ctr" defTabSz="609630">
              <a:lnSpc>
                <a:spcPct val="140007"/>
              </a:lnSpc>
              <a:buClr>
                <a:srgbClr val="000000"/>
              </a:buClr>
            </a:pPr>
            <a:r>
              <a:rPr lang="en-US" sz="3466" b="1" kern="0" dirty="0" err="1">
                <a:solidFill>
                  <a:srgbClr val="AB6000"/>
                </a:solidFill>
                <a:latin typeface="Arial"/>
                <a:ea typeface="Arial"/>
                <a:cs typeface="Arial"/>
                <a:sym typeface="Arial"/>
              </a:rPr>
              <a:t>Ejercicio</a:t>
            </a:r>
            <a:r>
              <a:rPr lang="en-US" sz="3466" b="1" kern="0" dirty="0">
                <a:solidFill>
                  <a:srgbClr val="AB6000"/>
                </a:solidFill>
                <a:latin typeface="Arial"/>
                <a:ea typeface="Arial"/>
                <a:cs typeface="Arial"/>
                <a:sym typeface="Arial"/>
              </a:rPr>
              <a:t> 8 </a:t>
            </a:r>
            <a:endParaRPr sz="933" kern="0" dirty="0">
              <a:solidFill>
                <a:srgbClr val="000000"/>
              </a:solidFill>
              <a:latin typeface="Arial"/>
              <a:cs typeface="Arial"/>
              <a:sym typeface="Arial"/>
            </a:endParaRPr>
          </a:p>
        </p:txBody>
      </p:sp>
      <p:sp>
        <p:nvSpPr>
          <p:cNvPr id="1777" name="Google Shape;1777;p52"/>
          <p:cNvSpPr/>
          <p:nvPr/>
        </p:nvSpPr>
        <p:spPr>
          <a:xfrm rot="527806">
            <a:off x="10362474" y="2459864"/>
            <a:ext cx="1576250" cy="2165740"/>
          </a:xfrm>
          <a:custGeom>
            <a:avLst/>
            <a:gdLst/>
            <a:ahLst/>
            <a:cxnLst/>
            <a:rect l="l" t="t" r="r" b="b"/>
            <a:pathLst>
              <a:path w="2364375" h="2356194" extrusionOk="0">
                <a:moveTo>
                  <a:pt x="0" y="0"/>
                </a:moveTo>
                <a:lnTo>
                  <a:pt x="2364375" y="0"/>
                </a:lnTo>
                <a:lnTo>
                  <a:pt x="2364375" y="2356193"/>
                </a:lnTo>
                <a:lnTo>
                  <a:pt x="0" y="2356193"/>
                </a:lnTo>
                <a:lnTo>
                  <a:pt x="0" y="0"/>
                </a:lnTo>
                <a:close/>
              </a:path>
            </a:pathLst>
          </a:custGeom>
          <a:blipFill rotWithShape="1">
            <a:blip r:embed="rId6">
              <a:alphaModFix/>
            </a:blip>
            <a:stretch>
              <a:fillRect t="-124992" r="-65738"/>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78" name="Google Shape;1778;p52"/>
          <p:cNvSpPr/>
          <p:nvPr/>
        </p:nvSpPr>
        <p:spPr>
          <a:xfrm rot="1302573">
            <a:off x="11256895" y="2331877"/>
            <a:ext cx="261435" cy="266431"/>
          </a:xfrm>
          <a:custGeom>
            <a:avLst/>
            <a:gdLst/>
            <a:ahLst/>
            <a:cxnLst/>
            <a:rect l="l" t="t" r="r" b="b"/>
            <a:pathLst>
              <a:path w="392153" h="399646" extrusionOk="0">
                <a:moveTo>
                  <a:pt x="0" y="0"/>
                </a:moveTo>
                <a:lnTo>
                  <a:pt x="392153" y="0"/>
                </a:lnTo>
                <a:lnTo>
                  <a:pt x="392153" y="399646"/>
                </a:lnTo>
                <a:lnTo>
                  <a:pt x="0" y="399646"/>
                </a:lnTo>
                <a:lnTo>
                  <a:pt x="0" y="0"/>
                </a:lnTo>
                <a:close/>
              </a:path>
            </a:pathLst>
          </a:custGeom>
          <a:blipFill rotWithShape="1">
            <a:blip r:embed="rId7">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79" name="Google Shape;1779;p52"/>
          <p:cNvSpPr txBox="1"/>
          <p:nvPr/>
        </p:nvSpPr>
        <p:spPr>
          <a:xfrm rot="551055">
            <a:off x="10506606" y="2596372"/>
            <a:ext cx="1283423" cy="1783565"/>
          </a:xfrm>
          <a:prstGeom prst="rect">
            <a:avLst/>
          </a:prstGeom>
          <a:noFill/>
          <a:ln>
            <a:noFill/>
          </a:ln>
        </p:spPr>
        <p:txBody>
          <a:bodyPr spcFirstLastPara="1" wrap="square" lIns="0" tIns="0" rIns="0" bIns="0" anchor="t" anchorCtr="0">
            <a:spAutoFit/>
          </a:bodyPr>
          <a:lstStyle/>
          <a:p>
            <a:pPr algn="ctr" defTabSz="609630">
              <a:lnSpc>
                <a:spcPct val="126011"/>
              </a:lnSpc>
              <a:buClr>
                <a:srgbClr val="000000"/>
              </a:buClr>
            </a:pPr>
            <a:r>
              <a:rPr lang="es-ES" sz="1533" b="1" i="1" kern="0" dirty="0">
                <a:solidFill>
                  <a:srgbClr val="000000"/>
                </a:solidFill>
                <a:latin typeface="Atkinson Hyperlegible"/>
                <a:ea typeface="Atkinson Hyperlegible"/>
                <a:cs typeface="Atkinson Hyperlegible"/>
                <a:sym typeface="Atkinson Hyperlegible"/>
              </a:rPr>
              <a:t>Derechos y deberes de los ciudadanos de la UE. </a:t>
            </a:r>
          </a:p>
          <a:p>
            <a:pPr algn="ctr" defTabSz="609630">
              <a:lnSpc>
                <a:spcPct val="126011"/>
              </a:lnSpc>
              <a:buClr>
                <a:srgbClr val="000000"/>
              </a:buClr>
            </a:pPr>
            <a:r>
              <a:rPr lang="es-ES" sz="1533" b="1" i="1" kern="0" dirty="0">
                <a:solidFill>
                  <a:srgbClr val="000000"/>
                </a:solidFill>
                <a:latin typeface="Atkinson Hyperlegible"/>
                <a:ea typeface="Atkinson Hyperlegible"/>
                <a:cs typeface="Atkinson Hyperlegible"/>
                <a:sym typeface="Atkinson Hyperlegible"/>
              </a:rPr>
              <a:t>¿puedes nombrarlos</a:t>
            </a:r>
            <a:r>
              <a:rPr lang="en-US" sz="1533" b="1" i="1" kern="0" dirty="0">
                <a:solidFill>
                  <a:srgbClr val="000000"/>
                </a:solidFill>
                <a:latin typeface="Atkinson Hyperlegible"/>
                <a:ea typeface="Atkinson Hyperlegible"/>
                <a:cs typeface="Atkinson Hyperlegible"/>
                <a:sym typeface="Atkinson Hyperlegible"/>
              </a:rPr>
              <a:t>?</a:t>
            </a:r>
            <a:endParaRPr sz="933" kern="0" dirty="0">
              <a:solidFill>
                <a:srgbClr val="000000"/>
              </a:solidFill>
              <a:latin typeface="Arial"/>
              <a:cs typeface="Arial"/>
              <a:sym typeface="Arial"/>
            </a:endParaRPr>
          </a:p>
        </p:txBody>
      </p:sp>
      <p:sp>
        <p:nvSpPr>
          <p:cNvPr id="1780" name="Google Shape;1780;p52"/>
          <p:cNvSpPr/>
          <p:nvPr/>
        </p:nvSpPr>
        <p:spPr>
          <a:xfrm rot="-1090472">
            <a:off x="3693507" y="4812159"/>
            <a:ext cx="1576250" cy="1570796"/>
          </a:xfrm>
          <a:custGeom>
            <a:avLst/>
            <a:gdLst/>
            <a:ahLst/>
            <a:cxnLst/>
            <a:rect l="l" t="t" r="r" b="b"/>
            <a:pathLst>
              <a:path w="2364375" h="2356194" extrusionOk="0">
                <a:moveTo>
                  <a:pt x="0" y="0"/>
                </a:moveTo>
                <a:lnTo>
                  <a:pt x="2364376" y="0"/>
                </a:lnTo>
                <a:lnTo>
                  <a:pt x="2364376" y="2356194"/>
                </a:lnTo>
                <a:lnTo>
                  <a:pt x="0" y="2356194"/>
                </a:lnTo>
                <a:lnTo>
                  <a:pt x="0" y="0"/>
                </a:lnTo>
                <a:close/>
              </a:path>
            </a:pathLst>
          </a:custGeom>
          <a:blipFill rotWithShape="1">
            <a:blip r:embed="rId6">
              <a:alphaModFix/>
            </a:blip>
            <a:stretch>
              <a:fillRect t="-124992" r="-65738"/>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81" name="Google Shape;1781;p52"/>
          <p:cNvSpPr/>
          <p:nvPr/>
        </p:nvSpPr>
        <p:spPr>
          <a:xfrm rot="-315705">
            <a:off x="4101711" y="4733949"/>
            <a:ext cx="261435" cy="266431"/>
          </a:xfrm>
          <a:custGeom>
            <a:avLst/>
            <a:gdLst/>
            <a:ahLst/>
            <a:cxnLst/>
            <a:rect l="l" t="t" r="r" b="b"/>
            <a:pathLst>
              <a:path w="392153" h="399646" extrusionOk="0">
                <a:moveTo>
                  <a:pt x="0" y="0"/>
                </a:moveTo>
                <a:lnTo>
                  <a:pt x="392153" y="0"/>
                </a:lnTo>
                <a:lnTo>
                  <a:pt x="392153" y="399646"/>
                </a:lnTo>
                <a:lnTo>
                  <a:pt x="0" y="399646"/>
                </a:lnTo>
                <a:lnTo>
                  <a:pt x="0" y="0"/>
                </a:lnTo>
                <a:close/>
              </a:path>
            </a:pathLst>
          </a:custGeom>
          <a:blipFill rotWithShape="1">
            <a:blip r:embed="rId7">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82" name="Google Shape;1782;p52"/>
          <p:cNvSpPr txBox="1"/>
          <p:nvPr/>
        </p:nvSpPr>
        <p:spPr>
          <a:xfrm rot="-1067223">
            <a:off x="3840897" y="5087527"/>
            <a:ext cx="1285657" cy="1007968"/>
          </a:xfrm>
          <a:prstGeom prst="rect">
            <a:avLst/>
          </a:prstGeom>
          <a:noFill/>
          <a:ln>
            <a:noFill/>
          </a:ln>
        </p:spPr>
        <p:txBody>
          <a:bodyPr spcFirstLastPara="1" wrap="square" lIns="0" tIns="0" rIns="0" bIns="0" anchor="t" anchorCtr="0">
            <a:spAutoFit/>
          </a:bodyPr>
          <a:lstStyle/>
          <a:p>
            <a:pPr algn="ctr" defTabSz="609630">
              <a:lnSpc>
                <a:spcPct val="126010"/>
              </a:lnSpc>
              <a:buClr>
                <a:srgbClr val="000000"/>
              </a:buClr>
            </a:pPr>
            <a:r>
              <a:rPr lang="en-US" sz="1733" b="1" i="1" kern="0" dirty="0">
                <a:solidFill>
                  <a:srgbClr val="000000"/>
                </a:solidFill>
                <a:latin typeface="Atkinson Hyperlegible"/>
                <a:ea typeface="Atkinson Hyperlegible"/>
                <a:cs typeface="Atkinson Hyperlegible"/>
                <a:sym typeface="Atkinson Hyperlegible"/>
              </a:rPr>
              <a:t>¿</a:t>
            </a:r>
            <a:r>
              <a:rPr lang="en-US" sz="1733" b="1" i="1" kern="0" dirty="0" err="1">
                <a:solidFill>
                  <a:srgbClr val="000000"/>
                </a:solidFill>
                <a:latin typeface="Atkinson Hyperlegible"/>
                <a:ea typeface="Atkinson Hyperlegible"/>
                <a:cs typeface="Atkinson Hyperlegible"/>
                <a:sym typeface="Atkinson Hyperlegible"/>
              </a:rPr>
              <a:t>Reconoces</a:t>
            </a:r>
            <a:r>
              <a:rPr lang="en-US" sz="1733" b="1" i="1" kern="0" dirty="0">
                <a:solidFill>
                  <a:srgbClr val="000000"/>
                </a:solidFill>
                <a:latin typeface="Atkinson Hyperlegible"/>
                <a:ea typeface="Atkinson Hyperlegible"/>
                <a:cs typeface="Atkinson Hyperlegible"/>
                <a:sym typeface="Atkinson Hyperlegible"/>
              </a:rPr>
              <a:t> </a:t>
            </a:r>
            <a:r>
              <a:rPr lang="en-US" sz="1733" b="1" i="1" kern="0" dirty="0" err="1">
                <a:solidFill>
                  <a:srgbClr val="000000"/>
                </a:solidFill>
                <a:latin typeface="Atkinson Hyperlegible"/>
                <a:ea typeface="Atkinson Hyperlegible"/>
                <a:cs typeface="Atkinson Hyperlegible"/>
                <a:sym typeface="Atkinson Hyperlegible"/>
              </a:rPr>
              <a:t>el</a:t>
            </a:r>
            <a:r>
              <a:rPr lang="en-US" sz="1733" b="1" i="1" kern="0" dirty="0">
                <a:solidFill>
                  <a:srgbClr val="000000"/>
                </a:solidFill>
                <a:latin typeface="Atkinson Hyperlegible"/>
                <a:ea typeface="Atkinson Hyperlegible"/>
                <a:cs typeface="Atkinson Hyperlegible"/>
                <a:sym typeface="Atkinson Hyperlegible"/>
              </a:rPr>
              <a:t> resto de </a:t>
            </a:r>
            <a:r>
              <a:rPr lang="en-US" sz="1733" b="1" i="1" kern="0" dirty="0" err="1">
                <a:solidFill>
                  <a:srgbClr val="000000"/>
                </a:solidFill>
                <a:latin typeface="Atkinson Hyperlegible"/>
                <a:ea typeface="Atkinson Hyperlegible"/>
                <a:cs typeface="Atkinson Hyperlegible"/>
                <a:sym typeface="Atkinson Hyperlegible"/>
              </a:rPr>
              <a:t>países</a:t>
            </a:r>
            <a:r>
              <a:rPr lang="en-US" sz="1733" b="1" i="1" kern="0" dirty="0">
                <a:solidFill>
                  <a:srgbClr val="000000"/>
                </a:solidFill>
                <a:latin typeface="Atkinson Hyperlegible"/>
                <a:ea typeface="Atkinson Hyperlegible"/>
                <a:cs typeface="Atkinson Hyperlegible"/>
                <a:sym typeface="Atkinson Hyperlegible"/>
              </a:rPr>
              <a:t>?</a:t>
            </a:r>
            <a:endParaRPr sz="933" kern="0" dirty="0">
              <a:solidFill>
                <a:srgbClr val="000000"/>
              </a:solidFill>
              <a:latin typeface="Arial"/>
              <a:cs typeface="Arial"/>
              <a:sym typeface="Arial"/>
            </a:endParaRPr>
          </a:p>
        </p:txBody>
      </p:sp>
      <p:sp>
        <p:nvSpPr>
          <p:cNvPr id="1783" name="Google Shape;1783;p52"/>
          <p:cNvSpPr/>
          <p:nvPr/>
        </p:nvSpPr>
        <p:spPr>
          <a:xfrm rot="-93165">
            <a:off x="6075580" y="1278377"/>
            <a:ext cx="1576250" cy="1570796"/>
          </a:xfrm>
          <a:custGeom>
            <a:avLst/>
            <a:gdLst/>
            <a:ahLst/>
            <a:cxnLst/>
            <a:rect l="l" t="t" r="r" b="b"/>
            <a:pathLst>
              <a:path w="2364375" h="2356194" extrusionOk="0">
                <a:moveTo>
                  <a:pt x="0" y="0"/>
                </a:moveTo>
                <a:lnTo>
                  <a:pt x="2364375" y="0"/>
                </a:lnTo>
                <a:lnTo>
                  <a:pt x="2364375" y="2356193"/>
                </a:lnTo>
                <a:lnTo>
                  <a:pt x="0" y="2356193"/>
                </a:lnTo>
                <a:lnTo>
                  <a:pt x="0" y="0"/>
                </a:lnTo>
                <a:close/>
              </a:path>
            </a:pathLst>
          </a:custGeom>
          <a:blipFill rotWithShape="1">
            <a:blip r:embed="rId6">
              <a:alphaModFix/>
            </a:blip>
            <a:stretch>
              <a:fillRect t="-124992" r="-65738"/>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84" name="Google Shape;1784;p52"/>
          <p:cNvSpPr/>
          <p:nvPr/>
        </p:nvSpPr>
        <p:spPr>
          <a:xfrm rot="681601">
            <a:off x="6703127" y="1159401"/>
            <a:ext cx="261435" cy="266431"/>
          </a:xfrm>
          <a:custGeom>
            <a:avLst/>
            <a:gdLst/>
            <a:ahLst/>
            <a:cxnLst/>
            <a:rect l="l" t="t" r="r" b="b"/>
            <a:pathLst>
              <a:path w="392153" h="399646" extrusionOk="0">
                <a:moveTo>
                  <a:pt x="0" y="0"/>
                </a:moveTo>
                <a:lnTo>
                  <a:pt x="392153" y="0"/>
                </a:lnTo>
                <a:lnTo>
                  <a:pt x="392153" y="399647"/>
                </a:lnTo>
                <a:lnTo>
                  <a:pt x="0" y="399647"/>
                </a:lnTo>
                <a:lnTo>
                  <a:pt x="0" y="0"/>
                </a:lnTo>
                <a:close/>
              </a:path>
            </a:pathLst>
          </a:custGeom>
          <a:blipFill rotWithShape="1">
            <a:blip r:embed="rId7">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85" name="Google Shape;1785;p52"/>
          <p:cNvSpPr txBox="1"/>
          <p:nvPr/>
        </p:nvSpPr>
        <p:spPr>
          <a:xfrm rot="-69916">
            <a:off x="6220684" y="1466080"/>
            <a:ext cx="1367613" cy="1189043"/>
          </a:xfrm>
          <a:prstGeom prst="rect">
            <a:avLst/>
          </a:prstGeom>
          <a:noFill/>
          <a:ln>
            <a:noFill/>
          </a:ln>
        </p:spPr>
        <p:txBody>
          <a:bodyPr spcFirstLastPara="1" wrap="square" lIns="0" tIns="0" rIns="0" bIns="0" anchor="t" anchorCtr="0">
            <a:spAutoFit/>
          </a:bodyPr>
          <a:lstStyle/>
          <a:p>
            <a:pPr algn="ctr" defTabSz="609630">
              <a:lnSpc>
                <a:spcPct val="126011"/>
              </a:lnSpc>
              <a:buClr>
                <a:srgbClr val="000000"/>
              </a:buClr>
            </a:pPr>
            <a:r>
              <a:rPr lang="en-US" sz="1533" b="1" i="1" kern="0" dirty="0">
                <a:solidFill>
                  <a:srgbClr val="000000"/>
                </a:solidFill>
                <a:latin typeface="Atkinson Hyperlegible"/>
                <a:ea typeface="Atkinson Hyperlegible"/>
                <a:cs typeface="Atkinson Hyperlegible"/>
                <a:sym typeface="Atkinson Hyperlegible"/>
              </a:rPr>
              <a:t>¿</a:t>
            </a:r>
            <a:r>
              <a:rPr lang="en-US" sz="1533" b="1" i="1" kern="0" dirty="0" err="1">
                <a:solidFill>
                  <a:srgbClr val="000000"/>
                </a:solidFill>
                <a:latin typeface="Atkinson Hyperlegible"/>
                <a:ea typeface="Atkinson Hyperlegible"/>
                <a:cs typeface="Atkinson Hyperlegible"/>
                <a:sym typeface="Atkinson Hyperlegible"/>
              </a:rPr>
              <a:t>Recuerdas</a:t>
            </a:r>
            <a:r>
              <a:rPr lang="en-US" sz="1533" b="1" i="1" kern="0" dirty="0">
                <a:solidFill>
                  <a:srgbClr val="000000"/>
                </a:solidFill>
                <a:latin typeface="Atkinson Hyperlegible"/>
                <a:ea typeface="Atkinson Hyperlegible"/>
                <a:cs typeface="Atkinson Hyperlegible"/>
                <a:sym typeface="Atkinson Hyperlegible"/>
              </a:rPr>
              <a:t> </a:t>
            </a:r>
            <a:r>
              <a:rPr lang="en-US" sz="1533" b="1" i="1" kern="0" dirty="0" err="1">
                <a:solidFill>
                  <a:srgbClr val="000000"/>
                </a:solidFill>
                <a:latin typeface="Atkinson Hyperlegible"/>
                <a:ea typeface="Atkinson Hyperlegible"/>
                <a:cs typeface="Atkinson Hyperlegible"/>
                <a:sym typeface="Atkinson Hyperlegible"/>
              </a:rPr>
              <a:t>los</a:t>
            </a:r>
            <a:r>
              <a:rPr lang="en-US" sz="1533" b="1" i="1" kern="0" dirty="0">
                <a:solidFill>
                  <a:srgbClr val="000000"/>
                </a:solidFill>
                <a:latin typeface="Atkinson Hyperlegible"/>
                <a:ea typeface="Atkinson Hyperlegible"/>
                <a:cs typeface="Atkinson Hyperlegible"/>
                <a:sym typeface="Atkinson Hyperlegible"/>
              </a:rPr>
              <a:t> principals </a:t>
            </a:r>
            <a:r>
              <a:rPr lang="en-US" sz="1533" b="1" i="1" kern="0" dirty="0" err="1">
                <a:solidFill>
                  <a:srgbClr val="000000"/>
                </a:solidFill>
                <a:latin typeface="Atkinson Hyperlegible"/>
                <a:ea typeface="Atkinson Hyperlegible"/>
                <a:cs typeface="Atkinson Hyperlegible"/>
                <a:sym typeface="Atkinson Hyperlegible"/>
              </a:rPr>
              <a:t>proyectos</a:t>
            </a:r>
            <a:r>
              <a:rPr lang="en-US" sz="1533" b="1" i="1" kern="0" dirty="0">
                <a:solidFill>
                  <a:srgbClr val="000000"/>
                </a:solidFill>
                <a:latin typeface="Atkinson Hyperlegible"/>
                <a:ea typeface="Atkinson Hyperlegible"/>
                <a:cs typeface="Atkinson Hyperlegible"/>
                <a:sym typeface="Atkinson Hyperlegible"/>
              </a:rPr>
              <a:t> </a:t>
            </a:r>
            <a:r>
              <a:rPr lang="en-US" sz="1533" b="1" i="1" kern="0" dirty="0" err="1">
                <a:solidFill>
                  <a:srgbClr val="000000"/>
                </a:solidFill>
                <a:latin typeface="Atkinson Hyperlegible"/>
                <a:ea typeface="Atkinson Hyperlegible"/>
                <a:cs typeface="Atkinson Hyperlegible"/>
                <a:sym typeface="Atkinson Hyperlegible"/>
              </a:rPr>
              <a:t>europeos</a:t>
            </a:r>
            <a:r>
              <a:rPr lang="en-US" sz="1533" b="1" i="1" kern="0" dirty="0">
                <a:solidFill>
                  <a:srgbClr val="000000"/>
                </a:solidFill>
                <a:latin typeface="Atkinson Hyperlegible"/>
                <a:ea typeface="Atkinson Hyperlegible"/>
                <a:cs typeface="Atkinson Hyperlegible"/>
                <a:sym typeface="Atkinson Hyperlegible"/>
              </a:rPr>
              <a:t>?</a:t>
            </a:r>
            <a:endParaRPr sz="933" kern="0" dirty="0">
              <a:solidFill>
                <a:srgbClr val="000000"/>
              </a:solidFill>
              <a:latin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789"/>
        <p:cNvGrpSpPr/>
        <p:nvPr/>
      </p:nvGrpSpPr>
      <p:grpSpPr>
        <a:xfrm>
          <a:off x="0" y="0"/>
          <a:ext cx="0" cy="0"/>
          <a:chOff x="0" y="0"/>
          <a:chExt cx="0" cy="0"/>
        </a:xfrm>
      </p:grpSpPr>
      <p:sp>
        <p:nvSpPr>
          <p:cNvPr id="1790" name="Google Shape;1790;p53"/>
          <p:cNvSpPr/>
          <p:nvPr/>
        </p:nvSpPr>
        <p:spPr>
          <a:xfrm>
            <a:off x="0" y="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6028" t="-19168" r="-6151" b="-13873"/>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91" name="Google Shape;1791;p53"/>
          <p:cNvSpPr/>
          <p:nvPr/>
        </p:nvSpPr>
        <p:spPr>
          <a:xfrm>
            <a:off x="36468" y="4244360"/>
            <a:ext cx="2497327" cy="1950394"/>
          </a:xfrm>
          <a:custGeom>
            <a:avLst/>
            <a:gdLst/>
            <a:ahLst/>
            <a:cxnLst/>
            <a:rect l="l" t="t" r="r" b="b"/>
            <a:pathLst>
              <a:path w="7579741" h="5919724" extrusionOk="0">
                <a:moveTo>
                  <a:pt x="7563231" y="542290"/>
                </a:moveTo>
                <a:cubicBezTo>
                  <a:pt x="7547864" y="557530"/>
                  <a:pt x="7490206" y="686562"/>
                  <a:pt x="7507224" y="715264"/>
                </a:cubicBezTo>
                <a:cubicBezTo>
                  <a:pt x="7525639" y="709803"/>
                  <a:pt x="7436739" y="790321"/>
                  <a:pt x="7482586" y="888111"/>
                </a:cubicBezTo>
                <a:cubicBezTo>
                  <a:pt x="7469505" y="906018"/>
                  <a:pt x="7553833" y="924179"/>
                  <a:pt x="7546848" y="962025"/>
                </a:cubicBezTo>
                <a:cubicBezTo>
                  <a:pt x="7534529" y="981202"/>
                  <a:pt x="7489825" y="974979"/>
                  <a:pt x="7525639" y="1001014"/>
                </a:cubicBezTo>
                <a:cubicBezTo>
                  <a:pt x="7533132" y="1085469"/>
                  <a:pt x="7579233" y="1117346"/>
                  <a:pt x="7428357" y="1351280"/>
                </a:cubicBezTo>
                <a:cubicBezTo>
                  <a:pt x="7398639" y="1347343"/>
                  <a:pt x="7317740" y="1604645"/>
                  <a:pt x="7205980" y="1797050"/>
                </a:cubicBezTo>
                <a:cubicBezTo>
                  <a:pt x="7222109" y="1833372"/>
                  <a:pt x="7240016" y="1850009"/>
                  <a:pt x="7202297" y="1916684"/>
                </a:cubicBezTo>
                <a:cubicBezTo>
                  <a:pt x="7208901" y="1933448"/>
                  <a:pt x="7273036" y="1963420"/>
                  <a:pt x="7239635" y="2007743"/>
                </a:cubicBezTo>
                <a:cubicBezTo>
                  <a:pt x="7204202" y="2091436"/>
                  <a:pt x="7205853" y="2286381"/>
                  <a:pt x="7250049" y="2317750"/>
                </a:cubicBezTo>
                <a:cubicBezTo>
                  <a:pt x="7275576" y="2308987"/>
                  <a:pt x="7186168" y="2474976"/>
                  <a:pt x="7233031" y="2483866"/>
                </a:cubicBezTo>
                <a:cubicBezTo>
                  <a:pt x="7217791" y="2541143"/>
                  <a:pt x="7278497" y="2574417"/>
                  <a:pt x="7147941" y="2695575"/>
                </a:cubicBezTo>
                <a:cubicBezTo>
                  <a:pt x="7045960" y="2756535"/>
                  <a:pt x="7168642" y="2805176"/>
                  <a:pt x="7069074" y="2892044"/>
                </a:cubicBezTo>
                <a:cubicBezTo>
                  <a:pt x="7109587" y="2925826"/>
                  <a:pt x="7008622" y="2948432"/>
                  <a:pt x="7081139" y="3107690"/>
                </a:cubicBezTo>
                <a:cubicBezTo>
                  <a:pt x="7090664" y="3117088"/>
                  <a:pt x="7034657" y="3165983"/>
                  <a:pt x="7017766" y="3207639"/>
                </a:cubicBezTo>
                <a:cubicBezTo>
                  <a:pt x="7063232" y="3257296"/>
                  <a:pt x="7012940" y="3253994"/>
                  <a:pt x="6997446" y="3340354"/>
                </a:cubicBezTo>
                <a:cubicBezTo>
                  <a:pt x="6914515" y="3405251"/>
                  <a:pt x="6917309" y="3435350"/>
                  <a:pt x="6838696" y="3533013"/>
                </a:cubicBezTo>
                <a:cubicBezTo>
                  <a:pt x="6861556" y="3525774"/>
                  <a:pt x="6889496" y="3574161"/>
                  <a:pt x="6822313" y="3687572"/>
                </a:cubicBezTo>
                <a:cubicBezTo>
                  <a:pt x="6817868" y="3707257"/>
                  <a:pt x="6727190" y="3726307"/>
                  <a:pt x="6704838" y="3771265"/>
                </a:cubicBezTo>
                <a:cubicBezTo>
                  <a:pt x="6674739" y="3791585"/>
                  <a:pt x="6736080" y="3823716"/>
                  <a:pt x="6667881" y="3824732"/>
                </a:cubicBezTo>
                <a:cubicBezTo>
                  <a:pt x="6676517" y="3870960"/>
                  <a:pt x="6621399" y="3859911"/>
                  <a:pt x="6607683" y="3879977"/>
                </a:cubicBezTo>
                <a:cubicBezTo>
                  <a:pt x="6650990" y="3906901"/>
                  <a:pt x="6618478" y="3901313"/>
                  <a:pt x="6653657" y="3916553"/>
                </a:cubicBezTo>
                <a:cubicBezTo>
                  <a:pt x="6651371" y="3988689"/>
                  <a:pt x="6546469" y="4092829"/>
                  <a:pt x="6552819" y="4182491"/>
                </a:cubicBezTo>
                <a:cubicBezTo>
                  <a:pt x="6516370" y="4270502"/>
                  <a:pt x="6542786" y="4306443"/>
                  <a:pt x="6490208" y="4402836"/>
                </a:cubicBezTo>
                <a:cubicBezTo>
                  <a:pt x="6527419" y="4414266"/>
                  <a:pt x="6500749" y="4427982"/>
                  <a:pt x="6457696" y="4505960"/>
                </a:cubicBezTo>
                <a:cubicBezTo>
                  <a:pt x="6503289" y="4531741"/>
                  <a:pt x="6486271" y="4590542"/>
                  <a:pt x="6438519" y="4659376"/>
                </a:cubicBezTo>
                <a:cubicBezTo>
                  <a:pt x="6519418" y="4706620"/>
                  <a:pt x="6472682" y="4854575"/>
                  <a:pt x="6428232" y="4913630"/>
                </a:cubicBezTo>
                <a:cubicBezTo>
                  <a:pt x="6441440" y="4962525"/>
                  <a:pt x="6419596" y="5014341"/>
                  <a:pt x="6364732" y="5057902"/>
                </a:cubicBezTo>
                <a:cubicBezTo>
                  <a:pt x="6326251" y="5158740"/>
                  <a:pt x="6311773" y="5242179"/>
                  <a:pt x="6153531" y="5344668"/>
                </a:cubicBezTo>
                <a:cubicBezTo>
                  <a:pt x="6108954" y="5423535"/>
                  <a:pt x="6112764" y="5474843"/>
                  <a:pt x="6025007" y="5580126"/>
                </a:cubicBezTo>
                <a:cubicBezTo>
                  <a:pt x="5990082" y="5617337"/>
                  <a:pt x="5948299" y="5575808"/>
                  <a:pt x="5956046" y="5642229"/>
                </a:cubicBezTo>
                <a:cubicBezTo>
                  <a:pt x="5906770" y="5660898"/>
                  <a:pt x="5970270" y="5719572"/>
                  <a:pt x="5856605" y="5769483"/>
                </a:cubicBezTo>
                <a:cubicBezTo>
                  <a:pt x="5875401" y="5829681"/>
                  <a:pt x="5926582" y="5859272"/>
                  <a:pt x="5715762" y="5839333"/>
                </a:cubicBezTo>
                <a:cubicBezTo>
                  <a:pt x="4322445" y="5836539"/>
                  <a:pt x="2963291" y="5847588"/>
                  <a:pt x="1505204" y="5835142"/>
                </a:cubicBezTo>
                <a:cubicBezTo>
                  <a:pt x="1422400" y="5827522"/>
                  <a:pt x="1221740" y="5919724"/>
                  <a:pt x="1265555" y="5732399"/>
                </a:cubicBezTo>
                <a:cubicBezTo>
                  <a:pt x="1276477" y="4087495"/>
                  <a:pt x="1248029" y="2400427"/>
                  <a:pt x="1253236" y="760476"/>
                </a:cubicBezTo>
                <a:cubicBezTo>
                  <a:pt x="1408430" y="0"/>
                  <a:pt x="0" y="249174"/>
                  <a:pt x="6352667" y="210693"/>
                </a:cubicBezTo>
                <a:cubicBezTo>
                  <a:pt x="6709537" y="218821"/>
                  <a:pt x="7224776" y="185928"/>
                  <a:pt x="7545070" y="221488"/>
                </a:cubicBezTo>
                <a:cubicBezTo>
                  <a:pt x="7579741" y="234569"/>
                  <a:pt x="7569835" y="514604"/>
                  <a:pt x="7563231" y="542290"/>
                </a:cubicBezTo>
                <a:close/>
              </a:path>
            </a:pathLst>
          </a:custGeom>
          <a:blipFill rotWithShape="1">
            <a:blip r:embed="rId4">
              <a:alphaModFix/>
            </a:blip>
            <a:stretch>
              <a:fillRect t="-33219" b="-33217"/>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92" name="Google Shape;1792;p53"/>
          <p:cNvSpPr/>
          <p:nvPr/>
        </p:nvSpPr>
        <p:spPr>
          <a:xfrm>
            <a:off x="577850" y="685800"/>
            <a:ext cx="10618241" cy="5703928"/>
          </a:xfrm>
          <a:custGeom>
            <a:avLst/>
            <a:gdLst/>
            <a:ahLst/>
            <a:cxnLst/>
            <a:rect l="l" t="t" r="r" b="b"/>
            <a:pathLst>
              <a:path w="15927361" h="8555892" extrusionOk="0">
                <a:moveTo>
                  <a:pt x="0" y="0"/>
                </a:moveTo>
                <a:lnTo>
                  <a:pt x="15927361" y="0"/>
                </a:lnTo>
                <a:lnTo>
                  <a:pt x="15927361" y="8555892"/>
                </a:lnTo>
                <a:lnTo>
                  <a:pt x="0" y="8555892"/>
                </a:lnTo>
                <a:lnTo>
                  <a:pt x="0" y="0"/>
                </a:lnTo>
                <a:close/>
              </a:path>
            </a:pathLst>
          </a:custGeom>
          <a:blipFill rotWithShape="1">
            <a:blip r:embed="rId5">
              <a:alphaModFix amt="44999"/>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93" name="Google Shape;1793;p53"/>
          <p:cNvSpPr/>
          <p:nvPr/>
        </p:nvSpPr>
        <p:spPr>
          <a:xfrm rot="-68087">
            <a:off x="1296816" y="4120302"/>
            <a:ext cx="322311" cy="328469"/>
          </a:xfrm>
          <a:custGeom>
            <a:avLst/>
            <a:gdLst/>
            <a:ahLst/>
            <a:cxnLst/>
            <a:rect l="l" t="t" r="r" b="b"/>
            <a:pathLst>
              <a:path w="483466" h="492704" extrusionOk="0">
                <a:moveTo>
                  <a:pt x="0" y="0"/>
                </a:moveTo>
                <a:lnTo>
                  <a:pt x="483466" y="0"/>
                </a:lnTo>
                <a:lnTo>
                  <a:pt x="483466" y="492703"/>
                </a:lnTo>
                <a:lnTo>
                  <a:pt x="0" y="492703"/>
                </a:lnTo>
                <a:lnTo>
                  <a:pt x="0" y="0"/>
                </a:lnTo>
                <a:close/>
              </a:path>
            </a:pathLst>
          </a:custGeom>
          <a:blipFill rotWithShape="1">
            <a:blip r:embed="rId6">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94" name="Google Shape;1794;p53"/>
          <p:cNvSpPr/>
          <p:nvPr/>
        </p:nvSpPr>
        <p:spPr>
          <a:xfrm>
            <a:off x="10807617" y="5241378"/>
            <a:ext cx="1261349" cy="1278934"/>
          </a:xfrm>
          <a:custGeom>
            <a:avLst/>
            <a:gdLst/>
            <a:ahLst/>
            <a:cxnLst/>
            <a:rect l="l" t="t" r="r" b="b"/>
            <a:pathLst>
              <a:path w="1892023" h="1918401" extrusionOk="0">
                <a:moveTo>
                  <a:pt x="0" y="0"/>
                </a:moveTo>
                <a:lnTo>
                  <a:pt x="1892023" y="0"/>
                </a:lnTo>
                <a:lnTo>
                  <a:pt x="1892023" y="1918401"/>
                </a:lnTo>
                <a:lnTo>
                  <a:pt x="0" y="1918401"/>
                </a:lnTo>
                <a:lnTo>
                  <a:pt x="0" y="0"/>
                </a:lnTo>
                <a:close/>
              </a:path>
            </a:pathLst>
          </a:custGeom>
          <a:blipFill rotWithShape="1">
            <a:blip r:embed="rId7">
              <a:alphaModFix/>
            </a:blip>
            <a:stretch>
              <a:fillRect/>
            </a:stretch>
          </a:blipFill>
          <a:ln>
            <a:noFill/>
          </a:ln>
        </p:spPr>
        <p:txBody>
          <a:bodyPr spcFirstLastPara="1" wrap="square" lIns="60950" tIns="30467" rIns="60950" bIns="30467" anchor="t" anchorCtr="0">
            <a:noAutofit/>
          </a:bodyPr>
          <a:lstStyle/>
          <a:p>
            <a:pPr defTabSz="609630">
              <a:buClr>
                <a:srgbClr val="000000"/>
              </a:buClr>
            </a:pPr>
            <a:endParaRPr sz="1200" kern="0">
              <a:solidFill>
                <a:srgbClr val="000000"/>
              </a:solidFill>
              <a:latin typeface="Calibri"/>
              <a:ea typeface="Calibri"/>
              <a:cs typeface="Calibri"/>
              <a:sym typeface="Calibri"/>
            </a:endParaRPr>
          </a:p>
        </p:txBody>
      </p:sp>
      <p:sp>
        <p:nvSpPr>
          <p:cNvPr id="1795" name="Google Shape;1795;p53"/>
          <p:cNvSpPr txBox="1"/>
          <p:nvPr/>
        </p:nvSpPr>
        <p:spPr>
          <a:xfrm>
            <a:off x="649155" y="4643500"/>
            <a:ext cx="1617632" cy="1493229"/>
          </a:xfrm>
          <a:prstGeom prst="rect">
            <a:avLst/>
          </a:prstGeom>
          <a:noFill/>
          <a:ln>
            <a:noFill/>
          </a:ln>
        </p:spPr>
        <p:txBody>
          <a:bodyPr spcFirstLastPara="1" wrap="square" lIns="0" tIns="0" rIns="0" bIns="0" anchor="t" anchorCtr="0">
            <a:spAutoFit/>
          </a:bodyPr>
          <a:lstStyle/>
          <a:p>
            <a:pPr algn="ctr" defTabSz="609630">
              <a:lnSpc>
                <a:spcPct val="107013"/>
              </a:lnSpc>
              <a:buClr>
                <a:srgbClr val="000000"/>
              </a:buClr>
            </a:pPr>
            <a:r>
              <a:rPr lang="en-US" sz="4534" kern="0">
                <a:solidFill>
                  <a:srgbClr val="EDE4D2"/>
                </a:solidFill>
                <a:latin typeface="Play"/>
                <a:ea typeface="Play"/>
                <a:cs typeface="Play"/>
                <a:sym typeface="Play"/>
              </a:rPr>
              <a:t>World</a:t>
            </a:r>
            <a:endParaRPr sz="933" kern="0">
              <a:solidFill>
                <a:srgbClr val="000000"/>
              </a:solidFill>
              <a:latin typeface="Arial"/>
              <a:cs typeface="Arial"/>
              <a:sym typeface="Arial"/>
            </a:endParaRPr>
          </a:p>
          <a:p>
            <a:pPr algn="ctr" defTabSz="609630">
              <a:lnSpc>
                <a:spcPct val="107013"/>
              </a:lnSpc>
              <a:buClr>
                <a:srgbClr val="000000"/>
              </a:buClr>
            </a:pPr>
            <a:r>
              <a:rPr lang="en-US" sz="4534" kern="0">
                <a:solidFill>
                  <a:srgbClr val="EDE4D2"/>
                </a:solidFill>
                <a:latin typeface="Play"/>
                <a:ea typeface="Play"/>
                <a:cs typeface="Play"/>
                <a:sym typeface="Play"/>
              </a:rPr>
              <a:t>Map</a:t>
            </a:r>
            <a:endParaRPr sz="933" kern="0">
              <a:solidFill>
                <a:srgbClr val="000000"/>
              </a:solidFill>
              <a:latin typeface="Arial"/>
              <a:cs typeface="Arial"/>
              <a:sym typeface="Arial"/>
            </a:endParaRPr>
          </a:p>
        </p:txBody>
      </p:sp>
      <p:sp>
        <p:nvSpPr>
          <p:cNvPr id="1796" name="Google Shape;1796;p53"/>
          <p:cNvSpPr txBox="1"/>
          <p:nvPr/>
        </p:nvSpPr>
        <p:spPr>
          <a:xfrm>
            <a:off x="5077362" y="94404"/>
            <a:ext cx="2267665" cy="746679"/>
          </a:xfrm>
          <a:prstGeom prst="rect">
            <a:avLst/>
          </a:prstGeom>
          <a:noFill/>
          <a:ln>
            <a:noFill/>
          </a:ln>
        </p:spPr>
        <p:txBody>
          <a:bodyPr spcFirstLastPara="1" wrap="square" lIns="0" tIns="0" rIns="0" bIns="0" anchor="t" anchorCtr="0">
            <a:spAutoFit/>
          </a:bodyPr>
          <a:lstStyle/>
          <a:p>
            <a:pPr algn="ctr" defTabSz="609630">
              <a:lnSpc>
                <a:spcPct val="140007"/>
              </a:lnSpc>
              <a:buClr>
                <a:srgbClr val="000000"/>
              </a:buClr>
            </a:pPr>
            <a:r>
              <a:rPr lang="en-US" sz="3466" b="1" kern="0" dirty="0" err="1">
                <a:solidFill>
                  <a:srgbClr val="AB6000"/>
                </a:solidFill>
                <a:latin typeface="Arial"/>
                <a:ea typeface="Arial"/>
                <a:cs typeface="Arial"/>
                <a:sym typeface="Arial"/>
              </a:rPr>
              <a:t>Ejercicio</a:t>
            </a:r>
            <a:r>
              <a:rPr lang="en-US" sz="3466" b="1" kern="0" dirty="0">
                <a:solidFill>
                  <a:srgbClr val="AB6000"/>
                </a:solidFill>
                <a:latin typeface="Arial"/>
                <a:ea typeface="Arial"/>
                <a:cs typeface="Arial"/>
                <a:sym typeface="Arial"/>
              </a:rPr>
              <a:t> 8 </a:t>
            </a:r>
            <a:endParaRPr sz="933" kern="0" dirty="0">
              <a:solidFill>
                <a:srgbClr val="000000"/>
              </a:solidFill>
              <a:latin typeface="Arial"/>
              <a:cs typeface="Arial"/>
              <a:sym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801"/>
        <p:cNvGrpSpPr/>
        <p:nvPr/>
      </p:nvGrpSpPr>
      <p:grpSpPr>
        <a:xfrm>
          <a:off x="0" y="0"/>
          <a:ext cx="0" cy="0"/>
          <a:chOff x="0" y="0"/>
          <a:chExt cx="0" cy="0"/>
        </a:xfrm>
      </p:grpSpPr>
      <p:grpSp>
        <p:nvGrpSpPr>
          <p:cNvPr id="1802" name="Google Shape;1802;p54"/>
          <p:cNvGrpSpPr/>
          <p:nvPr/>
        </p:nvGrpSpPr>
        <p:grpSpPr>
          <a:xfrm>
            <a:off x="25269" y="4930407"/>
            <a:ext cx="2726930" cy="1244739"/>
            <a:chOff x="37902" y="7395609"/>
            <a:chExt cx="4090395" cy="1867108"/>
          </a:xfrm>
        </p:grpSpPr>
        <p:pic>
          <p:nvPicPr>
            <p:cNvPr id="1803" name="Google Shape;1803;p54"/>
            <p:cNvPicPr preferRelativeResize="0"/>
            <p:nvPr/>
          </p:nvPicPr>
          <p:blipFill rotWithShape="1">
            <a:blip r:embed="rId3">
              <a:alphaModFix/>
            </a:blip>
            <a:srcRect/>
            <a:stretch/>
          </p:blipFill>
          <p:spPr>
            <a:xfrm>
              <a:off x="37902" y="7576793"/>
              <a:ext cx="2381249" cy="1685924"/>
            </a:xfrm>
            <a:prstGeom prst="rect">
              <a:avLst/>
            </a:prstGeom>
            <a:noFill/>
            <a:ln>
              <a:noFill/>
            </a:ln>
          </p:spPr>
        </p:pic>
        <p:pic>
          <p:nvPicPr>
            <p:cNvPr id="1804" name="Google Shape;1804;p54"/>
            <p:cNvPicPr preferRelativeResize="0"/>
            <p:nvPr/>
          </p:nvPicPr>
          <p:blipFill rotWithShape="1">
            <a:blip r:embed="rId4">
              <a:alphaModFix/>
            </a:blip>
            <a:srcRect/>
            <a:stretch/>
          </p:blipFill>
          <p:spPr>
            <a:xfrm>
              <a:off x="2385223" y="7395609"/>
              <a:ext cx="1743074" cy="1743074"/>
            </a:xfrm>
            <a:prstGeom prst="rect">
              <a:avLst/>
            </a:prstGeom>
            <a:noFill/>
            <a:ln>
              <a:noFill/>
            </a:ln>
          </p:spPr>
        </p:pic>
      </p:grpSp>
      <p:pic>
        <p:nvPicPr>
          <p:cNvPr id="1805" name="Google Shape;1805;p54"/>
          <p:cNvPicPr preferRelativeResize="0"/>
          <p:nvPr/>
        </p:nvPicPr>
        <p:blipFill rotWithShape="1">
          <a:blip r:embed="rId5">
            <a:alphaModFix/>
          </a:blip>
          <a:srcRect/>
          <a:stretch/>
        </p:blipFill>
        <p:spPr>
          <a:xfrm>
            <a:off x="4283569" y="5186013"/>
            <a:ext cx="1795721" cy="745787"/>
          </a:xfrm>
          <a:prstGeom prst="rect">
            <a:avLst/>
          </a:prstGeom>
          <a:noFill/>
          <a:ln>
            <a:noFill/>
          </a:ln>
        </p:spPr>
      </p:pic>
      <p:pic>
        <p:nvPicPr>
          <p:cNvPr id="1806" name="Google Shape;1806;p54"/>
          <p:cNvPicPr preferRelativeResize="0"/>
          <p:nvPr/>
        </p:nvPicPr>
        <p:blipFill rotWithShape="1">
          <a:blip r:embed="rId6">
            <a:alphaModFix/>
          </a:blip>
          <a:srcRect/>
          <a:stretch/>
        </p:blipFill>
        <p:spPr>
          <a:xfrm>
            <a:off x="6288956" y="4969720"/>
            <a:ext cx="1527895" cy="1130299"/>
          </a:xfrm>
          <a:prstGeom prst="rect">
            <a:avLst/>
          </a:prstGeom>
          <a:noFill/>
          <a:ln>
            <a:noFill/>
          </a:ln>
        </p:spPr>
      </p:pic>
      <p:pic>
        <p:nvPicPr>
          <p:cNvPr id="1807" name="Google Shape;1807;p54"/>
          <p:cNvPicPr preferRelativeResize="0"/>
          <p:nvPr/>
        </p:nvPicPr>
        <p:blipFill rotWithShape="1">
          <a:blip r:embed="rId7">
            <a:alphaModFix/>
          </a:blip>
          <a:srcRect/>
          <a:stretch/>
        </p:blipFill>
        <p:spPr>
          <a:xfrm>
            <a:off x="303762" y="946339"/>
            <a:ext cx="1674887" cy="1776156"/>
          </a:xfrm>
          <a:prstGeom prst="rect">
            <a:avLst/>
          </a:prstGeom>
          <a:noFill/>
          <a:ln>
            <a:noFill/>
          </a:ln>
        </p:spPr>
      </p:pic>
      <p:sp>
        <p:nvSpPr>
          <p:cNvPr id="1808" name="Google Shape;1808;p54"/>
          <p:cNvSpPr/>
          <p:nvPr/>
        </p:nvSpPr>
        <p:spPr>
          <a:xfrm>
            <a:off x="1" y="6172200"/>
            <a:ext cx="12191577" cy="685800"/>
          </a:xfrm>
          <a:custGeom>
            <a:avLst/>
            <a:gdLst/>
            <a:ahLst/>
            <a:cxnLst/>
            <a:rect l="l" t="t" r="r" b="b"/>
            <a:pathLst>
              <a:path w="18287365" h="1028700" extrusionOk="0">
                <a:moveTo>
                  <a:pt x="0" y="0"/>
                </a:moveTo>
                <a:lnTo>
                  <a:pt x="18286852" y="0"/>
                </a:lnTo>
                <a:lnTo>
                  <a:pt x="18286852" y="1028699"/>
                </a:lnTo>
                <a:lnTo>
                  <a:pt x="0" y="1028699"/>
                </a:lnTo>
                <a:lnTo>
                  <a:pt x="0" y="0"/>
                </a:lnTo>
                <a:close/>
              </a:path>
            </a:pathLst>
          </a:custGeom>
          <a:solidFill>
            <a:srgbClr val="487D5C"/>
          </a:solidFill>
          <a:ln>
            <a:noFill/>
          </a:ln>
        </p:spPr>
        <p:txBody>
          <a:bodyPr spcFirstLastPara="1" wrap="square" lIns="0" tIns="0" rIns="0" bIns="0" anchor="t" anchorCtr="0">
            <a:noAutofit/>
          </a:bodyPr>
          <a:lstStyle/>
          <a:p>
            <a:pPr defTabSz="609630">
              <a:buClr>
                <a:srgbClr val="000000"/>
              </a:buClr>
            </a:pPr>
            <a:endParaRPr sz="800" kern="0">
              <a:solidFill>
                <a:srgbClr val="000000"/>
              </a:solidFill>
              <a:latin typeface="Calibri"/>
              <a:ea typeface="Calibri"/>
              <a:cs typeface="Calibri"/>
              <a:sym typeface="Calibri"/>
            </a:endParaRPr>
          </a:p>
        </p:txBody>
      </p:sp>
      <p:sp>
        <p:nvSpPr>
          <p:cNvPr id="1809" name="Google Shape;1809;p54"/>
          <p:cNvSpPr txBox="1"/>
          <p:nvPr/>
        </p:nvSpPr>
        <p:spPr>
          <a:xfrm>
            <a:off x="20010" y="6354653"/>
            <a:ext cx="12152207" cy="457006"/>
          </a:xfrm>
          <a:prstGeom prst="rect">
            <a:avLst/>
          </a:prstGeom>
          <a:noFill/>
          <a:ln>
            <a:noFill/>
          </a:ln>
        </p:spPr>
        <p:txBody>
          <a:bodyPr spcFirstLastPara="1" wrap="square" lIns="0" tIns="8467" rIns="0" bIns="0" anchor="t" anchorCtr="0">
            <a:spAutoFit/>
          </a:bodyPr>
          <a:lstStyle/>
          <a:p>
            <a:pPr marL="841247" marR="3388" indent="-833204" defTabSz="609630">
              <a:lnSpc>
                <a:spcPct val="115100"/>
              </a:lnSpc>
              <a:buClr>
                <a:srgbClr val="000000"/>
              </a:buClr>
            </a:pPr>
            <a:r>
              <a:rPr lang="es-ES" sz="1267" kern="0" dirty="0">
                <a:solidFill>
                  <a:srgbClr val="FFFFFF"/>
                </a:solidFill>
                <a:latin typeface="Helvetica Neue"/>
                <a:ea typeface="Helvetica Neue"/>
                <a:cs typeface="Helvetica Neue"/>
                <a:sym typeface="Helvetica Neue"/>
              </a:rPr>
              <a:t>Financiado por la Unión Europea. Las opiniones y puntos de vista expresados solo comprometen a su(s) autor(es) y no reflejan necesariamente los de la Unión Europea o los de la Agencia Ejecutiva Europea de Educación y Cultura (EACEA). Ni la Unión Europea ni la EACEA pueden ser considerados responsables de ellos.</a:t>
            </a:r>
          </a:p>
        </p:txBody>
      </p:sp>
      <p:sp>
        <p:nvSpPr>
          <p:cNvPr id="1812" name="Google Shape;1812;p54"/>
          <p:cNvSpPr txBox="1">
            <a:spLocks noGrp="1"/>
          </p:cNvSpPr>
          <p:nvPr>
            <p:ph type="title"/>
          </p:nvPr>
        </p:nvSpPr>
        <p:spPr>
          <a:xfrm>
            <a:off x="2510762" y="1242410"/>
            <a:ext cx="4189730" cy="624103"/>
          </a:xfrm>
          <a:prstGeom prst="rect">
            <a:avLst/>
          </a:prstGeom>
          <a:noFill/>
          <a:ln>
            <a:noFill/>
          </a:ln>
        </p:spPr>
        <p:txBody>
          <a:bodyPr spcFirstLastPara="1" wrap="square" lIns="0" tIns="8467" rIns="0" bIns="0" anchor="t" anchorCtr="0">
            <a:spAutoFit/>
          </a:bodyPr>
          <a:lstStyle/>
          <a:p>
            <a:pPr marL="8468"/>
            <a:r>
              <a:rPr lang="en-US" sz="4000" b="0">
                <a:solidFill>
                  <a:srgbClr val="000000"/>
                </a:solidFill>
                <a:latin typeface="Georgia"/>
                <a:ea typeface="Georgia"/>
                <a:cs typeface="Georgia"/>
                <a:sym typeface="Georgia"/>
              </a:rPr>
              <a:t>Eurhope</a:t>
            </a:r>
            <a:endParaRPr/>
          </a:p>
        </p:txBody>
      </p:sp>
      <p:sp>
        <p:nvSpPr>
          <p:cNvPr id="1813" name="Google Shape;1813;p54"/>
          <p:cNvSpPr txBox="1"/>
          <p:nvPr/>
        </p:nvSpPr>
        <p:spPr>
          <a:xfrm>
            <a:off x="2516737" y="1866513"/>
            <a:ext cx="7279235" cy="985099"/>
          </a:xfrm>
          <a:prstGeom prst="rect">
            <a:avLst/>
          </a:prstGeom>
          <a:noFill/>
          <a:ln>
            <a:noFill/>
          </a:ln>
        </p:spPr>
        <p:txBody>
          <a:bodyPr spcFirstLastPara="1" wrap="square" lIns="0" tIns="8467" rIns="0" bIns="0" anchor="t" anchorCtr="0">
            <a:spAutoFit/>
          </a:bodyPr>
          <a:lstStyle/>
          <a:p>
            <a:pPr marL="8468" defTabSz="609630">
              <a:buClr>
                <a:srgbClr val="000000"/>
              </a:buClr>
            </a:pPr>
            <a:r>
              <a:rPr lang="en-US" sz="2333" kern="0" dirty="0">
                <a:solidFill>
                  <a:srgbClr val="000000"/>
                </a:solidFill>
                <a:latin typeface="Georgia"/>
                <a:ea typeface="Georgia"/>
                <a:cs typeface="Georgia"/>
                <a:sym typeface="Georgia"/>
              </a:rPr>
              <a:t>La UE </a:t>
            </a:r>
            <a:r>
              <a:rPr lang="en-US" sz="2333" kern="0" dirty="0" err="1">
                <a:solidFill>
                  <a:srgbClr val="000000"/>
                </a:solidFill>
                <a:latin typeface="Georgia"/>
                <a:ea typeface="Georgia"/>
                <a:cs typeface="Georgia"/>
                <a:sym typeface="Georgia"/>
              </a:rPr>
              <a:t>como</a:t>
            </a:r>
            <a:r>
              <a:rPr lang="en-US" sz="2333" kern="0" dirty="0">
                <a:solidFill>
                  <a:srgbClr val="000000"/>
                </a:solidFill>
                <a:latin typeface="Georgia"/>
                <a:ea typeface="Georgia"/>
                <a:cs typeface="Georgia"/>
                <a:sym typeface="Georgia"/>
              </a:rPr>
              <a:t> </a:t>
            </a:r>
            <a:r>
              <a:rPr lang="en-US" sz="2333" kern="0" dirty="0" err="1">
                <a:solidFill>
                  <a:srgbClr val="000000"/>
                </a:solidFill>
                <a:latin typeface="Georgia"/>
                <a:ea typeface="Georgia"/>
                <a:cs typeface="Georgia"/>
                <a:sym typeface="Georgia"/>
              </a:rPr>
              <a:t>hogar</a:t>
            </a:r>
            <a:r>
              <a:rPr lang="en-US" sz="2333" kern="0" dirty="0">
                <a:solidFill>
                  <a:srgbClr val="000000"/>
                </a:solidFill>
                <a:latin typeface="Georgia"/>
                <a:ea typeface="Georgia"/>
                <a:cs typeface="Georgia"/>
                <a:sym typeface="Georgia"/>
              </a:rPr>
              <a:t> </a:t>
            </a:r>
            <a:r>
              <a:rPr lang="en-US" sz="2333" kern="0" dirty="0" err="1">
                <a:solidFill>
                  <a:srgbClr val="000000"/>
                </a:solidFill>
                <a:latin typeface="Georgia"/>
                <a:ea typeface="Georgia"/>
                <a:cs typeface="Georgia"/>
                <a:sym typeface="Georgia"/>
              </a:rPr>
              <a:t>solidario</a:t>
            </a:r>
            <a:r>
              <a:rPr lang="en-US" sz="2333" kern="0" dirty="0">
                <a:solidFill>
                  <a:srgbClr val="000000"/>
                </a:solidFill>
                <a:latin typeface="Georgia"/>
                <a:ea typeface="Georgia"/>
                <a:cs typeface="Georgia"/>
                <a:sym typeface="Georgia"/>
              </a:rPr>
              <a:t> para </a:t>
            </a:r>
            <a:r>
              <a:rPr lang="en-US" sz="2333" kern="0" dirty="0" err="1">
                <a:solidFill>
                  <a:srgbClr val="000000"/>
                </a:solidFill>
                <a:latin typeface="Georgia"/>
                <a:ea typeface="Georgia"/>
                <a:cs typeface="Georgia"/>
                <a:sym typeface="Georgia"/>
              </a:rPr>
              <a:t>menores</a:t>
            </a:r>
            <a:r>
              <a:rPr lang="en-US" sz="2333" kern="0" dirty="0">
                <a:solidFill>
                  <a:srgbClr val="000000"/>
                </a:solidFill>
                <a:latin typeface="Georgia"/>
                <a:ea typeface="Georgia"/>
                <a:cs typeface="Georgia"/>
                <a:sym typeface="Georgia"/>
              </a:rPr>
              <a:t> </a:t>
            </a:r>
            <a:r>
              <a:rPr lang="en-US" sz="2333" kern="0" dirty="0" err="1">
                <a:solidFill>
                  <a:srgbClr val="000000"/>
                </a:solidFill>
                <a:latin typeface="Georgia"/>
                <a:ea typeface="Georgia"/>
                <a:cs typeface="Georgia"/>
                <a:sym typeface="Georgia"/>
              </a:rPr>
              <a:t>tutelados</a:t>
            </a:r>
            <a:endParaRPr lang="en-US" sz="2333" kern="0" dirty="0">
              <a:solidFill>
                <a:srgbClr val="000000"/>
              </a:solidFill>
              <a:latin typeface="Georgia"/>
              <a:ea typeface="Georgia"/>
              <a:cs typeface="Georgia"/>
              <a:sym typeface="Georgia"/>
            </a:endParaRPr>
          </a:p>
          <a:p>
            <a:pPr marL="8468" defTabSz="609630">
              <a:buClr>
                <a:srgbClr val="000000"/>
              </a:buClr>
            </a:pPr>
            <a:endParaRPr lang="en-US" sz="2333" kern="0" dirty="0">
              <a:solidFill>
                <a:srgbClr val="000000"/>
              </a:solidFill>
              <a:latin typeface="Georgia"/>
              <a:ea typeface="Georgia"/>
              <a:cs typeface="Georgia"/>
              <a:sym typeface="Georgia"/>
            </a:endParaRPr>
          </a:p>
          <a:p>
            <a:pPr marL="0" marR="0" lvl="0" indent="0" algn="ctr" rtl="0">
              <a:lnSpc>
                <a:spcPct val="120009"/>
              </a:lnSpc>
              <a:spcBef>
                <a:spcPts val="0"/>
              </a:spcBef>
              <a:spcAft>
                <a:spcPts val="0"/>
              </a:spcAft>
              <a:buNone/>
            </a:pPr>
            <a:r>
              <a:rPr lang="en-US" sz="1400" dirty="0">
                <a:solidFill>
                  <a:srgbClr val="000000"/>
                </a:solidFill>
                <a:latin typeface="Trebuchet MS"/>
                <a:ea typeface="Trebuchet MS"/>
                <a:cs typeface="Trebuchet MS"/>
                <a:sym typeface="Trebuchet MS"/>
              </a:rPr>
              <a:t>Proyecto Erasmus+ n.º 2023-2-IT03-KA220-YOU-000184370</a:t>
            </a:r>
            <a:endParaRPr lang="en-US" sz="1100" dirty="0"/>
          </a:p>
        </p:txBody>
      </p:sp>
      <p:pic>
        <p:nvPicPr>
          <p:cNvPr id="1814" name="Google Shape;1814;p54"/>
          <p:cNvPicPr preferRelativeResize="0"/>
          <p:nvPr/>
        </p:nvPicPr>
        <p:blipFill rotWithShape="1">
          <a:blip r:embed="rId8">
            <a:alphaModFix/>
          </a:blip>
          <a:srcRect/>
          <a:stretch/>
        </p:blipFill>
        <p:spPr>
          <a:xfrm>
            <a:off x="7915798" y="5291341"/>
            <a:ext cx="1777999" cy="488949"/>
          </a:xfrm>
          <a:prstGeom prst="rect">
            <a:avLst/>
          </a:prstGeom>
          <a:noFill/>
          <a:ln>
            <a:noFill/>
          </a:ln>
        </p:spPr>
      </p:pic>
      <p:pic>
        <p:nvPicPr>
          <p:cNvPr id="1815" name="Google Shape;1815;p54"/>
          <p:cNvPicPr preferRelativeResize="0"/>
          <p:nvPr/>
        </p:nvPicPr>
        <p:blipFill rotWithShape="1">
          <a:blip r:embed="rId9">
            <a:alphaModFix/>
          </a:blip>
          <a:srcRect/>
          <a:stretch/>
        </p:blipFill>
        <p:spPr>
          <a:xfrm>
            <a:off x="9795973" y="5242234"/>
            <a:ext cx="534561" cy="537599"/>
          </a:xfrm>
          <a:prstGeom prst="rect">
            <a:avLst/>
          </a:prstGeom>
          <a:noFill/>
          <a:ln>
            <a:noFill/>
          </a:ln>
        </p:spPr>
      </p:pic>
      <p:sp>
        <p:nvSpPr>
          <p:cNvPr id="1816" name="Google Shape;1816;p54"/>
          <p:cNvSpPr/>
          <p:nvPr/>
        </p:nvSpPr>
        <p:spPr>
          <a:xfrm>
            <a:off x="10406009" y="5352499"/>
            <a:ext cx="786977" cy="134620"/>
          </a:xfrm>
          <a:custGeom>
            <a:avLst/>
            <a:gdLst/>
            <a:ahLst/>
            <a:cxnLst/>
            <a:rect l="l" t="t" r="r" b="b"/>
            <a:pathLst>
              <a:path w="1180465" h="201929" extrusionOk="0">
                <a:moveTo>
                  <a:pt x="124028" y="61188"/>
                </a:moveTo>
                <a:lnTo>
                  <a:pt x="109791" y="22682"/>
                </a:lnTo>
                <a:lnTo>
                  <a:pt x="100495" y="14922"/>
                </a:lnTo>
                <a:lnTo>
                  <a:pt x="100495" y="61188"/>
                </a:lnTo>
                <a:lnTo>
                  <a:pt x="99656" y="71285"/>
                </a:lnTo>
                <a:lnTo>
                  <a:pt x="69405" y="99910"/>
                </a:lnTo>
                <a:lnTo>
                  <a:pt x="43332" y="102387"/>
                </a:lnTo>
                <a:lnTo>
                  <a:pt x="22885" y="102387"/>
                </a:lnTo>
                <a:lnTo>
                  <a:pt x="22771" y="22682"/>
                </a:lnTo>
                <a:lnTo>
                  <a:pt x="48221" y="22682"/>
                </a:lnTo>
                <a:lnTo>
                  <a:pt x="87757" y="32245"/>
                </a:lnTo>
                <a:lnTo>
                  <a:pt x="100495" y="61188"/>
                </a:lnTo>
                <a:lnTo>
                  <a:pt x="100495" y="14922"/>
                </a:lnTo>
                <a:lnTo>
                  <a:pt x="82740" y="6629"/>
                </a:lnTo>
                <a:lnTo>
                  <a:pt x="50673" y="3073"/>
                </a:lnTo>
                <a:lnTo>
                  <a:pt x="0" y="3073"/>
                </a:lnTo>
                <a:lnTo>
                  <a:pt x="0" y="198996"/>
                </a:lnTo>
                <a:lnTo>
                  <a:pt x="22771" y="198996"/>
                </a:lnTo>
                <a:lnTo>
                  <a:pt x="22771" y="121996"/>
                </a:lnTo>
                <a:lnTo>
                  <a:pt x="45783" y="121996"/>
                </a:lnTo>
                <a:lnTo>
                  <a:pt x="92595" y="112953"/>
                </a:lnTo>
                <a:lnTo>
                  <a:pt x="122847" y="74231"/>
                </a:lnTo>
                <a:lnTo>
                  <a:pt x="124028" y="61188"/>
                </a:lnTo>
                <a:close/>
              </a:path>
              <a:path w="1180465" h="201929" extrusionOk="0">
                <a:moveTo>
                  <a:pt x="275285" y="198882"/>
                </a:moveTo>
                <a:lnTo>
                  <a:pt x="226148" y="117462"/>
                </a:lnTo>
                <a:lnTo>
                  <a:pt x="222161" y="110845"/>
                </a:lnTo>
                <a:lnTo>
                  <a:pt x="239344" y="102450"/>
                </a:lnTo>
                <a:lnTo>
                  <a:pt x="244119" y="97967"/>
                </a:lnTo>
                <a:lnTo>
                  <a:pt x="251625" y="90906"/>
                </a:lnTo>
                <a:lnTo>
                  <a:pt x="258991" y="76200"/>
                </a:lnTo>
                <a:lnTo>
                  <a:pt x="261442" y="58369"/>
                </a:lnTo>
                <a:lnTo>
                  <a:pt x="260388" y="45351"/>
                </a:lnTo>
                <a:lnTo>
                  <a:pt x="238074" y="12979"/>
                </a:lnTo>
                <a:lnTo>
                  <a:pt x="238074" y="59588"/>
                </a:lnTo>
                <a:lnTo>
                  <a:pt x="237363" y="68554"/>
                </a:lnTo>
                <a:lnTo>
                  <a:pt x="202780" y="97243"/>
                </a:lnTo>
                <a:lnTo>
                  <a:pt x="191554" y="97853"/>
                </a:lnTo>
                <a:lnTo>
                  <a:pt x="160464" y="97853"/>
                </a:lnTo>
                <a:lnTo>
                  <a:pt x="160464" y="23050"/>
                </a:lnTo>
                <a:lnTo>
                  <a:pt x="189966" y="23050"/>
                </a:lnTo>
                <a:lnTo>
                  <a:pt x="231660" y="36588"/>
                </a:lnTo>
                <a:lnTo>
                  <a:pt x="238074" y="59588"/>
                </a:lnTo>
                <a:lnTo>
                  <a:pt x="238074" y="12979"/>
                </a:lnTo>
                <a:lnTo>
                  <a:pt x="234581" y="10833"/>
                </a:lnTo>
                <a:lnTo>
                  <a:pt x="222478" y="6540"/>
                </a:lnTo>
                <a:lnTo>
                  <a:pt x="208013" y="3937"/>
                </a:lnTo>
                <a:lnTo>
                  <a:pt x="191185" y="3073"/>
                </a:lnTo>
                <a:lnTo>
                  <a:pt x="137579" y="3073"/>
                </a:lnTo>
                <a:lnTo>
                  <a:pt x="137579" y="198882"/>
                </a:lnTo>
                <a:lnTo>
                  <a:pt x="160350" y="198882"/>
                </a:lnTo>
                <a:lnTo>
                  <a:pt x="160350" y="117462"/>
                </a:lnTo>
                <a:lnTo>
                  <a:pt x="200977" y="117462"/>
                </a:lnTo>
                <a:lnTo>
                  <a:pt x="248348" y="198882"/>
                </a:lnTo>
                <a:lnTo>
                  <a:pt x="275285" y="198882"/>
                </a:lnTo>
                <a:close/>
              </a:path>
              <a:path w="1180465" h="201929" extrusionOk="0">
                <a:moveTo>
                  <a:pt x="449326" y="100787"/>
                </a:moveTo>
                <a:lnTo>
                  <a:pt x="449084" y="100672"/>
                </a:lnTo>
                <a:lnTo>
                  <a:pt x="447611" y="78384"/>
                </a:lnTo>
                <a:lnTo>
                  <a:pt x="443191" y="58648"/>
                </a:lnTo>
                <a:lnTo>
                  <a:pt x="435813" y="41427"/>
                </a:lnTo>
                <a:lnTo>
                  <a:pt x="425462" y="26733"/>
                </a:lnTo>
                <a:lnTo>
                  <a:pt x="425094" y="26403"/>
                </a:lnTo>
                <a:lnTo>
                  <a:pt x="425094" y="100787"/>
                </a:lnTo>
                <a:lnTo>
                  <a:pt x="424065" y="119456"/>
                </a:lnTo>
                <a:lnTo>
                  <a:pt x="408571" y="161239"/>
                </a:lnTo>
                <a:lnTo>
                  <a:pt x="374650" y="180428"/>
                </a:lnTo>
                <a:lnTo>
                  <a:pt x="359486" y="181711"/>
                </a:lnTo>
                <a:lnTo>
                  <a:pt x="344385" y="180428"/>
                </a:lnTo>
                <a:lnTo>
                  <a:pt x="310413" y="161112"/>
                </a:lnTo>
                <a:lnTo>
                  <a:pt x="294589" y="119545"/>
                </a:lnTo>
                <a:lnTo>
                  <a:pt x="293522" y="100787"/>
                </a:lnTo>
                <a:lnTo>
                  <a:pt x="293408" y="100545"/>
                </a:lnTo>
                <a:lnTo>
                  <a:pt x="302895" y="52412"/>
                </a:lnTo>
                <a:lnTo>
                  <a:pt x="331152" y="25501"/>
                </a:lnTo>
                <a:lnTo>
                  <a:pt x="359740" y="20358"/>
                </a:lnTo>
                <a:lnTo>
                  <a:pt x="374904" y="21640"/>
                </a:lnTo>
                <a:lnTo>
                  <a:pt x="408571" y="40830"/>
                </a:lnTo>
                <a:lnTo>
                  <a:pt x="424065" y="82105"/>
                </a:lnTo>
                <a:lnTo>
                  <a:pt x="425094" y="100787"/>
                </a:lnTo>
                <a:lnTo>
                  <a:pt x="425094" y="26403"/>
                </a:lnTo>
                <a:lnTo>
                  <a:pt x="379984" y="1676"/>
                </a:lnTo>
                <a:lnTo>
                  <a:pt x="359740" y="0"/>
                </a:lnTo>
                <a:lnTo>
                  <a:pt x="339305" y="1663"/>
                </a:lnTo>
                <a:lnTo>
                  <a:pt x="292900" y="26365"/>
                </a:lnTo>
                <a:lnTo>
                  <a:pt x="270878" y="77863"/>
                </a:lnTo>
                <a:lnTo>
                  <a:pt x="269405" y="100545"/>
                </a:lnTo>
                <a:lnTo>
                  <a:pt x="270878" y="123278"/>
                </a:lnTo>
                <a:lnTo>
                  <a:pt x="282625" y="160616"/>
                </a:lnTo>
                <a:lnTo>
                  <a:pt x="321576" y="195072"/>
                </a:lnTo>
                <a:lnTo>
                  <a:pt x="359613" y="201701"/>
                </a:lnTo>
                <a:lnTo>
                  <a:pt x="379577" y="199999"/>
                </a:lnTo>
                <a:lnTo>
                  <a:pt x="397230" y="194919"/>
                </a:lnTo>
                <a:lnTo>
                  <a:pt x="412572" y="186486"/>
                </a:lnTo>
                <a:lnTo>
                  <a:pt x="417855" y="181711"/>
                </a:lnTo>
                <a:lnTo>
                  <a:pt x="425589" y="174726"/>
                </a:lnTo>
                <a:lnTo>
                  <a:pt x="435952" y="160032"/>
                </a:lnTo>
                <a:lnTo>
                  <a:pt x="443382" y="142811"/>
                </a:lnTo>
                <a:lnTo>
                  <a:pt x="447840" y="123063"/>
                </a:lnTo>
                <a:lnTo>
                  <a:pt x="449326" y="100787"/>
                </a:lnTo>
                <a:close/>
              </a:path>
              <a:path w="1180465" h="201929" extrusionOk="0">
                <a:moveTo>
                  <a:pt x="617880" y="96380"/>
                </a:moveTo>
                <a:lnTo>
                  <a:pt x="551408" y="96380"/>
                </a:lnTo>
                <a:lnTo>
                  <a:pt x="551294" y="116852"/>
                </a:lnTo>
                <a:lnTo>
                  <a:pt x="594982" y="116852"/>
                </a:lnTo>
                <a:lnTo>
                  <a:pt x="594982" y="177177"/>
                </a:lnTo>
                <a:lnTo>
                  <a:pt x="585279" y="179197"/>
                </a:lnTo>
                <a:lnTo>
                  <a:pt x="575437" y="180657"/>
                </a:lnTo>
                <a:lnTo>
                  <a:pt x="565454" y="181533"/>
                </a:lnTo>
                <a:lnTo>
                  <a:pt x="555332" y="181838"/>
                </a:lnTo>
                <a:lnTo>
                  <a:pt x="537730" y="180543"/>
                </a:lnTo>
                <a:lnTo>
                  <a:pt x="498538" y="161353"/>
                </a:lnTo>
                <a:lnTo>
                  <a:pt x="480415" y="119811"/>
                </a:lnTo>
                <a:lnTo>
                  <a:pt x="479196" y="101155"/>
                </a:lnTo>
                <a:lnTo>
                  <a:pt x="480453" y="83273"/>
                </a:lnTo>
                <a:lnTo>
                  <a:pt x="499275" y="42062"/>
                </a:lnTo>
                <a:lnTo>
                  <a:pt x="538238" y="22059"/>
                </a:lnTo>
                <a:lnTo>
                  <a:pt x="555078" y="20726"/>
                </a:lnTo>
                <a:lnTo>
                  <a:pt x="567436" y="21437"/>
                </a:lnTo>
                <a:lnTo>
                  <a:pt x="580034" y="23558"/>
                </a:lnTo>
                <a:lnTo>
                  <a:pt x="592899" y="27089"/>
                </a:lnTo>
                <a:lnTo>
                  <a:pt x="606005" y="32004"/>
                </a:lnTo>
                <a:lnTo>
                  <a:pt x="614819" y="11899"/>
                </a:lnTo>
                <a:lnTo>
                  <a:pt x="601014" y="6832"/>
                </a:lnTo>
                <a:lnTo>
                  <a:pt x="586651" y="3238"/>
                </a:lnTo>
                <a:lnTo>
                  <a:pt x="571804" y="1092"/>
                </a:lnTo>
                <a:lnTo>
                  <a:pt x="556552" y="368"/>
                </a:lnTo>
                <a:lnTo>
                  <a:pt x="541616" y="1130"/>
                </a:lnTo>
                <a:lnTo>
                  <a:pt x="502691" y="12509"/>
                </a:lnTo>
                <a:lnTo>
                  <a:pt x="467448" y="47574"/>
                </a:lnTo>
                <a:lnTo>
                  <a:pt x="455968" y="86233"/>
                </a:lnTo>
                <a:lnTo>
                  <a:pt x="455206" y="101041"/>
                </a:lnTo>
                <a:lnTo>
                  <a:pt x="456742" y="123596"/>
                </a:lnTo>
                <a:lnTo>
                  <a:pt x="469099" y="160655"/>
                </a:lnTo>
                <a:lnTo>
                  <a:pt x="509600" y="195072"/>
                </a:lnTo>
                <a:lnTo>
                  <a:pt x="549084" y="201701"/>
                </a:lnTo>
                <a:lnTo>
                  <a:pt x="559346" y="201536"/>
                </a:lnTo>
                <a:lnTo>
                  <a:pt x="602221" y="195986"/>
                </a:lnTo>
                <a:lnTo>
                  <a:pt x="617880" y="191643"/>
                </a:lnTo>
                <a:lnTo>
                  <a:pt x="617880" y="96380"/>
                </a:lnTo>
                <a:close/>
              </a:path>
              <a:path w="1180465" h="201929" extrusionOk="0">
                <a:moveTo>
                  <a:pt x="1008456" y="3657"/>
                </a:moveTo>
                <a:lnTo>
                  <a:pt x="1008456" y="3657"/>
                </a:lnTo>
                <a:lnTo>
                  <a:pt x="637463" y="3657"/>
                </a:lnTo>
                <a:lnTo>
                  <a:pt x="637463" y="22720"/>
                </a:lnTo>
                <a:lnTo>
                  <a:pt x="637463" y="86283"/>
                </a:lnTo>
                <a:lnTo>
                  <a:pt x="637463" y="106616"/>
                </a:lnTo>
                <a:lnTo>
                  <a:pt x="637463" y="179070"/>
                </a:lnTo>
                <a:lnTo>
                  <a:pt x="637463" y="199402"/>
                </a:lnTo>
                <a:lnTo>
                  <a:pt x="746391" y="199402"/>
                </a:lnTo>
                <a:lnTo>
                  <a:pt x="746391" y="179070"/>
                </a:lnTo>
                <a:lnTo>
                  <a:pt x="660107" y="179070"/>
                </a:lnTo>
                <a:lnTo>
                  <a:pt x="660107" y="106616"/>
                </a:lnTo>
                <a:lnTo>
                  <a:pt x="741133" y="106616"/>
                </a:lnTo>
                <a:lnTo>
                  <a:pt x="741133" y="86283"/>
                </a:lnTo>
                <a:lnTo>
                  <a:pt x="660107" y="86283"/>
                </a:lnTo>
                <a:lnTo>
                  <a:pt x="660107" y="22720"/>
                </a:lnTo>
                <a:lnTo>
                  <a:pt x="737831" y="22720"/>
                </a:lnTo>
                <a:lnTo>
                  <a:pt x="746391" y="22720"/>
                </a:lnTo>
                <a:lnTo>
                  <a:pt x="799757" y="22720"/>
                </a:lnTo>
                <a:lnTo>
                  <a:pt x="799757" y="199402"/>
                </a:lnTo>
                <a:lnTo>
                  <a:pt x="822464" y="199402"/>
                </a:lnTo>
                <a:lnTo>
                  <a:pt x="822464" y="22720"/>
                </a:lnTo>
                <a:lnTo>
                  <a:pt x="861936" y="22720"/>
                </a:lnTo>
                <a:lnTo>
                  <a:pt x="884339" y="22720"/>
                </a:lnTo>
                <a:lnTo>
                  <a:pt x="923874" y="22720"/>
                </a:lnTo>
                <a:lnTo>
                  <a:pt x="923874" y="199402"/>
                </a:lnTo>
                <a:lnTo>
                  <a:pt x="946581" y="199402"/>
                </a:lnTo>
                <a:lnTo>
                  <a:pt x="946581" y="22720"/>
                </a:lnTo>
                <a:lnTo>
                  <a:pt x="1008456" y="22720"/>
                </a:lnTo>
                <a:lnTo>
                  <a:pt x="1008456" y="3657"/>
                </a:lnTo>
                <a:close/>
              </a:path>
              <a:path w="1180465" h="201929" extrusionOk="0">
                <a:moveTo>
                  <a:pt x="1180299" y="100787"/>
                </a:moveTo>
                <a:lnTo>
                  <a:pt x="1180058" y="100672"/>
                </a:lnTo>
                <a:lnTo>
                  <a:pt x="1178585" y="78384"/>
                </a:lnTo>
                <a:lnTo>
                  <a:pt x="1174165" y="58648"/>
                </a:lnTo>
                <a:lnTo>
                  <a:pt x="1166787" y="41427"/>
                </a:lnTo>
                <a:lnTo>
                  <a:pt x="1156436" y="26733"/>
                </a:lnTo>
                <a:lnTo>
                  <a:pt x="1156068" y="26403"/>
                </a:lnTo>
                <a:lnTo>
                  <a:pt x="1156068" y="100787"/>
                </a:lnTo>
                <a:lnTo>
                  <a:pt x="1155039" y="119456"/>
                </a:lnTo>
                <a:lnTo>
                  <a:pt x="1139545" y="161239"/>
                </a:lnTo>
                <a:lnTo>
                  <a:pt x="1105623" y="180428"/>
                </a:lnTo>
                <a:lnTo>
                  <a:pt x="1090460" y="181711"/>
                </a:lnTo>
                <a:lnTo>
                  <a:pt x="1075359" y="180428"/>
                </a:lnTo>
                <a:lnTo>
                  <a:pt x="1041374" y="161112"/>
                </a:lnTo>
                <a:lnTo>
                  <a:pt x="1025563" y="119545"/>
                </a:lnTo>
                <a:lnTo>
                  <a:pt x="1024483" y="100787"/>
                </a:lnTo>
                <a:lnTo>
                  <a:pt x="1024382" y="100545"/>
                </a:lnTo>
                <a:lnTo>
                  <a:pt x="1033868" y="52412"/>
                </a:lnTo>
                <a:lnTo>
                  <a:pt x="1062126" y="25501"/>
                </a:lnTo>
                <a:lnTo>
                  <a:pt x="1090701" y="20358"/>
                </a:lnTo>
                <a:lnTo>
                  <a:pt x="1105877" y="21640"/>
                </a:lnTo>
                <a:lnTo>
                  <a:pt x="1139545" y="40830"/>
                </a:lnTo>
                <a:lnTo>
                  <a:pt x="1155039" y="82105"/>
                </a:lnTo>
                <a:lnTo>
                  <a:pt x="1156068" y="100787"/>
                </a:lnTo>
                <a:lnTo>
                  <a:pt x="1156068" y="26403"/>
                </a:lnTo>
                <a:lnTo>
                  <a:pt x="1110957" y="1676"/>
                </a:lnTo>
                <a:lnTo>
                  <a:pt x="1090701" y="0"/>
                </a:lnTo>
                <a:lnTo>
                  <a:pt x="1070279" y="1663"/>
                </a:lnTo>
                <a:lnTo>
                  <a:pt x="1023874" y="26365"/>
                </a:lnTo>
                <a:lnTo>
                  <a:pt x="1001839" y="77863"/>
                </a:lnTo>
                <a:lnTo>
                  <a:pt x="1000379" y="100545"/>
                </a:lnTo>
                <a:lnTo>
                  <a:pt x="1001839" y="123278"/>
                </a:lnTo>
                <a:lnTo>
                  <a:pt x="1013599" y="160616"/>
                </a:lnTo>
                <a:lnTo>
                  <a:pt x="1052550" y="195072"/>
                </a:lnTo>
                <a:lnTo>
                  <a:pt x="1090587" y="201701"/>
                </a:lnTo>
                <a:lnTo>
                  <a:pt x="1110551" y="199999"/>
                </a:lnTo>
                <a:lnTo>
                  <a:pt x="1128204" y="194919"/>
                </a:lnTo>
                <a:lnTo>
                  <a:pt x="1143546" y="186486"/>
                </a:lnTo>
                <a:lnTo>
                  <a:pt x="1148829" y="181711"/>
                </a:lnTo>
                <a:lnTo>
                  <a:pt x="1156563" y="174726"/>
                </a:lnTo>
                <a:lnTo>
                  <a:pt x="1166926" y="160032"/>
                </a:lnTo>
                <a:lnTo>
                  <a:pt x="1174356" y="142811"/>
                </a:lnTo>
                <a:lnTo>
                  <a:pt x="1178814" y="123063"/>
                </a:lnTo>
                <a:lnTo>
                  <a:pt x="1180299" y="100787"/>
                </a:lnTo>
                <a:close/>
              </a:path>
            </a:pathLst>
          </a:custGeom>
          <a:solidFill>
            <a:srgbClr val="4AC1DF"/>
          </a:solidFill>
          <a:ln>
            <a:noFill/>
          </a:ln>
        </p:spPr>
        <p:txBody>
          <a:bodyPr spcFirstLastPara="1" wrap="square" lIns="0" tIns="0" rIns="0" bIns="0" anchor="t" anchorCtr="0">
            <a:noAutofit/>
          </a:bodyPr>
          <a:lstStyle/>
          <a:p>
            <a:pPr defTabSz="609630">
              <a:buClr>
                <a:srgbClr val="000000"/>
              </a:buClr>
            </a:pPr>
            <a:endParaRPr sz="800" kern="0">
              <a:solidFill>
                <a:srgbClr val="000000"/>
              </a:solidFill>
              <a:latin typeface="Calibri"/>
              <a:ea typeface="Calibri"/>
              <a:cs typeface="Calibri"/>
              <a:sym typeface="Calibri"/>
            </a:endParaRPr>
          </a:p>
        </p:txBody>
      </p:sp>
      <p:grpSp>
        <p:nvGrpSpPr>
          <p:cNvPr id="1817" name="Google Shape;1817;p54"/>
          <p:cNvGrpSpPr/>
          <p:nvPr/>
        </p:nvGrpSpPr>
        <p:grpSpPr>
          <a:xfrm>
            <a:off x="11231397" y="5352746"/>
            <a:ext cx="736275" cy="134197"/>
            <a:chOff x="16847094" y="8029117"/>
            <a:chExt cx="1104413" cy="201295"/>
          </a:xfrm>
        </p:grpSpPr>
        <p:pic>
          <p:nvPicPr>
            <p:cNvPr id="1818" name="Google Shape;1818;p54"/>
            <p:cNvPicPr preferRelativeResize="0"/>
            <p:nvPr/>
          </p:nvPicPr>
          <p:blipFill rotWithShape="1">
            <a:blip r:embed="rId10">
              <a:alphaModFix/>
            </a:blip>
            <a:srcRect/>
            <a:stretch/>
          </p:blipFill>
          <p:spPr>
            <a:xfrm>
              <a:off x="16847094" y="8031077"/>
              <a:ext cx="493393" cy="197072"/>
            </a:xfrm>
            <a:prstGeom prst="rect">
              <a:avLst/>
            </a:prstGeom>
            <a:noFill/>
            <a:ln>
              <a:noFill/>
            </a:ln>
          </p:spPr>
        </p:pic>
        <p:sp>
          <p:nvSpPr>
            <p:cNvPr id="1819" name="Google Shape;1819;p54"/>
            <p:cNvSpPr/>
            <p:nvPr/>
          </p:nvSpPr>
          <p:spPr>
            <a:xfrm>
              <a:off x="17362387" y="8029117"/>
              <a:ext cx="215265" cy="201295"/>
            </a:xfrm>
            <a:custGeom>
              <a:avLst/>
              <a:gdLst/>
              <a:ahLst/>
              <a:cxnLst/>
              <a:rect l="l" t="t" r="r" b="b"/>
              <a:pathLst>
                <a:path w="215265" h="201295" extrusionOk="0">
                  <a:moveTo>
                    <a:pt x="41503" y="2705"/>
                  </a:moveTo>
                  <a:lnTo>
                    <a:pt x="0" y="2705"/>
                  </a:lnTo>
                  <a:lnTo>
                    <a:pt x="0" y="198513"/>
                  </a:lnTo>
                  <a:lnTo>
                    <a:pt x="41503" y="198513"/>
                  </a:lnTo>
                  <a:lnTo>
                    <a:pt x="41503" y="2705"/>
                  </a:lnTo>
                  <a:close/>
                </a:path>
                <a:path w="215265" h="201295" extrusionOk="0">
                  <a:moveTo>
                    <a:pt x="215061" y="88646"/>
                  </a:moveTo>
                  <a:lnTo>
                    <a:pt x="137464" y="88646"/>
                  </a:lnTo>
                  <a:lnTo>
                    <a:pt x="137210" y="88646"/>
                  </a:lnTo>
                  <a:lnTo>
                    <a:pt x="137210" y="123228"/>
                  </a:lnTo>
                  <a:lnTo>
                    <a:pt x="174307" y="164058"/>
                  </a:lnTo>
                  <a:lnTo>
                    <a:pt x="147980" y="166751"/>
                  </a:lnTo>
                  <a:lnTo>
                    <a:pt x="136258" y="165696"/>
                  </a:lnTo>
                  <a:lnTo>
                    <a:pt x="104343" y="140525"/>
                  </a:lnTo>
                  <a:lnTo>
                    <a:pt x="97066" y="101282"/>
                  </a:lnTo>
                  <a:lnTo>
                    <a:pt x="98082" y="86728"/>
                  </a:lnTo>
                  <a:lnTo>
                    <a:pt x="121983" y="44716"/>
                  </a:lnTo>
                  <a:lnTo>
                    <a:pt x="156311" y="34582"/>
                  </a:lnTo>
                  <a:lnTo>
                    <a:pt x="167767" y="35242"/>
                  </a:lnTo>
                  <a:lnTo>
                    <a:pt x="178993" y="37249"/>
                  </a:lnTo>
                  <a:lnTo>
                    <a:pt x="190030" y="40576"/>
                  </a:lnTo>
                  <a:lnTo>
                    <a:pt x="200863" y="45250"/>
                  </a:lnTo>
                  <a:lnTo>
                    <a:pt x="214693" y="12014"/>
                  </a:lnTo>
                  <a:lnTo>
                    <a:pt x="200609" y="6781"/>
                  </a:lnTo>
                  <a:lnTo>
                    <a:pt x="186232" y="3022"/>
                  </a:lnTo>
                  <a:lnTo>
                    <a:pt x="171589" y="762"/>
                  </a:lnTo>
                  <a:lnTo>
                    <a:pt x="156679" y="0"/>
                  </a:lnTo>
                  <a:lnTo>
                    <a:pt x="134023" y="1663"/>
                  </a:lnTo>
                  <a:lnTo>
                    <a:pt x="96520" y="14897"/>
                  </a:lnTo>
                  <a:lnTo>
                    <a:pt x="61379" y="57886"/>
                  </a:lnTo>
                  <a:lnTo>
                    <a:pt x="54597" y="100418"/>
                  </a:lnTo>
                  <a:lnTo>
                    <a:pt x="56057" y="123367"/>
                  </a:lnTo>
                  <a:lnTo>
                    <a:pt x="67767" y="160756"/>
                  </a:lnTo>
                  <a:lnTo>
                    <a:pt x="106527" y="194691"/>
                  </a:lnTo>
                  <a:lnTo>
                    <a:pt x="145542" y="201206"/>
                  </a:lnTo>
                  <a:lnTo>
                    <a:pt x="154190" y="201041"/>
                  </a:lnTo>
                  <a:lnTo>
                    <a:pt x="196761" y="195427"/>
                  </a:lnTo>
                  <a:lnTo>
                    <a:pt x="215061" y="190169"/>
                  </a:lnTo>
                  <a:lnTo>
                    <a:pt x="215061" y="88646"/>
                  </a:lnTo>
                  <a:close/>
                </a:path>
              </a:pathLst>
            </a:custGeom>
            <a:solidFill>
              <a:srgbClr val="0080BA"/>
            </a:solidFill>
            <a:ln>
              <a:noFill/>
            </a:ln>
          </p:spPr>
          <p:txBody>
            <a:bodyPr spcFirstLastPara="1" wrap="square" lIns="0" tIns="0" rIns="0" bIns="0" anchor="t" anchorCtr="0">
              <a:noAutofit/>
            </a:bodyPr>
            <a:lstStyle/>
            <a:p>
              <a:pPr defTabSz="609630">
                <a:buClr>
                  <a:srgbClr val="000000"/>
                </a:buClr>
              </a:pPr>
              <a:endParaRPr sz="800" kern="0">
                <a:solidFill>
                  <a:srgbClr val="000000"/>
                </a:solidFill>
                <a:latin typeface="Calibri"/>
                <a:ea typeface="Calibri"/>
                <a:cs typeface="Calibri"/>
                <a:sym typeface="Calibri"/>
              </a:endParaRPr>
            </a:p>
          </p:txBody>
        </p:sp>
        <p:pic>
          <p:nvPicPr>
            <p:cNvPr id="1820" name="Google Shape;1820;p54"/>
            <p:cNvPicPr preferRelativeResize="0"/>
            <p:nvPr/>
          </p:nvPicPr>
          <p:blipFill rotWithShape="1">
            <a:blip r:embed="rId11">
              <a:alphaModFix/>
            </a:blip>
            <a:srcRect/>
            <a:stretch/>
          </p:blipFill>
          <p:spPr>
            <a:xfrm>
              <a:off x="17596548" y="8031077"/>
              <a:ext cx="354959" cy="197072"/>
            </a:xfrm>
            <a:prstGeom prst="rect">
              <a:avLst/>
            </a:prstGeom>
            <a:noFill/>
            <a:ln>
              <a:noFill/>
            </a:ln>
          </p:spPr>
        </p:pic>
      </p:grpSp>
      <p:grpSp>
        <p:nvGrpSpPr>
          <p:cNvPr id="1821" name="Google Shape;1821;p54"/>
          <p:cNvGrpSpPr/>
          <p:nvPr/>
        </p:nvGrpSpPr>
        <p:grpSpPr>
          <a:xfrm>
            <a:off x="10404055" y="5564041"/>
            <a:ext cx="557327" cy="105771"/>
            <a:chOff x="15606081" y="8346060"/>
            <a:chExt cx="835991" cy="158656"/>
          </a:xfrm>
        </p:grpSpPr>
        <p:pic>
          <p:nvPicPr>
            <p:cNvPr id="1822" name="Google Shape;1822;p54"/>
            <p:cNvPicPr preferRelativeResize="0"/>
            <p:nvPr/>
          </p:nvPicPr>
          <p:blipFill rotWithShape="1">
            <a:blip r:embed="rId12">
              <a:alphaModFix/>
            </a:blip>
            <a:srcRect/>
            <a:stretch/>
          </p:blipFill>
          <p:spPr>
            <a:xfrm>
              <a:off x="15606081" y="8346183"/>
              <a:ext cx="117136" cy="158410"/>
            </a:xfrm>
            <a:prstGeom prst="rect">
              <a:avLst/>
            </a:prstGeom>
            <a:noFill/>
            <a:ln>
              <a:noFill/>
            </a:ln>
          </p:spPr>
        </p:pic>
        <p:sp>
          <p:nvSpPr>
            <p:cNvPr id="1823" name="Google Shape;1823;p54"/>
            <p:cNvSpPr/>
            <p:nvPr/>
          </p:nvSpPr>
          <p:spPr>
            <a:xfrm>
              <a:off x="15748064" y="8348903"/>
              <a:ext cx="88900" cy="154305"/>
            </a:xfrm>
            <a:custGeom>
              <a:avLst/>
              <a:gdLst/>
              <a:ahLst/>
              <a:cxnLst/>
              <a:rect l="l" t="t" r="r" b="b"/>
              <a:pathLst>
                <a:path w="88900" h="154304" extrusionOk="0">
                  <a:moveTo>
                    <a:pt x="88607" y="0"/>
                  </a:moveTo>
                  <a:lnTo>
                    <a:pt x="0" y="0"/>
                  </a:lnTo>
                  <a:lnTo>
                    <a:pt x="0" y="26695"/>
                  </a:lnTo>
                  <a:lnTo>
                    <a:pt x="0" y="59740"/>
                  </a:lnTo>
                  <a:lnTo>
                    <a:pt x="0" y="86436"/>
                  </a:lnTo>
                  <a:lnTo>
                    <a:pt x="0" y="127114"/>
                  </a:lnTo>
                  <a:lnTo>
                    <a:pt x="0" y="153809"/>
                  </a:lnTo>
                  <a:lnTo>
                    <a:pt x="88607" y="153809"/>
                  </a:lnTo>
                  <a:lnTo>
                    <a:pt x="88607" y="127114"/>
                  </a:lnTo>
                  <a:lnTo>
                    <a:pt x="32677" y="127114"/>
                  </a:lnTo>
                  <a:lnTo>
                    <a:pt x="32677" y="86436"/>
                  </a:lnTo>
                  <a:lnTo>
                    <a:pt x="84823" y="86436"/>
                  </a:lnTo>
                  <a:lnTo>
                    <a:pt x="84823" y="59740"/>
                  </a:lnTo>
                  <a:lnTo>
                    <a:pt x="32677" y="59740"/>
                  </a:lnTo>
                  <a:lnTo>
                    <a:pt x="32677" y="26695"/>
                  </a:lnTo>
                  <a:lnTo>
                    <a:pt x="88607" y="26695"/>
                  </a:lnTo>
                  <a:lnTo>
                    <a:pt x="88607" y="0"/>
                  </a:lnTo>
                  <a:close/>
                </a:path>
              </a:pathLst>
            </a:custGeom>
            <a:solidFill>
              <a:srgbClr val="868686"/>
            </a:solidFill>
            <a:ln>
              <a:noFill/>
            </a:ln>
          </p:spPr>
          <p:txBody>
            <a:bodyPr spcFirstLastPara="1" wrap="square" lIns="0" tIns="0" rIns="0" bIns="0" anchor="t" anchorCtr="0">
              <a:noAutofit/>
            </a:bodyPr>
            <a:lstStyle/>
            <a:p>
              <a:pPr defTabSz="609630">
                <a:buClr>
                  <a:srgbClr val="000000"/>
                </a:buClr>
              </a:pPr>
              <a:endParaRPr sz="800" kern="0">
                <a:solidFill>
                  <a:srgbClr val="000000"/>
                </a:solidFill>
                <a:latin typeface="Calibri"/>
                <a:ea typeface="Calibri"/>
                <a:cs typeface="Calibri"/>
                <a:sym typeface="Calibri"/>
              </a:endParaRPr>
            </a:p>
          </p:txBody>
        </p:sp>
        <p:pic>
          <p:nvPicPr>
            <p:cNvPr id="1824" name="Google Shape;1824;p54"/>
            <p:cNvPicPr preferRelativeResize="0"/>
            <p:nvPr/>
          </p:nvPicPr>
          <p:blipFill rotWithShape="1">
            <a:blip r:embed="rId13">
              <a:alphaModFix/>
            </a:blip>
            <a:srcRect/>
            <a:stretch/>
          </p:blipFill>
          <p:spPr>
            <a:xfrm>
              <a:off x="15866548" y="8348389"/>
              <a:ext cx="136598" cy="154119"/>
            </a:xfrm>
            <a:prstGeom prst="rect">
              <a:avLst/>
            </a:prstGeom>
            <a:noFill/>
            <a:ln>
              <a:noFill/>
            </a:ln>
          </p:spPr>
        </p:pic>
        <p:sp>
          <p:nvSpPr>
            <p:cNvPr id="1825" name="Google Shape;1825;p54"/>
            <p:cNvSpPr/>
            <p:nvPr/>
          </p:nvSpPr>
          <p:spPr>
            <a:xfrm>
              <a:off x="16024682" y="8348903"/>
              <a:ext cx="116205" cy="154305"/>
            </a:xfrm>
            <a:custGeom>
              <a:avLst/>
              <a:gdLst/>
              <a:ahLst/>
              <a:cxnLst/>
              <a:rect l="l" t="t" r="r" b="b"/>
              <a:pathLst>
                <a:path w="116205" h="154304" extrusionOk="0">
                  <a:moveTo>
                    <a:pt x="116154" y="0"/>
                  </a:moveTo>
                  <a:lnTo>
                    <a:pt x="0" y="0"/>
                  </a:lnTo>
                  <a:lnTo>
                    <a:pt x="0" y="26695"/>
                  </a:lnTo>
                  <a:lnTo>
                    <a:pt x="41744" y="26695"/>
                  </a:lnTo>
                  <a:lnTo>
                    <a:pt x="41744" y="153809"/>
                  </a:lnTo>
                  <a:lnTo>
                    <a:pt x="74422" y="153809"/>
                  </a:lnTo>
                  <a:lnTo>
                    <a:pt x="74422" y="26695"/>
                  </a:lnTo>
                  <a:lnTo>
                    <a:pt x="116154" y="26695"/>
                  </a:lnTo>
                  <a:lnTo>
                    <a:pt x="116154" y="0"/>
                  </a:lnTo>
                  <a:close/>
                </a:path>
              </a:pathLst>
            </a:custGeom>
            <a:solidFill>
              <a:srgbClr val="868686"/>
            </a:solidFill>
            <a:ln>
              <a:noFill/>
            </a:ln>
          </p:spPr>
          <p:txBody>
            <a:bodyPr spcFirstLastPara="1" wrap="square" lIns="0" tIns="0" rIns="0" bIns="0" anchor="t" anchorCtr="0">
              <a:noAutofit/>
            </a:bodyPr>
            <a:lstStyle/>
            <a:p>
              <a:pPr defTabSz="609630">
                <a:buClr>
                  <a:srgbClr val="000000"/>
                </a:buClr>
              </a:pPr>
              <a:endParaRPr sz="800" kern="0">
                <a:solidFill>
                  <a:srgbClr val="000000"/>
                </a:solidFill>
                <a:latin typeface="Calibri"/>
                <a:ea typeface="Calibri"/>
                <a:cs typeface="Calibri"/>
                <a:sym typeface="Calibri"/>
              </a:endParaRPr>
            </a:p>
          </p:txBody>
        </p:sp>
        <p:pic>
          <p:nvPicPr>
            <p:cNvPr id="1826" name="Google Shape;1826;p54"/>
            <p:cNvPicPr preferRelativeResize="0"/>
            <p:nvPr/>
          </p:nvPicPr>
          <p:blipFill rotWithShape="1">
            <a:blip r:embed="rId14">
              <a:alphaModFix/>
            </a:blip>
            <a:srcRect/>
            <a:stretch/>
          </p:blipFill>
          <p:spPr>
            <a:xfrm>
              <a:off x="16162266" y="8346060"/>
              <a:ext cx="279806" cy="158656"/>
            </a:xfrm>
            <a:prstGeom prst="rect">
              <a:avLst/>
            </a:prstGeom>
            <a:noFill/>
            <a:ln>
              <a:noFill/>
            </a:ln>
          </p:spPr>
        </p:pic>
      </p:grpSp>
      <p:grpSp>
        <p:nvGrpSpPr>
          <p:cNvPr id="1827" name="Google Shape;1827;p54"/>
          <p:cNvGrpSpPr/>
          <p:nvPr/>
        </p:nvGrpSpPr>
        <p:grpSpPr>
          <a:xfrm>
            <a:off x="11010750" y="5564123"/>
            <a:ext cx="399902" cy="105607"/>
            <a:chOff x="16516125" y="8346182"/>
            <a:chExt cx="599853" cy="158410"/>
          </a:xfrm>
        </p:grpSpPr>
        <p:pic>
          <p:nvPicPr>
            <p:cNvPr id="1828" name="Google Shape;1828;p54"/>
            <p:cNvPicPr preferRelativeResize="0"/>
            <p:nvPr/>
          </p:nvPicPr>
          <p:blipFill rotWithShape="1">
            <a:blip r:embed="rId15">
              <a:alphaModFix/>
            </a:blip>
            <a:srcRect/>
            <a:stretch/>
          </p:blipFill>
          <p:spPr>
            <a:xfrm>
              <a:off x="16516125" y="8346182"/>
              <a:ext cx="227174" cy="158410"/>
            </a:xfrm>
            <a:prstGeom prst="rect">
              <a:avLst/>
            </a:prstGeom>
            <a:noFill/>
            <a:ln>
              <a:noFill/>
            </a:ln>
          </p:spPr>
        </p:pic>
        <p:pic>
          <p:nvPicPr>
            <p:cNvPr id="1829" name="Google Shape;1829;p54"/>
            <p:cNvPicPr preferRelativeResize="0"/>
            <p:nvPr/>
          </p:nvPicPr>
          <p:blipFill rotWithShape="1">
            <a:blip r:embed="rId16">
              <a:alphaModFix/>
            </a:blip>
            <a:srcRect/>
            <a:stretch/>
          </p:blipFill>
          <p:spPr>
            <a:xfrm>
              <a:off x="16763740" y="8348389"/>
              <a:ext cx="126316" cy="156203"/>
            </a:xfrm>
            <a:prstGeom prst="rect">
              <a:avLst/>
            </a:prstGeom>
            <a:noFill/>
            <a:ln>
              <a:noFill/>
            </a:ln>
          </p:spPr>
        </p:pic>
        <p:pic>
          <p:nvPicPr>
            <p:cNvPr id="1830" name="Google Shape;1830;p54"/>
            <p:cNvPicPr preferRelativeResize="0"/>
            <p:nvPr/>
          </p:nvPicPr>
          <p:blipFill rotWithShape="1">
            <a:blip r:embed="rId17">
              <a:alphaModFix/>
            </a:blip>
            <a:srcRect/>
            <a:stretch/>
          </p:blipFill>
          <p:spPr>
            <a:xfrm>
              <a:off x="16925675" y="8348267"/>
              <a:ext cx="127663" cy="154119"/>
            </a:xfrm>
            <a:prstGeom prst="rect">
              <a:avLst/>
            </a:prstGeom>
            <a:noFill/>
            <a:ln>
              <a:noFill/>
            </a:ln>
          </p:spPr>
        </p:pic>
        <p:sp>
          <p:nvSpPr>
            <p:cNvPr id="1831" name="Google Shape;1831;p54"/>
            <p:cNvSpPr/>
            <p:nvPr/>
          </p:nvSpPr>
          <p:spPr>
            <a:xfrm>
              <a:off x="17082958" y="8348389"/>
              <a:ext cx="33020" cy="154305"/>
            </a:xfrm>
            <a:custGeom>
              <a:avLst/>
              <a:gdLst/>
              <a:ahLst/>
              <a:cxnLst/>
              <a:rect l="l" t="t" r="r" b="b"/>
              <a:pathLst>
                <a:path w="33019" h="154304" extrusionOk="0">
                  <a:moveTo>
                    <a:pt x="32680" y="154119"/>
                  </a:moveTo>
                  <a:lnTo>
                    <a:pt x="0" y="154119"/>
                  </a:lnTo>
                  <a:lnTo>
                    <a:pt x="0" y="0"/>
                  </a:lnTo>
                  <a:lnTo>
                    <a:pt x="32680" y="0"/>
                  </a:lnTo>
                  <a:lnTo>
                    <a:pt x="32680" y="154119"/>
                  </a:lnTo>
                  <a:close/>
                </a:path>
              </a:pathLst>
            </a:custGeom>
            <a:solidFill>
              <a:srgbClr val="868686"/>
            </a:solidFill>
            <a:ln>
              <a:noFill/>
            </a:ln>
          </p:spPr>
          <p:txBody>
            <a:bodyPr spcFirstLastPara="1" wrap="square" lIns="0" tIns="0" rIns="0" bIns="0" anchor="t" anchorCtr="0">
              <a:noAutofit/>
            </a:bodyPr>
            <a:lstStyle/>
            <a:p>
              <a:pPr defTabSz="609630">
                <a:buClr>
                  <a:srgbClr val="000000"/>
                </a:buClr>
              </a:pPr>
              <a:endParaRPr sz="800" kern="0">
                <a:solidFill>
                  <a:srgbClr val="000000"/>
                </a:solidFill>
                <a:latin typeface="Calibri"/>
                <a:ea typeface="Calibri"/>
                <a:cs typeface="Calibri"/>
                <a:sym typeface="Calibri"/>
              </a:endParaRPr>
            </a:p>
          </p:txBody>
        </p:sp>
      </p:grpSp>
      <p:grpSp>
        <p:nvGrpSpPr>
          <p:cNvPr id="1832" name="Google Shape;1832;p54"/>
          <p:cNvGrpSpPr/>
          <p:nvPr/>
        </p:nvGrpSpPr>
        <p:grpSpPr>
          <a:xfrm>
            <a:off x="11457836" y="5564041"/>
            <a:ext cx="509510" cy="105771"/>
            <a:chOff x="17186752" y="8346060"/>
            <a:chExt cx="764265" cy="158656"/>
          </a:xfrm>
        </p:grpSpPr>
        <p:pic>
          <p:nvPicPr>
            <p:cNvPr id="1833" name="Google Shape;1833;p54"/>
            <p:cNvPicPr preferRelativeResize="0"/>
            <p:nvPr/>
          </p:nvPicPr>
          <p:blipFill rotWithShape="1">
            <a:blip r:embed="rId18">
              <a:alphaModFix/>
            </a:blip>
            <a:srcRect/>
            <a:stretch/>
          </p:blipFill>
          <p:spPr>
            <a:xfrm>
              <a:off x="17186752" y="8347776"/>
              <a:ext cx="254102" cy="154927"/>
            </a:xfrm>
            <a:prstGeom prst="rect">
              <a:avLst/>
            </a:prstGeom>
            <a:noFill/>
            <a:ln>
              <a:noFill/>
            </a:ln>
          </p:spPr>
        </p:pic>
        <p:sp>
          <p:nvSpPr>
            <p:cNvPr id="1834" name="Google Shape;1834;p54"/>
            <p:cNvSpPr/>
            <p:nvPr/>
          </p:nvSpPr>
          <p:spPr>
            <a:xfrm>
              <a:off x="17468761" y="8348395"/>
              <a:ext cx="149225" cy="154940"/>
            </a:xfrm>
            <a:custGeom>
              <a:avLst/>
              <a:gdLst/>
              <a:ahLst/>
              <a:cxnLst/>
              <a:rect l="l" t="t" r="r" b="b"/>
              <a:pathLst>
                <a:path w="149225" h="154940" extrusionOk="0">
                  <a:moveTo>
                    <a:pt x="88239" y="508"/>
                  </a:moveTo>
                  <a:lnTo>
                    <a:pt x="0" y="508"/>
                  </a:lnTo>
                  <a:lnTo>
                    <a:pt x="0" y="27203"/>
                  </a:lnTo>
                  <a:lnTo>
                    <a:pt x="0" y="66611"/>
                  </a:lnTo>
                  <a:lnTo>
                    <a:pt x="0" y="93306"/>
                  </a:lnTo>
                  <a:lnTo>
                    <a:pt x="0" y="154317"/>
                  </a:lnTo>
                  <a:lnTo>
                    <a:pt x="32131" y="154317"/>
                  </a:lnTo>
                  <a:lnTo>
                    <a:pt x="32131" y="93306"/>
                  </a:lnTo>
                  <a:lnTo>
                    <a:pt x="84328" y="93306"/>
                  </a:lnTo>
                  <a:lnTo>
                    <a:pt x="84328" y="66611"/>
                  </a:lnTo>
                  <a:lnTo>
                    <a:pt x="32181" y="66611"/>
                  </a:lnTo>
                  <a:lnTo>
                    <a:pt x="32181" y="27203"/>
                  </a:lnTo>
                  <a:lnTo>
                    <a:pt x="88239" y="27203"/>
                  </a:lnTo>
                  <a:lnTo>
                    <a:pt x="88239" y="508"/>
                  </a:lnTo>
                  <a:close/>
                </a:path>
                <a:path w="149225" h="154940" extrusionOk="0">
                  <a:moveTo>
                    <a:pt x="148717" y="0"/>
                  </a:moveTo>
                  <a:lnTo>
                    <a:pt x="116027" y="0"/>
                  </a:lnTo>
                  <a:lnTo>
                    <a:pt x="116027" y="154114"/>
                  </a:lnTo>
                  <a:lnTo>
                    <a:pt x="148717" y="154114"/>
                  </a:lnTo>
                  <a:lnTo>
                    <a:pt x="148717" y="0"/>
                  </a:lnTo>
                  <a:close/>
                </a:path>
              </a:pathLst>
            </a:custGeom>
            <a:solidFill>
              <a:srgbClr val="868686"/>
            </a:solidFill>
            <a:ln>
              <a:noFill/>
            </a:ln>
          </p:spPr>
          <p:txBody>
            <a:bodyPr spcFirstLastPara="1" wrap="square" lIns="0" tIns="0" rIns="0" bIns="0" anchor="t" anchorCtr="0">
              <a:noAutofit/>
            </a:bodyPr>
            <a:lstStyle/>
            <a:p>
              <a:pPr defTabSz="609630">
                <a:buClr>
                  <a:srgbClr val="000000"/>
                </a:buClr>
              </a:pPr>
              <a:endParaRPr sz="800" kern="0">
                <a:solidFill>
                  <a:srgbClr val="000000"/>
                </a:solidFill>
                <a:latin typeface="Calibri"/>
                <a:ea typeface="Calibri"/>
                <a:cs typeface="Calibri"/>
                <a:sym typeface="Calibri"/>
              </a:endParaRPr>
            </a:p>
          </p:txBody>
        </p:sp>
        <p:pic>
          <p:nvPicPr>
            <p:cNvPr id="1835" name="Google Shape;1835;p54"/>
            <p:cNvPicPr preferRelativeResize="0"/>
            <p:nvPr/>
          </p:nvPicPr>
          <p:blipFill rotWithShape="1">
            <a:blip r:embed="rId19">
              <a:alphaModFix/>
            </a:blip>
            <a:srcRect/>
            <a:stretch/>
          </p:blipFill>
          <p:spPr>
            <a:xfrm>
              <a:off x="17804382" y="8346060"/>
              <a:ext cx="146635" cy="158656"/>
            </a:xfrm>
            <a:prstGeom prst="rect">
              <a:avLst/>
            </a:prstGeom>
            <a:noFill/>
            <a:ln>
              <a:noFill/>
            </a:ln>
          </p:spPr>
        </p:pic>
        <p:pic>
          <p:nvPicPr>
            <p:cNvPr id="1836" name="Google Shape;1836;p54"/>
            <p:cNvPicPr preferRelativeResize="0"/>
            <p:nvPr/>
          </p:nvPicPr>
          <p:blipFill rotWithShape="1">
            <a:blip r:embed="rId17">
              <a:alphaModFix/>
            </a:blip>
            <a:srcRect/>
            <a:stretch/>
          </p:blipFill>
          <p:spPr>
            <a:xfrm>
              <a:off x="17653952" y="8348267"/>
              <a:ext cx="127663" cy="154119"/>
            </a:xfrm>
            <a:prstGeom prst="rect">
              <a:avLst/>
            </a:prstGeom>
            <a:noFill/>
            <a:ln>
              <a:noFill/>
            </a:ln>
          </p:spPr>
        </p:pic>
      </p:grpSp>
      <p:pic>
        <p:nvPicPr>
          <p:cNvPr id="1837" name="Google Shape;1837;p54"/>
          <p:cNvPicPr preferRelativeResize="0"/>
          <p:nvPr/>
        </p:nvPicPr>
        <p:blipFill rotWithShape="1">
          <a:blip r:embed="rId20">
            <a:alphaModFix/>
          </a:blip>
          <a:srcRect/>
          <a:stretch/>
        </p:blipFill>
        <p:spPr>
          <a:xfrm>
            <a:off x="2614799" y="5127796"/>
            <a:ext cx="1504949" cy="857249"/>
          </a:xfrm>
          <a:prstGeom prst="rect">
            <a:avLst/>
          </a:prstGeom>
          <a:noFill/>
          <a:ln>
            <a:noFill/>
          </a:ln>
        </p:spPr>
      </p:pic>
      <p:pic>
        <p:nvPicPr>
          <p:cNvPr id="2" name="Imagen 1">
            <a:extLst>
              <a:ext uri="{FF2B5EF4-FFF2-40B4-BE49-F238E27FC236}">
                <a16:creationId xmlns:a16="http://schemas.microsoft.com/office/drawing/2014/main" id="{836327D5-CCED-64D0-879B-2C37203A2030}"/>
              </a:ext>
            </a:extLst>
          </p:cNvPr>
          <p:cNvPicPr>
            <a:picLocks noChangeAspect="1"/>
          </p:cNvPicPr>
          <p:nvPr/>
        </p:nvPicPr>
        <p:blipFill>
          <a:blip r:embed="rId21"/>
          <a:stretch>
            <a:fillRect/>
          </a:stretch>
        </p:blipFill>
        <p:spPr>
          <a:xfrm>
            <a:off x="3440208" y="2855072"/>
            <a:ext cx="4915810" cy="2066599"/>
          </a:xfrm>
          <a:prstGeom prst="rect">
            <a:avLst/>
          </a:prstGeom>
        </p:spPr>
      </p:pic>
      <p:pic>
        <p:nvPicPr>
          <p:cNvPr id="3" name="Imagen 2">
            <a:extLst>
              <a:ext uri="{FF2B5EF4-FFF2-40B4-BE49-F238E27FC236}">
                <a16:creationId xmlns:a16="http://schemas.microsoft.com/office/drawing/2014/main" id="{F57EA064-1469-D7E8-BAD1-785F438F97BD}"/>
              </a:ext>
            </a:extLst>
          </p:cNvPr>
          <p:cNvPicPr>
            <a:picLocks noChangeAspect="1"/>
          </p:cNvPicPr>
          <p:nvPr/>
        </p:nvPicPr>
        <p:blipFill>
          <a:blip r:embed="rId22"/>
          <a:stretch>
            <a:fillRect/>
          </a:stretch>
        </p:blipFill>
        <p:spPr>
          <a:xfrm>
            <a:off x="10159536" y="750183"/>
            <a:ext cx="1853875" cy="1879572"/>
          </a:xfrm>
          <a:prstGeom prst="rect">
            <a:avLst/>
          </a:prstGeom>
        </p:spPr>
      </p:pic>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238</TotalTime>
  <Words>10625</Words>
  <Application>Microsoft Office PowerPoint</Application>
  <PresentationFormat>Widescreen</PresentationFormat>
  <Paragraphs>793</Paragraphs>
  <Slides>54</Slides>
  <Notes>54</Notes>
  <HiddenSlides>0</HiddenSlides>
  <MMClips>0</MMClips>
  <ScaleCrop>false</ScaleCrop>
  <HeadingPairs>
    <vt:vector size="6" baseType="variant">
      <vt:variant>
        <vt:lpstr>Fonts Used</vt:lpstr>
      </vt:variant>
      <vt:variant>
        <vt:i4>16</vt:i4>
      </vt:variant>
      <vt:variant>
        <vt:lpstr>Theme</vt:lpstr>
      </vt:variant>
      <vt:variant>
        <vt:i4>3</vt:i4>
      </vt:variant>
      <vt:variant>
        <vt:lpstr>Slide Titles</vt:lpstr>
      </vt:variant>
      <vt:variant>
        <vt:i4>54</vt:i4>
      </vt:variant>
    </vt:vector>
  </HeadingPairs>
  <TitlesOfParts>
    <vt:vector size="73" baseType="lpstr">
      <vt:lpstr>Arial</vt:lpstr>
      <vt:lpstr>Arimo</vt:lpstr>
      <vt:lpstr>Atkinson Hyperlegible</vt:lpstr>
      <vt:lpstr>Calibri</vt:lpstr>
      <vt:lpstr>Calibri Light</vt:lpstr>
      <vt:lpstr>Georgia</vt:lpstr>
      <vt:lpstr>Helvetica Neue</vt:lpstr>
      <vt:lpstr>Noto Sans Symbols</vt:lpstr>
      <vt:lpstr>Palatino Linotype</vt:lpstr>
      <vt:lpstr>Pirata One</vt:lpstr>
      <vt:lpstr>Play</vt:lpstr>
      <vt:lpstr>Sansita</vt:lpstr>
      <vt:lpstr>Times</vt:lpstr>
      <vt:lpstr>Times New Roman</vt:lpstr>
      <vt:lpstr>Trebuchet MS</vt:lpstr>
      <vt:lpstr>Ultra</vt:lpstr>
      <vt:lpstr>Tema de Office</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Eurhope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USUARIO</dc:creator>
  <cp:lastModifiedBy>Victoria Shapkarina</cp:lastModifiedBy>
  <cp:revision>4</cp:revision>
  <dcterms:created xsi:type="dcterms:W3CDTF">2024-12-18T08:48:08Z</dcterms:created>
  <dcterms:modified xsi:type="dcterms:W3CDTF">2025-01-13T11:38:51Z</dcterms:modified>
</cp:coreProperties>
</file>