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38.jpg" ContentType="image/jpe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648" r:id="rId2"/>
  </p:sldMasterIdLst>
  <p:notesMasterIdLst>
    <p:notesMasterId r:id="rId29"/>
  </p:notesMasterIdLst>
  <p:sldIdLst>
    <p:sldId id="295" r:id="rId3"/>
    <p:sldId id="294" r:id="rId4"/>
    <p:sldId id="256" r:id="rId5"/>
    <p:sldId id="257" r:id="rId6"/>
    <p:sldId id="259" r:id="rId7"/>
    <p:sldId id="260" r:id="rId8"/>
    <p:sldId id="258" r:id="rId9"/>
    <p:sldId id="293" r:id="rId10"/>
    <p:sldId id="279" r:id="rId11"/>
    <p:sldId id="262" r:id="rId12"/>
    <p:sldId id="263" r:id="rId13"/>
    <p:sldId id="264" r:id="rId14"/>
    <p:sldId id="269" r:id="rId15"/>
    <p:sldId id="276" r:id="rId16"/>
    <p:sldId id="277" r:id="rId17"/>
    <p:sldId id="273" r:id="rId18"/>
    <p:sldId id="278" r:id="rId19"/>
    <p:sldId id="275" r:id="rId20"/>
    <p:sldId id="280" r:id="rId21"/>
    <p:sldId id="281" r:id="rId22"/>
    <p:sldId id="283" r:id="rId23"/>
    <p:sldId id="274" r:id="rId24"/>
    <p:sldId id="289" r:id="rId25"/>
    <p:sldId id="290" r:id="rId26"/>
    <p:sldId id="287" r:id="rId27"/>
    <p:sldId id="296"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BC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FA4500-DB90-4F2A-925D-137C28B046B2}" v="121" dt="2024-10-17T08:38:44.5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1619" autoAdjust="0"/>
  </p:normalViewPr>
  <p:slideViewPr>
    <p:cSldViewPr snapToGrid="0">
      <p:cViewPr varScale="1">
        <p:scale>
          <a:sx n="50" d="100"/>
          <a:sy n="50" d="100"/>
        </p:scale>
        <p:origin x="1210" y="53"/>
      </p:cViewPr>
      <p:guideLst/>
    </p:cSldViewPr>
  </p:slideViewPr>
  <p:notesTextViewPr>
    <p:cViewPr>
      <p:scale>
        <a:sx n="3" d="2"/>
        <a:sy n="3" d="2"/>
      </p:scale>
      <p:origin x="0" y="-763"/>
    </p:cViewPr>
  </p:notesTextViewPr>
  <p:notesViewPr>
    <p:cSldViewPr snapToGrid="0">
      <p:cViewPr varScale="1">
        <p:scale>
          <a:sx n="62" d="100"/>
          <a:sy n="62" d="100"/>
        </p:scale>
        <p:origin x="3226" y="7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diagrams/_rels/data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4" Type="http://schemas.openxmlformats.org/officeDocument/2006/relationships/image" Target="../media/image23.svg"/></Relationships>
</file>

<file path=ppt/diagrams/_rels/data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svg"/><Relationship Id="rId1" Type="http://schemas.openxmlformats.org/officeDocument/2006/relationships/image" Target="../media/image63.png"/><Relationship Id="rId6" Type="http://schemas.openxmlformats.org/officeDocument/2006/relationships/image" Target="../media/image68.svg"/><Relationship Id="rId5" Type="http://schemas.openxmlformats.org/officeDocument/2006/relationships/image" Target="../media/image67.png"/><Relationship Id="rId4" Type="http://schemas.openxmlformats.org/officeDocument/2006/relationships/image" Target="../media/image66.svg"/></Relationships>
</file>

<file path=ppt/diagrams/_rels/data4.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svg"/><Relationship Id="rId1" Type="http://schemas.openxmlformats.org/officeDocument/2006/relationships/image" Target="../media/image69.png"/><Relationship Id="rId6" Type="http://schemas.openxmlformats.org/officeDocument/2006/relationships/image" Target="../media/image74.svg"/><Relationship Id="rId5" Type="http://schemas.openxmlformats.org/officeDocument/2006/relationships/image" Target="../media/image73.png"/><Relationship Id="rId4" Type="http://schemas.openxmlformats.org/officeDocument/2006/relationships/image" Target="../media/image7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4" Type="http://schemas.openxmlformats.org/officeDocument/2006/relationships/image" Target="../media/image23.svg"/></Relationships>
</file>

<file path=ppt/diagrams/_rels/drawing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svg"/><Relationship Id="rId1" Type="http://schemas.openxmlformats.org/officeDocument/2006/relationships/image" Target="../media/image63.png"/><Relationship Id="rId6" Type="http://schemas.openxmlformats.org/officeDocument/2006/relationships/image" Target="../media/image68.svg"/><Relationship Id="rId5" Type="http://schemas.openxmlformats.org/officeDocument/2006/relationships/image" Target="../media/image67.png"/><Relationship Id="rId4" Type="http://schemas.openxmlformats.org/officeDocument/2006/relationships/image" Target="../media/image66.svg"/></Relationships>
</file>

<file path=ppt/diagrams/_rels/drawing4.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svg"/><Relationship Id="rId1" Type="http://schemas.openxmlformats.org/officeDocument/2006/relationships/image" Target="../media/image69.png"/><Relationship Id="rId6" Type="http://schemas.openxmlformats.org/officeDocument/2006/relationships/image" Target="../media/image74.svg"/><Relationship Id="rId5" Type="http://schemas.openxmlformats.org/officeDocument/2006/relationships/image" Target="../media/image73.png"/><Relationship Id="rId4" Type="http://schemas.openxmlformats.org/officeDocument/2006/relationships/image" Target="../media/image72.svg"/></Relationships>
</file>

<file path=ppt/diagrams/colors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AC2383-E517-4A61-BDCE-A7867DA7E224}" type="doc">
      <dgm:prSet loTypeId="urn:microsoft.com/office/officeart/2018/5/layout/CenteredIconLabelDescriptionList" loCatId="icon" qsTypeId="urn:microsoft.com/office/officeart/2005/8/quickstyle/simple1" qsCatId="simple" csTypeId="urn:microsoft.com/office/officeart/2018/5/colors/Iconchunking_neutralbg_accent1_2" csCatId="accent1" phldr="1"/>
      <dgm:spPr/>
      <dgm:t>
        <a:bodyPr/>
        <a:lstStyle/>
        <a:p>
          <a:endParaRPr lang="en-US"/>
        </a:p>
      </dgm:t>
    </dgm:pt>
    <dgm:pt modelId="{BCEF327D-6077-4EE8-B70D-C1E9D992AE86}">
      <dgm:prSet/>
      <dgm:spPr/>
      <dgm:t>
        <a:bodyPr/>
        <a:lstStyle/>
        <a:p>
          <a:pPr>
            <a:lnSpc>
              <a:spcPct val="100000"/>
            </a:lnSpc>
            <a:defRPr b="1"/>
          </a:pPr>
          <a:r>
            <a:rPr lang="en-US" b="1"/>
            <a:t>Understanding Digital Data and Information</a:t>
          </a:r>
          <a:endParaRPr lang="en-US"/>
        </a:p>
      </dgm:t>
    </dgm:pt>
    <dgm:pt modelId="{8ADF73F6-C1B3-4DD7-8304-49EEEA164CBB}" type="parTrans" cxnId="{0C2F5B6E-A1A2-449E-903D-588C765C27E4}">
      <dgm:prSet/>
      <dgm:spPr/>
      <dgm:t>
        <a:bodyPr/>
        <a:lstStyle/>
        <a:p>
          <a:endParaRPr lang="en-US"/>
        </a:p>
      </dgm:t>
    </dgm:pt>
    <dgm:pt modelId="{87259EB2-D7EF-4173-A271-99B8F83A04D4}" type="sibTrans" cxnId="{0C2F5B6E-A1A2-449E-903D-588C765C27E4}">
      <dgm:prSet/>
      <dgm:spPr/>
      <dgm:t>
        <a:bodyPr/>
        <a:lstStyle/>
        <a:p>
          <a:endParaRPr lang="en-US"/>
        </a:p>
      </dgm:t>
    </dgm:pt>
    <dgm:pt modelId="{C94293DB-1518-4242-9988-61911DC8164C}">
      <dgm:prSet/>
      <dgm:spPr/>
      <dgm:t>
        <a:bodyPr/>
        <a:lstStyle/>
        <a:p>
          <a:pPr>
            <a:lnSpc>
              <a:spcPct val="100000"/>
            </a:lnSpc>
          </a:pPr>
          <a:r>
            <a:rPr lang="en-US"/>
            <a:t>Introduction to digital data types and sources</a:t>
          </a:r>
        </a:p>
      </dgm:t>
    </dgm:pt>
    <dgm:pt modelId="{A3081676-0320-416D-A870-8692524367E4}" type="parTrans" cxnId="{409E844E-D3FF-4BAE-9C07-D668E84E0959}">
      <dgm:prSet/>
      <dgm:spPr/>
      <dgm:t>
        <a:bodyPr/>
        <a:lstStyle/>
        <a:p>
          <a:endParaRPr lang="en-US"/>
        </a:p>
      </dgm:t>
    </dgm:pt>
    <dgm:pt modelId="{B02BB995-29E6-48A2-A0EA-1A75ACC5DF2A}" type="sibTrans" cxnId="{409E844E-D3FF-4BAE-9C07-D668E84E0959}">
      <dgm:prSet/>
      <dgm:spPr/>
      <dgm:t>
        <a:bodyPr/>
        <a:lstStyle/>
        <a:p>
          <a:endParaRPr lang="en-US"/>
        </a:p>
      </dgm:t>
    </dgm:pt>
    <dgm:pt modelId="{8D028CC5-77A9-4D0D-8420-925E88636E74}">
      <dgm:prSet/>
      <dgm:spPr/>
      <dgm:t>
        <a:bodyPr/>
        <a:lstStyle/>
        <a:p>
          <a:pPr>
            <a:lnSpc>
              <a:spcPct val="100000"/>
            </a:lnSpc>
          </a:pPr>
          <a:r>
            <a:rPr lang="en-US"/>
            <a:t>Effective Search Strategies (broad and narrow)</a:t>
          </a:r>
        </a:p>
      </dgm:t>
    </dgm:pt>
    <dgm:pt modelId="{C7D2CBFB-11F4-4DA7-B0DD-69212219FF40}" type="parTrans" cxnId="{AA273410-E74A-4487-8E7F-3B081828F790}">
      <dgm:prSet/>
      <dgm:spPr/>
      <dgm:t>
        <a:bodyPr/>
        <a:lstStyle/>
        <a:p>
          <a:endParaRPr lang="en-US"/>
        </a:p>
      </dgm:t>
    </dgm:pt>
    <dgm:pt modelId="{492909F2-E975-48B6-BF70-CA90AD067378}" type="sibTrans" cxnId="{AA273410-E74A-4487-8E7F-3B081828F790}">
      <dgm:prSet/>
      <dgm:spPr/>
      <dgm:t>
        <a:bodyPr/>
        <a:lstStyle/>
        <a:p>
          <a:endParaRPr lang="en-US"/>
        </a:p>
      </dgm:t>
    </dgm:pt>
    <dgm:pt modelId="{DB55E375-432A-484F-968E-2E665DB91282}">
      <dgm:prSet/>
      <dgm:spPr/>
      <dgm:t>
        <a:bodyPr/>
        <a:lstStyle/>
        <a:p>
          <a:pPr>
            <a:lnSpc>
              <a:spcPct val="100000"/>
            </a:lnSpc>
          </a:pPr>
          <a:r>
            <a:rPr lang="en-US"/>
            <a:t>Bookmarking information</a:t>
          </a:r>
        </a:p>
      </dgm:t>
    </dgm:pt>
    <dgm:pt modelId="{31C2C252-0C00-4E49-86D0-8F36B309BEDA}" type="parTrans" cxnId="{F6DD48D0-7321-4360-B9BB-636362395001}">
      <dgm:prSet/>
      <dgm:spPr/>
      <dgm:t>
        <a:bodyPr/>
        <a:lstStyle/>
        <a:p>
          <a:endParaRPr lang="en-US"/>
        </a:p>
      </dgm:t>
    </dgm:pt>
    <dgm:pt modelId="{327948C5-46B9-4BD0-AF0F-FDA958033B0E}" type="sibTrans" cxnId="{F6DD48D0-7321-4360-B9BB-636362395001}">
      <dgm:prSet/>
      <dgm:spPr/>
      <dgm:t>
        <a:bodyPr/>
        <a:lstStyle/>
        <a:p>
          <a:endParaRPr lang="en-US"/>
        </a:p>
      </dgm:t>
    </dgm:pt>
    <dgm:pt modelId="{85B133AD-9ED8-41EA-96C9-8AFD814A9681}">
      <dgm:prSet/>
      <dgm:spPr/>
      <dgm:t>
        <a:bodyPr/>
        <a:lstStyle/>
        <a:p>
          <a:pPr>
            <a:lnSpc>
              <a:spcPct val="100000"/>
            </a:lnSpc>
          </a:pPr>
          <a:r>
            <a:rPr lang="en-US"/>
            <a:t>Cloud storage and file sharing services </a:t>
          </a:r>
        </a:p>
      </dgm:t>
    </dgm:pt>
    <dgm:pt modelId="{14A64845-D0C2-44CB-873D-9ACD69B8081C}" type="parTrans" cxnId="{CE32F703-C92B-4F13-A077-60869D53FBF8}">
      <dgm:prSet/>
      <dgm:spPr/>
      <dgm:t>
        <a:bodyPr/>
        <a:lstStyle/>
        <a:p>
          <a:endParaRPr lang="en-US"/>
        </a:p>
      </dgm:t>
    </dgm:pt>
    <dgm:pt modelId="{CE9E8506-6F66-4FF2-85C6-7F3535B7FEF3}" type="sibTrans" cxnId="{CE32F703-C92B-4F13-A077-60869D53FBF8}">
      <dgm:prSet/>
      <dgm:spPr/>
      <dgm:t>
        <a:bodyPr/>
        <a:lstStyle/>
        <a:p>
          <a:endParaRPr lang="en-US"/>
        </a:p>
      </dgm:t>
    </dgm:pt>
    <dgm:pt modelId="{845961F0-CD13-4E46-B05A-ADB8E44676B2}">
      <dgm:prSet/>
      <dgm:spPr/>
      <dgm:t>
        <a:bodyPr/>
        <a:lstStyle/>
        <a:p>
          <a:pPr>
            <a:lnSpc>
              <a:spcPct val="100000"/>
            </a:lnSpc>
            <a:defRPr b="1"/>
          </a:pPr>
          <a:r>
            <a:rPr lang="en-US" b="1"/>
            <a:t>Analyzing Data and Information</a:t>
          </a:r>
          <a:endParaRPr lang="en-US"/>
        </a:p>
      </dgm:t>
    </dgm:pt>
    <dgm:pt modelId="{D86B3691-C066-46D3-A8F0-D6436D9E2432}" type="parTrans" cxnId="{5532AB33-C2AA-48B4-A088-6205E0241C69}">
      <dgm:prSet/>
      <dgm:spPr/>
      <dgm:t>
        <a:bodyPr/>
        <a:lstStyle/>
        <a:p>
          <a:endParaRPr lang="en-US"/>
        </a:p>
      </dgm:t>
    </dgm:pt>
    <dgm:pt modelId="{C4395378-347E-4C57-8822-BD9A49E4166D}" type="sibTrans" cxnId="{5532AB33-C2AA-48B4-A088-6205E0241C69}">
      <dgm:prSet/>
      <dgm:spPr/>
      <dgm:t>
        <a:bodyPr/>
        <a:lstStyle/>
        <a:p>
          <a:endParaRPr lang="en-US"/>
        </a:p>
      </dgm:t>
    </dgm:pt>
    <dgm:pt modelId="{2C2E1784-41F6-4929-9623-D95EB014A96E}">
      <dgm:prSet/>
      <dgm:spPr/>
      <dgm:t>
        <a:bodyPr/>
        <a:lstStyle/>
        <a:p>
          <a:pPr>
            <a:lnSpc>
              <a:spcPct val="100000"/>
            </a:lnSpc>
          </a:pPr>
          <a:r>
            <a:rPr lang="en-US"/>
            <a:t>Critical evaluation of sources for credibility, relevance, bias, and accuracy</a:t>
          </a:r>
        </a:p>
      </dgm:t>
    </dgm:pt>
    <dgm:pt modelId="{5E5594D6-A9C8-4493-B6E9-340A091030B3}" type="parTrans" cxnId="{6A5F0F8D-5F77-4FC3-8606-C70EC60B399C}">
      <dgm:prSet/>
      <dgm:spPr/>
      <dgm:t>
        <a:bodyPr/>
        <a:lstStyle/>
        <a:p>
          <a:endParaRPr lang="en-US"/>
        </a:p>
      </dgm:t>
    </dgm:pt>
    <dgm:pt modelId="{20BBA643-47B7-484B-8ADD-9E2AB5DAFDCD}" type="sibTrans" cxnId="{6A5F0F8D-5F77-4FC3-8606-C70EC60B399C}">
      <dgm:prSet/>
      <dgm:spPr/>
      <dgm:t>
        <a:bodyPr/>
        <a:lstStyle/>
        <a:p>
          <a:endParaRPr lang="en-US"/>
        </a:p>
      </dgm:t>
    </dgm:pt>
    <dgm:pt modelId="{A413EBEF-B9E1-49E2-8AB1-F0AF3D7D3EDD}">
      <dgm:prSet/>
      <dgm:spPr/>
      <dgm:t>
        <a:bodyPr/>
        <a:lstStyle/>
        <a:p>
          <a:pPr>
            <a:lnSpc>
              <a:spcPct val="100000"/>
            </a:lnSpc>
          </a:pPr>
          <a:r>
            <a:rPr lang="en-US"/>
            <a:t>Techniques for assessing the reliability of sources</a:t>
          </a:r>
        </a:p>
      </dgm:t>
    </dgm:pt>
    <dgm:pt modelId="{B9F0C847-4E64-4C2F-92B5-75254A29E4E1}" type="parTrans" cxnId="{8C73ABBA-17AA-472E-A8A1-48DF792B7C2F}">
      <dgm:prSet/>
      <dgm:spPr/>
      <dgm:t>
        <a:bodyPr/>
        <a:lstStyle/>
        <a:p>
          <a:endParaRPr lang="en-US"/>
        </a:p>
      </dgm:t>
    </dgm:pt>
    <dgm:pt modelId="{454BE8A7-B40D-4FC7-9C52-D8B8658F3DF9}" type="sibTrans" cxnId="{8C73ABBA-17AA-472E-A8A1-48DF792B7C2F}">
      <dgm:prSet/>
      <dgm:spPr/>
      <dgm:t>
        <a:bodyPr/>
        <a:lstStyle/>
        <a:p>
          <a:endParaRPr lang="en-US"/>
        </a:p>
      </dgm:t>
    </dgm:pt>
    <dgm:pt modelId="{B410B1E2-723B-43B1-A017-782D6F0E4902}" type="pres">
      <dgm:prSet presAssocID="{E7AC2383-E517-4A61-BDCE-A7867DA7E224}" presName="root" presStyleCnt="0">
        <dgm:presLayoutVars>
          <dgm:dir/>
          <dgm:resizeHandles val="exact"/>
        </dgm:presLayoutVars>
      </dgm:prSet>
      <dgm:spPr/>
    </dgm:pt>
    <dgm:pt modelId="{3B7ABCA6-531E-45E6-8FDE-B85737BA02C2}" type="pres">
      <dgm:prSet presAssocID="{BCEF327D-6077-4EE8-B70D-C1E9D992AE86}" presName="compNode" presStyleCnt="0"/>
      <dgm:spPr/>
    </dgm:pt>
    <dgm:pt modelId="{585C9AC7-1982-47D9-90D1-C3379F51C41C}" type="pres">
      <dgm:prSet presAssocID="{BCEF327D-6077-4EE8-B70D-C1E9D992AE86}"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oud Computing"/>
        </a:ext>
      </dgm:extLst>
    </dgm:pt>
    <dgm:pt modelId="{3EDCFAA8-7FDA-42E1-9059-1AC75B6D0D23}" type="pres">
      <dgm:prSet presAssocID="{BCEF327D-6077-4EE8-B70D-C1E9D992AE86}" presName="iconSpace" presStyleCnt="0"/>
      <dgm:spPr/>
    </dgm:pt>
    <dgm:pt modelId="{BD4C4323-CAAB-4017-9874-F5ACCEFC7880}" type="pres">
      <dgm:prSet presAssocID="{BCEF327D-6077-4EE8-B70D-C1E9D992AE86}" presName="parTx" presStyleLbl="revTx" presStyleIdx="0" presStyleCnt="4">
        <dgm:presLayoutVars>
          <dgm:chMax val="0"/>
          <dgm:chPref val="0"/>
        </dgm:presLayoutVars>
      </dgm:prSet>
      <dgm:spPr/>
    </dgm:pt>
    <dgm:pt modelId="{0B03F6E6-1FCC-4A5B-965B-A1E1A35FA4C7}" type="pres">
      <dgm:prSet presAssocID="{BCEF327D-6077-4EE8-B70D-C1E9D992AE86}" presName="txSpace" presStyleCnt="0"/>
      <dgm:spPr/>
    </dgm:pt>
    <dgm:pt modelId="{5824D9E8-D3D4-4639-AF9D-6E8F566966F4}" type="pres">
      <dgm:prSet presAssocID="{BCEF327D-6077-4EE8-B70D-C1E9D992AE86}" presName="desTx" presStyleLbl="revTx" presStyleIdx="1" presStyleCnt="4">
        <dgm:presLayoutVars/>
      </dgm:prSet>
      <dgm:spPr/>
    </dgm:pt>
    <dgm:pt modelId="{C258F26A-5C0B-45D2-A9DB-1E7BFC0C3C8B}" type="pres">
      <dgm:prSet presAssocID="{87259EB2-D7EF-4173-A271-99B8F83A04D4}" presName="sibTrans" presStyleCnt="0"/>
      <dgm:spPr/>
    </dgm:pt>
    <dgm:pt modelId="{B249F268-E79C-48FA-8B0F-DA33D3309E61}" type="pres">
      <dgm:prSet presAssocID="{845961F0-CD13-4E46-B05A-ADB8E44676B2}" presName="compNode" presStyleCnt="0"/>
      <dgm:spPr/>
    </dgm:pt>
    <dgm:pt modelId="{EAAB7543-BF0A-4611-8C85-A8A1DF3C4AB2}" type="pres">
      <dgm:prSet presAssocID="{845961F0-CD13-4E46-B05A-ADB8E44676B2}"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atistics"/>
        </a:ext>
      </dgm:extLst>
    </dgm:pt>
    <dgm:pt modelId="{26D331A0-8AB6-4A7C-8F3E-402C4C4B2251}" type="pres">
      <dgm:prSet presAssocID="{845961F0-CD13-4E46-B05A-ADB8E44676B2}" presName="iconSpace" presStyleCnt="0"/>
      <dgm:spPr/>
    </dgm:pt>
    <dgm:pt modelId="{FF86C14D-89DA-45E2-90CA-D0193C0AFACC}" type="pres">
      <dgm:prSet presAssocID="{845961F0-CD13-4E46-B05A-ADB8E44676B2}" presName="parTx" presStyleLbl="revTx" presStyleIdx="2" presStyleCnt="4">
        <dgm:presLayoutVars>
          <dgm:chMax val="0"/>
          <dgm:chPref val="0"/>
        </dgm:presLayoutVars>
      </dgm:prSet>
      <dgm:spPr/>
    </dgm:pt>
    <dgm:pt modelId="{9F6A9990-7AAD-4EAF-9827-36CA7195094D}" type="pres">
      <dgm:prSet presAssocID="{845961F0-CD13-4E46-B05A-ADB8E44676B2}" presName="txSpace" presStyleCnt="0"/>
      <dgm:spPr/>
    </dgm:pt>
    <dgm:pt modelId="{D81A0BFD-63E9-44FF-8C77-80CF384385A4}" type="pres">
      <dgm:prSet presAssocID="{845961F0-CD13-4E46-B05A-ADB8E44676B2}" presName="desTx" presStyleLbl="revTx" presStyleIdx="3" presStyleCnt="4">
        <dgm:presLayoutVars/>
      </dgm:prSet>
      <dgm:spPr/>
    </dgm:pt>
  </dgm:ptLst>
  <dgm:cxnLst>
    <dgm:cxn modelId="{CE32F703-C92B-4F13-A077-60869D53FBF8}" srcId="{BCEF327D-6077-4EE8-B70D-C1E9D992AE86}" destId="{85B133AD-9ED8-41EA-96C9-8AFD814A9681}" srcOrd="3" destOrd="0" parTransId="{14A64845-D0C2-44CB-873D-9ACD69B8081C}" sibTransId="{CE9E8506-6F66-4FF2-85C6-7F3535B7FEF3}"/>
    <dgm:cxn modelId="{983CCD0E-6056-4EEB-BAEB-A5E13E23B039}" type="presOf" srcId="{8D028CC5-77A9-4D0D-8420-925E88636E74}" destId="{5824D9E8-D3D4-4639-AF9D-6E8F566966F4}" srcOrd="0" destOrd="1" presId="urn:microsoft.com/office/officeart/2018/5/layout/CenteredIconLabelDescriptionList"/>
    <dgm:cxn modelId="{AA273410-E74A-4487-8E7F-3B081828F790}" srcId="{BCEF327D-6077-4EE8-B70D-C1E9D992AE86}" destId="{8D028CC5-77A9-4D0D-8420-925E88636E74}" srcOrd="1" destOrd="0" parTransId="{C7D2CBFB-11F4-4DA7-B0DD-69212219FF40}" sibTransId="{492909F2-E975-48B6-BF70-CA90AD067378}"/>
    <dgm:cxn modelId="{8810D52D-BBBB-421E-8098-77442B278D16}" type="presOf" srcId="{E7AC2383-E517-4A61-BDCE-A7867DA7E224}" destId="{B410B1E2-723B-43B1-A017-782D6F0E4902}" srcOrd="0" destOrd="0" presId="urn:microsoft.com/office/officeart/2018/5/layout/CenteredIconLabelDescriptionList"/>
    <dgm:cxn modelId="{8089F32E-1210-4104-855A-7E45EC6D2920}" type="presOf" srcId="{2C2E1784-41F6-4929-9623-D95EB014A96E}" destId="{D81A0BFD-63E9-44FF-8C77-80CF384385A4}" srcOrd="0" destOrd="0" presId="urn:microsoft.com/office/officeart/2018/5/layout/CenteredIconLabelDescriptionList"/>
    <dgm:cxn modelId="{5532AB33-C2AA-48B4-A088-6205E0241C69}" srcId="{E7AC2383-E517-4A61-BDCE-A7867DA7E224}" destId="{845961F0-CD13-4E46-B05A-ADB8E44676B2}" srcOrd="1" destOrd="0" parTransId="{D86B3691-C066-46D3-A8F0-D6436D9E2432}" sibTransId="{C4395378-347E-4C57-8822-BD9A49E4166D}"/>
    <dgm:cxn modelId="{E4BD7C4D-65E7-4EC6-B3B5-0185705FDE60}" type="presOf" srcId="{DB55E375-432A-484F-968E-2E665DB91282}" destId="{5824D9E8-D3D4-4639-AF9D-6E8F566966F4}" srcOrd="0" destOrd="2" presId="urn:microsoft.com/office/officeart/2018/5/layout/CenteredIconLabelDescriptionList"/>
    <dgm:cxn modelId="{0C2F5B6E-A1A2-449E-903D-588C765C27E4}" srcId="{E7AC2383-E517-4A61-BDCE-A7867DA7E224}" destId="{BCEF327D-6077-4EE8-B70D-C1E9D992AE86}" srcOrd="0" destOrd="0" parTransId="{8ADF73F6-C1B3-4DD7-8304-49EEEA164CBB}" sibTransId="{87259EB2-D7EF-4173-A271-99B8F83A04D4}"/>
    <dgm:cxn modelId="{409E844E-D3FF-4BAE-9C07-D668E84E0959}" srcId="{BCEF327D-6077-4EE8-B70D-C1E9D992AE86}" destId="{C94293DB-1518-4242-9988-61911DC8164C}" srcOrd="0" destOrd="0" parTransId="{A3081676-0320-416D-A870-8692524367E4}" sibTransId="{B02BB995-29E6-48A2-A0EA-1A75ACC5DF2A}"/>
    <dgm:cxn modelId="{6A5F0F8D-5F77-4FC3-8606-C70EC60B399C}" srcId="{845961F0-CD13-4E46-B05A-ADB8E44676B2}" destId="{2C2E1784-41F6-4929-9623-D95EB014A96E}" srcOrd="0" destOrd="0" parTransId="{5E5594D6-A9C8-4493-B6E9-340A091030B3}" sibTransId="{20BBA643-47B7-484B-8ADD-9E2AB5DAFDCD}"/>
    <dgm:cxn modelId="{8C73ABBA-17AA-472E-A8A1-48DF792B7C2F}" srcId="{845961F0-CD13-4E46-B05A-ADB8E44676B2}" destId="{A413EBEF-B9E1-49E2-8AB1-F0AF3D7D3EDD}" srcOrd="1" destOrd="0" parTransId="{B9F0C847-4E64-4C2F-92B5-75254A29E4E1}" sibTransId="{454BE8A7-B40D-4FC7-9C52-D8B8658F3DF9}"/>
    <dgm:cxn modelId="{58C76FBC-8190-47D2-9B8E-92432E47E10B}" type="presOf" srcId="{C94293DB-1518-4242-9988-61911DC8164C}" destId="{5824D9E8-D3D4-4639-AF9D-6E8F566966F4}" srcOrd="0" destOrd="0" presId="urn:microsoft.com/office/officeart/2018/5/layout/CenteredIconLabelDescriptionList"/>
    <dgm:cxn modelId="{30BEF3C7-4773-4531-90C3-952ED0537133}" type="presOf" srcId="{BCEF327D-6077-4EE8-B70D-C1E9D992AE86}" destId="{BD4C4323-CAAB-4017-9874-F5ACCEFC7880}" srcOrd="0" destOrd="0" presId="urn:microsoft.com/office/officeart/2018/5/layout/CenteredIconLabelDescriptionList"/>
    <dgm:cxn modelId="{F6DD48D0-7321-4360-B9BB-636362395001}" srcId="{BCEF327D-6077-4EE8-B70D-C1E9D992AE86}" destId="{DB55E375-432A-484F-968E-2E665DB91282}" srcOrd="2" destOrd="0" parTransId="{31C2C252-0C00-4E49-86D0-8F36B309BEDA}" sibTransId="{327948C5-46B9-4BD0-AF0F-FDA958033B0E}"/>
    <dgm:cxn modelId="{847DF3D6-FE1E-41E3-86F4-E172412E937A}" type="presOf" srcId="{85B133AD-9ED8-41EA-96C9-8AFD814A9681}" destId="{5824D9E8-D3D4-4639-AF9D-6E8F566966F4}" srcOrd="0" destOrd="3" presId="urn:microsoft.com/office/officeart/2018/5/layout/CenteredIconLabelDescriptionList"/>
    <dgm:cxn modelId="{FEB533D9-A055-46C4-89E4-8657D29BCEC1}" type="presOf" srcId="{845961F0-CD13-4E46-B05A-ADB8E44676B2}" destId="{FF86C14D-89DA-45E2-90CA-D0193C0AFACC}" srcOrd="0" destOrd="0" presId="urn:microsoft.com/office/officeart/2018/5/layout/CenteredIconLabelDescriptionList"/>
    <dgm:cxn modelId="{DB9882E8-DD61-41B7-AA82-ABF1B46E4E0C}" type="presOf" srcId="{A413EBEF-B9E1-49E2-8AB1-F0AF3D7D3EDD}" destId="{D81A0BFD-63E9-44FF-8C77-80CF384385A4}" srcOrd="0" destOrd="1" presId="urn:microsoft.com/office/officeart/2018/5/layout/CenteredIconLabelDescriptionList"/>
    <dgm:cxn modelId="{BE5980D1-DDBF-4DEA-8398-FB3E4EA03102}" type="presParOf" srcId="{B410B1E2-723B-43B1-A017-782D6F0E4902}" destId="{3B7ABCA6-531E-45E6-8FDE-B85737BA02C2}" srcOrd="0" destOrd="0" presId="urn:microsoft.com/office/officeart/2018/5/layout/CenteredIconLabelDescriptionList"/>
    <dgm:cxn modelId="{E56ECE66-A33D-4329-B1F4-35DCC5364C74}" type="presParOf" srcId="{3B7ABCA6-531E-45E6-8FDE-B85737BA02C2}" destId="{585C9AC7-1982-47D9-90D1-C3379F51C41C}" srcOrd="0" destOrd="0" presId="urn:microsoft.com/office/officeart/2018/5/layout/CenteredIconLabelDescriptionList"/>
    <dgm:cxn modelId="{30394402-2BEE-47B1-806B-864A097F1D82}" type="presParOf" srcId="{3B7ABCA6-531E-45E6-8FDE-B85737BA02C2}" destId="{3EDCFAA8-7FDA-42E1-9059-1AC75B6D0D23}" srcOrd="1" destOrd="0" presId="urn:microsoft.com/office/officeart/2018/5/layout/CenteredIconLabelDescriptionList"/>
    <dgm:cxn modelId="{B2A4CB13-9AE6-4BC1-B91A-65AC87584CF1}" type="presParOf" srcId="{3B7ABCA6-531E-45E6-8FDE-B85737BA02C2}" destId="{BD4C4323-CAAB-4017-9874-F5ACCEFC7880}" srcOrd="2" destOrd="0" presId="urn:microsoft.com/office/officeart/2018/5/layout/CenteredIconLabelDescriptionList"/>
    <dgm:cxn modelId="{2FA0A5CA-6CB1-40BA-9166-FC5A8BE968E1}" type="presParOf" srcId="{3B7ABCA6-531E-45E6-8FDE-B85737BA02C2}" destId="{0B03F6E6-1FCC-4A5B-965B-A1E1A35FA4C7}" srcOrd="3" destOrd="0" presId="urn:microsoft.com/office/officeart/2018/5/layout/CenteredIconLabelDescriptionList"/>
    <dgm:cxn modelId="{152AA6EF-5664-463E-A165-33E85DCEB6FA}" type="presParOf" srcId="{3B7ABCA6-531E-45E6-8FDE-B85737BA02C2}" destId="{5824D9E8-D3D4-4639-AF9D-6E8F566966F4}" srcOrd="4" destOrd="0" presId="urn:microsoft.com/office/officeart/2018/5/layout/CenteredIconLabelDescriptionList"/>
    <dgm:cxn modelId="{2A2E6AC5-F565-480C-B50F-7FF8E9F9D051}" type="presParOf" srcId="{B410B1E2-723B-43B1-A017-782D6F0E4902}" destId="{C258F26A-5C0B-45D2-A9DB-1E7BFC0C3C8B}" srcOrd="1" destOrd="0" presId="urn:microsoft.com/office/officeart/2018/5/layout/CenteredIconLabelDescriptionList"/>
    <dgm:cxn modelId="{B1301428-6AF1-4085-A764-E732DDC083E6}" type="presParOf" srcId="{B410B1E2-723B-43B1-A017-782D6F0E4902}" destId="{B249F268-E79C-48FA-8B0F-DA33D3309E61}" srcOrd="2" destOrd="0" presId="urn:microsoft.com/office/officeart/2018/5/layout/CenteredIconLabelDescriptionList"/>
    <dgm:cxn modelId="{745F3BC3-241F-4548-8616-D34B831CE693}" type="presParOf" srcId="{B249F268-E79C-48FA-8B0F-DA33D3309E61}" destId="{EAAB7543-BF0A-4611-8C85-A8A1DF3C4AB2}" srcOrd="0" destOrd="0" presId="urn:microsoft.com/office/officeart/2018/5/layout/CenteredIconLabelDescriptionList"/>
    <dgm:cxn modelId="{101404D4-3F35-4328-99AA-FCAE88281500}" type="presParOf" srcId="{B249F268-E79C-48FA-8B0F-DA33D3309E61}" destId="{26D331A0-8AB6-4A7C-8F3E-402C4C4B2251}" srcOrd="1" destOrd="0" presId="urn:microsoft.com/office/officeart/2018/5/layout/CenteredIconLabelDescriptionList"/>
    <dgm:cxn modelId="{183498D4-822C-4D62-AAF2-69F965BEAC01}" type="presParOf" srcId="{B249F268-E79C-48FA-8B0F-DA33D3309E61}" destId="{FF86C14D-89DA-45E2-90CA-D0193C0AFACC}" srcOrd="2" destOrd="0" presId="urn:microsoft.com/office/officeart/2018/5/layout/CenteredIconLabelDescriptionList"/>
    <dgm:cxn modelId="{AACDCD07-8C8D-4A2A-8AE9-A9206E79A386}" type="presParOf" srcId="{B249F268-E79C-48FA-8B0F-DA33D3309E61}" destId="{9F6A9990-7AAD-4EAF-9827-36CA7195094D}" srcOrd="3" destOrd="0" presId="urn:microsoft.com/office/officeart/2018/5/layout/CenteredIconLabelDescriptionList"/>
    <dgm:cxn modelId="{301A65F4-F9F5-4059-A35D-347F3C72D2C8}" type="presParOf" srcId="{B249F268-E79C-48FA-8B0F-DA33D3309E61}" destId="{D81A0BFD-63E9-44FF-8C77-80CF384385A4}"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E57E57-00AC-472E-8DC0-9500E287D0CE}" type="doc">
      <dgm:prSet loTypeId="urn:microsoft.com/office/officeart/2005/8/layout/vList5" loCatId="list" qsTypeId="urn:microsoft.com/office/officeart/2005/8/quickstyle/simple5" qsCatId="simple" csTypeId="urn:microsoft.com/office/officeart/2005/8/colors/colorful5" csCatId="colorful" phldr="1"/>
      <dgm:spPr/>
      <dgm:t>
        <a:bodyPr/>
        <a:lstStyle/>
        <a:p>
          <a:endParaRPr lang="en-US"/>
        </a:p>
      </dgm:t>
    </dgm:pt>
    <dgm:pt modelId="{0F63ACA7-BB29-457C-9B59-BAB46147FE73}">
      <dgm:prSet phldrT="[Text]"/>
      <dgm:spPr/>
      <dgm:t>
        <a:bodyPr/>
        <a:lstStyle/>
        <a:p>
          <a:r>
            <a:rPr lang="en-US" dirty="0"/>
            <a:t>DATA</a:t>
          </a:r>
        </a:p>
      </dgm:t>
    </dgm:pt>
    <dgm:pt modelId="{8FE6D2F6-BE2C-4AFE-8CFB-AA9D3694AA10}" type="parTrans" cxnId="{9EA24344-F1A6-46FD-A54E-BE3A90292019}">
      <dgm:prSet/>
      <dgm:spPr/>
      <dgm:t>
        <a:bodyPr/>
        <a:lstStyle/>
        <a:p>
          <a:endParaRPr lang="en-US"/>
        </a:p>
      </dgm:t>
    </dgm:pt>
    <dgm:pt modelId="{ED685EC8-E270-4273-9434-00C8818167C9}" type="sibTrans" cxnId="{9EA24344-F1A6-46FD-A54E-BE3A90292019}">
      <dgm:prSet/>
      <dgm:spPr/>
      <dgm:t>
        <a:bodyPr/>
        <a:lstStyle/>
        <a:p>
          <a:endParaRPr lang="en-US"/>
        </a:p>
      </dgm:t>
    </dgm:pt>
    <dgm:pt modelId="{F26785F9-A5F0-499A-B245-66E8F2E8C8EB}">
      <dgm:prSet phldrT="[Text]"/>
      <dgm:spPr/>
      <dgm:t>
        <a:bodyPr/>
        <a:lstStyle/>
        <a:p>
          <a:r>
            <a:rPr lang="en-US" dirty="0"/>
            <a:t>Raw, unorganized facts that need to be processed. Data can be something simple and useless until it is organized</a:t>
          </a:r>
        </a:p>
      </dgm:t>
    </dgm:pt>
    <dgm:pt modelId="{2FD1A1D4-1996-472E-A9E0-9BFF91D2E4C3}" type="parTrans" cxnId="{C3BA163E-E5F8-4C7B-B679-ABD8301D26F4}">
      <dgm:prSet/>
      <dgm:spPr/>
      <dgm:t>
        <a:bodyPr/>
        <a:lstStyle/>
        <a:p>
          <a:endParaRPr lang="en-US"/>
        </a:p>
      </dgm:t>
    </dgm:pt>
    <dgm:pt modelId="{CCCA2F53-B4BC-455F-82FE-B3CDD715D894}" type="sibTrans" cxnId="{C3BA163E-E5F8-4C7B-B679-ABD8301D26F4}">
      <dgm:prSet/>
      <dgm:spPr/>
      <dgm:t>
        <a:bodyPr/>
        <a:lstStyle/>
        <a:p>
          <a:endParaRPr lang="en-US"/>
        </a:p>
      </dgm:t>
    </dgm:pt>
    <dgm:pt modelId="{ED401A42-22E6-427B-ABC6-392AADDB4A72}">
      <dgm:prSet phldrT="[Text]"/>
      <dgm:spPr/>
      <dgm:t>
        <a:bodyPr/>
        <a:lstStyle/>
        <a:p>
          <a:r>
            <a:rPr lang="en-US" dirty="0"/>
            <a:t>INFORMATION</a:t>
          </a:r>
        </a:p>
      </dgm:t>
    </dgm:pt>
    <dgm:pt modelId="{66ADF6ED-C059-4A54-AFA8-0089096FD628}" type="parTrans" cxnId="{D789762D-87CE-4835-B047-0ECD72D2FA50}">
      <dgm:prSet/>
      <dgm:spPr/>
      <dgm:t>
        <a:bodyPr/>
        <a:lstStyle/>
        <a:p>
          <a:endParaRPr lang="en-US"/>
        </a:p>
      </dgm:t>
    </dgm:pt>
    <dgm:pt modelId="{D25EE48A-0855-4D1A-8DB9-BD950971074D}" type="sibTrans" cxnId="{D789762D-87CE-4835-B047-0ECD72D2FA50}">
      <dgm:prSet/>
      <dgm:spPr/>
      <dgm:t>
        <a:bodyPr/>
        <a:lstStyle/>
        <a:p>
          <a:endParaRPr lang="en-US"/>
        </a:p>
      </dgm:t>
    </dgm:pt>
    <dgm:pt modelId="{974845EB-80B9-4BEE-BBFD-082B5D15BA93}">
      <dgm:prSet phldrT="[Text]"/>
      <dgm:spPr/>
      <dgm:t>
        <a:bodyPr/>
        <a:lstStyle/>
        <a:p>
          <a:r>
            <a:rPr lang="en-US" dirty="0"/>
            <a:t>Data that is organized, structured or presented in a given context so as to make it useful</a:t>
          </a:r>
        </a:p>
      </dgm:t>
    </dgm:pt>
    <dgm:pt modelId="{33388839-423C-495F-BBD2-CF7541507271}" type="parTrans" cxnId="{54CE756A-759A-472A-BB8F-12B8E326FD49}">
      <dgm:prSet/>
      <dgm:spPr/>
      <dgm:t>
        <a:bodyPr/>
        <a:lstStyle/>
        <a:p>
          <a:endParaRPr lang="en-US"/>
        </a:p>
      </dgm:t>
    </dgm:pt>
    <dgm:pt modelId="{F7510197-F5A8-487A-8D66-8EA8F3D75995}" type="sibTrans" cxnId="{54CE756A-759A-472A-BB8F-12B8E326FD49}">
      <dgm:prSet/>
      <dgm:spPr/>
      <dgm:t>
        <a:bodyPr/>
        <a:lstStyle/>
        <a:p>
          <a:endParaRPr lang="en-US"/>
        </a:p>
      </dgm:t>
    </dgm:pt>
    <dgm:pt modelId="{F825F6AA-329C-4D7B-AA07-3D140F048164}" type="pres">
      <dgm:prSet presAssocID="{13E57E57-00AC-472E-8DC0-9500E287D0CE}" presName="Name0" presStyleCnt="0">
        <dgm:presLayoutVars>
          <dgm:dir/>
          <dgm:animLvl val="lvl"/>
          <dgm:resizeHandles val="exact"/>
        </dgm:presLayoutVars>
      </dgm:prSet>
      <dgm:spPr/>
    </dgm:pt>
    <dgm:pt modelId="{5AF380D8-539F-46EB-94EC-3F7CA188544C}" type="pres">
      <dgm:prSet presAssocID="{0F63ACA7-BB29-457C-9B59-BAB46147FE73}" presName="linNode" presStyleCnt="0"/>
      <dgm:spPr/>
    </dgm:pt>
    <dgm:pt modelId="{3724F735-5D4C-46FE-B5A8-55B011572031}" type="pres">
      <dgm:prSet presAssocID="{0F63ACA7-BB29-457C-9B59-BAB46147FE73}" presName="parentText" presStyleLbl="node1" presStyleIdx="0" presStyleCnt="2">
        <dgm:presLayoutVars>
          <dgm:chMax val="1"/>
          <dgm:bulletEnabled val="1"/>
        </dgm:presLayoutVars>
      </dgm:prSet>
      <dgm:spPr/>
    </dgm:pt>
    <dgm:pt modelId="{767BF15D-1983-4318-AC9C-C4309B657E5C}" type="pres">
      <dgm:prSet presAssocID="{0F63ACA7-BB29-457C-9B59-BAB46147FE73}" presName="descendantText" presStyleLbl="alignAccFollowNode1" presStyleIdx="0" presStyleCnt="2">
        <dgm:presLayoutVars>
          <dgm:bulletEnabled val="1"/>
        </dgm:presLayoutVars>
      </dgm:prSet>
      <dgm:spPr/>
    </dgm:pt>
    <dgm:pt modelId="{EB712CFC-B4AF-4610-A139-2D43964D6B09}" type="pres">
      <dgm:prSet presAssocID="{ED685EC8-E270-4273-9434-00C8818167C9}" presName="sp" presStyleCnt="0"/>
      <dgm:spPr/>
    </dgm:pt>
    <dgm:pt modelId="{98DA0FE0-D0F3-49B7-B6C0-C0E6B879D43F}" type="pres">
      <dgm:prSet presAssocID="{ED401A42-22E6-427B-ABC6-392AADDB4A72}" presName="linNode" presStyleCnt="0"/>
      <dgm:spPr/>
    </dgm:pt>
    <dgm:pt modelId="{3A9351CE-6F90-4AF4-BB68-650B6A7BD791}" type="pres">
      <dgm:prSet presAssocID="{ED401A42-22E6-427B-ABC6-392AADDB4A72}" presName="parentText" presStyleLbl="node1" presStyleIdx="1" presStyleCnt="2">
        <dgm:presLayoutVars>
          <dgm:chMax val="1"/>
          <dgm:bulletEnabled val="1"/>
        </dgm:presLayoutVars>
      </dgm:prSet>
      <dgm:spPr/>
    </dgm:pt>
    <dgm:pt modelId="{6AA362A4-3BC1-4A6F-8CBE-92616FDFB5FD}" type="pres">
      <dgm:prSet presAssocID="{ED401A42-22E6-427B-ABC6-392AADDB4A72}" presName="descendantText" presStyleLbl="alignAccFollowNode1" presStyleIdx="1" presStyleCnt="2">
        <dgm:presLayoutVars>
          <dgm:bulletEnabled val="1"/>
        </dgm:presLayoutVars>
      </dgm:prSet>
      <dgm:spPr/>
    </dgm:pt>
  </dgm:ptLst>
  <dgm:cxnLst>
    <dgm:cxn modelId="{D789762D-87CE-4835-B047-0ECD72D2FA50}" srcId="{13E57E57-00AC-472E-8DC0-9500E287D0CE}" destId="{ED401A42-22E6-427B-ABC6-392AADDB4A72}" srcOrd="1" destOrd="0" parTransId="{66ADF6ED-C059-4A54-AFA8-0089096FD628}" sibTransId="{D25EE48A-0855-4D1A-8DB9-BD950971074D}"/>
    <dgm:cxn modelId="{94535F3A-89B8-4620-AF7A-80EA22A95F01}" type="presOf" srcId="{13E57E57-00AC-472E-8DC0-9500E287D0CE}" destId="{F825F6AA-329C-4D7B-AA07-3D140F048164}" srcOrd="0" destOrd="0" presId="urn:microsoft.com/office/officeart/2005/8/layout/vList5"/>
    <dgm:cxn modelId="{C3BA163E-E5F8-4C7B-B679-ABD8301D26F4}" srcId="{0F63ACA7-BB29-457C-9B59-BAB46147FE73}" destId="{F26785F9-A5F0-499A-B245-66E8F2E8C8EB}" srcOrd="0" destOrd="0" parTransId="{2FD1A1D4-1996-472E-A9E0-9BFF91D2E4C3}" sibTransId="{CCCA2F53-B4BC-455F-82FE-B3CDD715D894}"/>
    <dgm:cxn modelId="{87638341-AA47-4B4D-8B71-7D19FE081D9D}" type="presOf" srcId="{974845EB-80B9-4BEE-BBFD-082B5D15BA93}" destId="{6AA362A4-3BC1-4A6F-8CBE-92616FDFB5FD}" srcOrd="0" destOrd="0" presId="urn:microsoft.com/office/officeart/2005/8/layout/vList5"/>
    <dgm:cxn modelId="{9EA24344-F1A6-46FD-A54E-BE3A90292019}" srcId="{13E57E57-00AC-472E-8DC0-9500E287D0CE}" destId="{0F63ACA7-BB29-457C-9B59-BAB46147FE73}" srcOrd="0" destOrd="0" parTransId="{8FE6D2F6-BE2C-4AFE-8CFB-AA9D3694AA10}" sibTransId="{ED685EC8-E270-4273-9434-00C8818167C9}"/>
    <dgm:cxn modelId="{54CE756A-759A-472A-BB8F-12B8E326FD49}" srcId="{ED401A42-22E6-427B-ABC6-392AADDB4A72}" destId="{974845EB-80B9-4BEE-BBFD-082B5D15BA93}" srcOrd="0" destOrd="0" parTransId="{33388839-423C-495F-BBD2-CF7541507271}" sibTransId="{F7510197-F5A8-487A-8D66-8EA8F3D75995}"/>
    <dgm:cxn modelId="{D483FC97-0246-40BB-89D2-4EC73B7B9B04}" type="presOf" srcId="{F26785F9-A5F0-499A-B245-66E8F2E8C8EB}" destId="{767BF15D-1983-4318-AC9C-C4309B657E5C}" srcOrd="0" destOrd="0" presId="urn:microsoft.com/office/officeart/2005/8/layout/vList5"/>
    <dgm:cxn modelId="{DF1DDA9D-6DA6-4268-BBA2-E29F15A0F4E9}" type="presOf" srcId="{0F63ACA7-BB29-457C-9B59-BAB46147FE73}" destId="{3724F735-5D4C-46FE-B5A8-55B011572031}" srcOrd="0" destOrd="0" presId="urn:microsoft.com/office/officeart/2005/8/layout/vList5"/>
    <dgm:cxn modelId="{F96726A8-F733-416F-8A4E-74CD700F728C}" type="presOf" srcId="{ED401A42-22E6-427B-ABC6-392AADDB4A72}" destId="{3A9351CE-6F90-4AF4-BB68-650B6A7BD791}" srcOrd="0" destOrd="0" presId="urn:microsoft.com/office/officeart/2005/8/layout/vList5"/>
    <dgm:cxn modelId="{44102AA3-2D2E-4B12-86C9-7C97A89A023B}" type="presParOf" srcId="{F825F6AA-329C-4D7B-AA07-3D140F048164}" destId="{5AF380D8-539F-46EB-94EC-3F7CA188544C}" srcOrd="0" destOrd="0" presId="urn:microsoft.com/office/officeart/2005/8/layout/vList5"/>
    <dgm:cxn modelId="{5E979440-A1D5-497E-A2F6-443A8D869AA5}" type="presParOf" srcId="{5AF380D8-539F-46EB-94EC-3F7CA188544C}" destId="{3724F735-5D4C-46FE-B5A8-55B011572031}" srcOrd="0" destOrd="0" presId="urn:microsoft.com/office/officeart/2005/8/layout/vList5"/>
    <dgm:cxn modelId="{5A387398-4FB5-446E-B3C9-16EAE0416A4C}" type="presParOf" srcId="{5AF380D8-539F-46EB-94EC-3F7CA188544C}" destId="{767BF15D-1983-4318-AC9C-C4309B657E5C}" srcOrd="1" destOrd="0" presId="urn:microsoft.com/office/officeart/2005/8/layout/vList5"/>
    <dgm:cxn modelId="{8D5CA53A-C8E6-4DE3-82D9-DFFF5EA0AE49}" type="presParOf" srcId="{F825F6AA-329C-4D7B-AA07-3D140F048164}" destId="{EB712CFC-B4AF-4610-A139-2D43964D6B09}" srcOrd="1" destOrd="0" presId="urn:microsoft.com/office/officeart/2005/8/layout/vList5"/>
    <dgm:cxn modelId="{A906CC11-AE67-41EA-AD99-A6E169323EEC}" type="presParOf" srcId="{F825F6AA-329C-4D7B-AA07-3D140F048164}" destId="{98DA0FE0-D0F3-49B7-B6C0-C0E6B879D43F}" srcOrd="2" destOrd="0" presId="urn:microsoft.com/office/officeart/2005/8/layout/vList5"/>
    <dgm:cxn modelId="{9E7FC2A5-DFF6-4B19-8D74-D6CEFD11EFC6}" type="presParOf" srcId="{98DA0FE0-D0F3-49B7-B6C0-C0E6B879D43F}" destId="{3A9351CE-6F90-4AF4-BB68-650B6A7BD791}" srcOrd="0" destOrd="0" presId="urn:microsoft.com/office/officeart/2005/8/layout/vList5"/>
    <dgm:cxn modelId="{F882E1BA-88D3-4BBA-9028-5D345E9DFF34}" type="presParOf" srcId="{98DA0FE0-D0F3-49B7-B6C0-C0E6B879D43F}" destId="{6AA362A4-3BC1-4A6F-8CBE-92616FDFB5FD}"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C74C61-09A9-4530-8645-8CB286932BE6}"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52C1D34-60CC-47DE-8C27-2A53225E58CB}">
      <dgm:prSet/>
      <dgm:spPr/>
      <dgm:t>
        <a:bodyPr/>
        <a:lstStyle/>
        <a:p>
          <a:pPr>
            <a:lnSpc>
              <a:spcPct val="100000"/>
            </a:lnSpc>
          </a:pPr>
          <a:r>
            <a:rPr lang="en-US" b="0" i="0"/>
            <a:t>When you do a search online you get two types of results: search results and ads.</a:t>
          </a:r>
          <a:endParaRPr lang="en-US"/>
        </a:p>
      </dgm:t>
    </dgm:pt>
    <dgm:pt modelId="{11B351B9-B1E2-42B6-978B-30F0B29845C9}" type="parTrans" cxnId="{2EE34002-8659-4C9A-8CE4-BC5EB575BCB2}">
      <dgm:prSet/>
      <dgm:spPr/>
      <dgm:t>
        <a:bodyPr/>
        <a:lstStyle/>
        <a:p>
          <a:endParaRPr lang="en-US"/>
        </a:p>
      </dgm:t>
    </dgm:pt>
    <dgm:pt modelId="{DB934D4F-A1AB-4EFE-8AAF-B8F86F10C484}" type="sibTrans" cxnId="{2EE34002-8659-4C9A-8CE4-BC5EB575BCB2}">
      <dgm:prSet/>
      <dgm:spPr/>
      <dgm:t>
        <a:bodyPr/>
        <a:lstStyle/>
        <a:p>
          <a:endParaRPr lang="en-US"/>
        </a:p>
      </dgm:t>
    </dgm:pt>
    <dgm:pt modelId="{027AB9B7-75C7-4F25-9636-2C945014AA55}">
      <dgm:prSet/>
      <dgm:spPr/>
      <dgm:t>
        <a:bodyPr/>
        <a:lstStyle/>
        <a:p>
          <a:pPr>
            <a:lnSpc>
              <a:spcPct val="100000"/>
            </a:lnSpc>
          </a:pPr>
          <a:r>
            <a:rPr lang="en-US" b="0" i="0"/>
            <a:t>With search results, the search engine determines which results are most relevant to your search query. These are also known as organic search results.</a:t>
          </a:r>
          <a:endParaRPr lang="en-US"/>
        </a:p>
      </dgm:t>
    </dgm:pt>
    <dgm:pt modelId="{E0DCDD50-46D3-46F5-B090-2F3B24DC33E5}" type="parTrans" cxnId="{ACCCB12C-5E5B-4645-94CE-7970A6CEF4A0}">
      <dgm:prSet/>
      <dgm:spPr/>
      <dgm:t>
        <a:bodyPr/>
        <a:lstStyle/>
        <a:p>
          <a:endParaRPr lang="en-US"/>
        </a:p>
      </dgm:t>
    </dgm:pt>
    <dgm:pt modelId="{5D7A2B06-6A52-47DF-8F49-A971BDF7E9D5}" type="sibTrans" cxnId="{ACCCB12C-5E5B-4645-94CE-7970A6CEF4A0}">
      <dgm:prSet/>
      <dgm:spPr/>
      <dgm:t>
        <a:bodyPr/>
        <a:lstStyle/>
        <a:p>
          <a:endParaRPr lang="en-US"/>
        </a:p>
      </dgm:t>
    </dgm:pt>
    <dgm:pt modelId="{EBBECC3B-7DFA-4844-BE22-62EEAB1CE418}">
      <dgm:prSet/>
      <dgm:spPr/>
      <dgm:t>
        <a:bodyPr/>
        <a:lstStyle/>
        <a:p>
          <a:pPr>
            <a:lnSpc>
              <a:spcPct val="100000"/>
            </a:lnSpc>
          </a:pPr>
          <a:r>
            <a:rPr lang="en-US" b="0" i="0"/>
            <a:t>In your search results, you can also be served ads which are paid for by businesses to appear when there’s a match with the term you’re searching for. This is why, for example, you might see an ad from a bank when you search for ‘best savings rates’.</a:t>
          </a:r>
          <a:endParaRPr lang="en-US"/>
        </a:p>
      </dgm:t>
    </dgm:pt>
    <dgm:pt modelId="{248787E0-4652-4BD4-AD2C-51E63066B98B}" type="parTrans" cxnId="{3369D74E-F892-4322-9E3D-A98B5514E5F4}">
      <dgm:prSet/>
      <dgm:spPr/>
      <dgm:t>
        <a:bodyPr/>
        <a:lstStyle/>
        <a:p>
          <a:endParaRPr lang="en-US"/>
        </a:p>
      </dgm:t>
    </dgm:pt>
    <dgm:pt modelId="{EE755449-C7FF-46CB-BF31-3BEAB3C869C2}" type="sibTrans" cxnId="{3369D74E-F892-4322-9E3D-A98B5514E5F4}">
      <dgm:prSet/>
      <dgm:spPr/>
      <dgm:t>
        <a:bodyPr/>
        <a:lstStyle/>
        <a:p>
          <a:endParaRPr lang="en-US"/>
        </a:p>
      </dgm:t>
    </dgm:pt>
    <dgm:pt modelId="{EA889654-A103-4996-8AA5-4CE199700958}" type="pres">
      <dgm:prSet presAssocID="{E2C74C61-09A9-4530-8645-8CB286932BE6}" presName="root" presStyleCnt="0">
        <dgm:presLayoutVars>
          <dgm:dir/>
          <dgm:resizeHandles val="exact"/>
        </dgm:presLayoutVars>
      </dgm:prSet>
      <dgm:spPr/>
    </dgm:pt>
    <dgm:pt modelId="{02619D95-B976-445B-8DA1-4B330B404B7A}" type="pres">
      <dgm:prSet presAssocID="{452C1D34-60CC-47DE-8C27-2A53225E58CB}" presName="compNode" presStyleCnt="0"/>
      <dgm:spPr/>
    </dgm:pt>
    <dgm:pt modelId="{FBE41DB4-E3A5-4AC7-871B-6A1E9BDAF760}" type="pres">
      <dgm:prSet presAssocID="{452C1D34-60CC-47DE-8C27-2A53225E58CB}" presName="bgRect" presStyleLbl="bgShp" presStyleIdx="0" presStyleCnt="3"/>
      <dgm:spPr/>
    </dgm:pt>
    <dgm:pt modelId="{102CBFA6-8FC3-45F3-A49F-A855AE2F5A0E}" type="pres">
      <dgm:prSet presAssocID="{452C1D34-60CC-47DE-8C27-2A53225E58C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Zoom In"/>
        </a:ext>
      </dgm:extLst>
    </dgm:pt>
    <dgm:pt modelId="{D31C3CCF-589A-4196-A945-9A9AF1CE617E}" type="pres">
      <dgm:prSet presAssocID="{452C1D34-60CC-47DE-8C27-2A53225E58CB}" presName="spaceRect" presStyleCnt="0"/>
      <dgm:spPr/>
    </dgm:pt>
    <dgm:pt modelId="{567A8E98-F0EF-47C1-8EE2-9CB1ED80A122}" type="pres">
      <dgm:prSet presAssocID="{452C1D34-60CC-47DE-8C27-2A53225E58CB}" presName="parTx" presStyleLbl="revTx" presStyleIdx="0" presStyleCnt="3">
        <dgm:presLayoutVars>
          <dgm:chMax val="0"/>
          <dgm:chPref val="0"/>
        </dgm:presLayoutVars>
      </dgm:prSet>
      <dgm:spPr/>
    </dgm:pt>
    <dgm:pt modelId="{9AE12CB2-C0CA-4D3F-A61D-18D03021B5C5}" type="pres">
      <dgm:prSet presAssocID="{DB934D4F-A1AB-4EFE-8AAF-B8F86F10C484}" presName="sibTrans" presStyleCnt="0"/>
      <dgm:spPr/>
    </dgm:pt>
    <dgm:pt modelId="{9DA4FBC2-6221-4545-AB25-E79C7C850D0C}" type="pres">
      <dgm:prSet presAssocID="{027AB9B7-75C7-4F25-9636-2C945014AA55}" presName="compNode" presStyleCnt="0"/>
      <dgm:spPr/>
    </dgm:pt>
    <dgm:pt modelId="{455764C2-8698-4761-980A-C77B73D11170}" type="pres">
      <dgm:prSet presAssocID="{027AB9B7-75C7-4F25-9636-2C945014AA55}" presName="bgRect" presStyleLbl="bgShp" presStyleIdx="1" presStyleCnt="3"/>
      <dgm:spPr/>
    </dgm:pt>
    <dgm:pt modelId="{1165BC9B-64FE-443C-97E2-CD5BE9E91AC1}" type="pres">
      <dgm:prSet presAssocID="{027AB9B7-75C7-4F25-9636-2C945014AA5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esearch"/>
        </a:ext>
      </dgm:extLst>
    </dgm:pt>
    <dgm:pt modelId="{53C11C8B-0938-4E5E-957E-FA07375EE2E5}" type="pres">
      <dgm:prSet presAssocID="{027AB9B7-75C7-4F25-9636-2C945014AA55}" presName="spaceRect" presStyleCnt="0"/>
      <dgm:spPr/>
    </dgm:pt>
    <dgm:pt modelId="{57C69843-026C-4EF3-8ED3-E692E9C066E8}" type="pres">
      <dgm:prSet presAssocID="{027AB9B7-75C7-4F25-9636-2C945014AA55}" presName="parTx" presStyleLbl="revTx" presStyleIdx="1" presStyleCnt="3">
        <dgm:presLayoutVars>
          <dgm:chMax val="0"/>
          <dgm:chPref val="0"/>
        </dgm:presLayoutVars>
      </dgm:prSet>
      <dgm:spPr/>
    </dgm:pt>
    <dgm:pt modelId="{5CC15589-6F56-4BDF-9E92-C830C64EA515}" type="pres">
      <dgm:prSet presAssocID="{5D7A2B06-6A52-47DF-8F49-A971BDF7E9D5}" presName="sibTrans" presStyleCnt="0"/>
      <dgm:spPr/>
    </dgm:pt>
    <dgm:pt modelId="{9B29CD15-8F5C-422C-B6B4-BA3388EB9746}" type="pres">
      <dgm:prSet presAssocID="{EBBECC3B-7DFA-4844-BE22-62EEAB1CE418}" presName="compNode" presStyleCnt="0"/>
      <dgm:spPr/>
    </dgm:pt>
    <dgm:pt modelId="{5F78434A-3A23-41C6-9823-D021F4EE6780}" type="pres">
      <dgm:prSet presAssocID="{EBBECC3B-7DFA-4844-BE22-62EEAB1CE418}" presName="bgRect" presStyleLbl="bgShp" presStyleIdx="2" presStyleCnt="3"/>
      <dgm:spPr/>
    </dgm:pt>
    <dgm:pt modelId="{D2EDCA2D-207D-4D39-8BDF-42A905099642}" type="pres">
      <dgm:prSet presAssocID="{EBBECC3B-7DFA-4844-BE22-62EEAB1CE418}"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arget Audience"/>
        </a:ext>
      </dgm:extLst>
    </dgm:pt>
    <dgm:pt modelId="{758923E5-D5AA-442C-8C86-AF6724EAA7DB}" type="pres">
      <dgm:prSet presAssocID="{EBBECC3B-7DFA-4844-BE22-62EEAB1CE418}" presName="spaceRect" presStyleCnt="0"/>
      <dgm:spPr/>
    </dgm:pt>
    <dgm:pt modelId="{22D42D10-0633-4D81-90C4-E9D391F1B706}" type="pres">
      <dgm:prSet presAssocID="{EBBECC3B-7DFA-4844-BE22-62EEAB1CE418}" presName="parTx" presStyleLbl="revTx" presStyleIdx="2" presStyleCnt="3">
        <dgm:presLayoutVars>
          <dgm:chMax val="0"/>
          <dgm:chPref val="0"/>
        </dgm:presLayoutVars>
      </dgm:prSet>
      <dgm:spPr/>
    </dgm:pt>
  </dgm:ptLst>
  <dgm:cxnLst>
    <dgm:cxn modelId="{2EE34002-8659-4C9A-8CE4-BC5EB575BCB2}" srcId="{E2C74C61-09A9-4530-8645-8CB286932BE6}" destId="{452C1D34-60CC-47DE-8C27-2A53225E58CB}" srcOrd="0" destOrd="0" parTransId="{11B351B9-B1E2-42B6-978B-30F0B29845C9}" sibTransId="{DB934D4F-A1AB-4EFE-8AAF-B8F86F10C484}"/>
    <dgm:cxn modelId="{26D92105-E7A9-4151-8390-2A2413A8EAB7}" type="presOf" srcId="{452C1D34-60CC-47DE-8C27-2A53225E58CB}" destId="{567A8E98-F0EF-47C1-8EE2-9CB1ED80A122}" srcOrd="0" destOrd="0" presId="urn:microsoft.com/office/officeart/2018/2/layout/IconVerticalSolidList"/>
    <dgm:cxn modelId="{ACCCB12C-5E5B-4645-94CE-7970A6CEF4A0}" srcId="{E2C74C61-09A9-4530-8645-8CB286932BE6}" destId="{027AB9B7-75C7-4F25-9636-2C945014AA55}" srcOrd="1" destOrd="0" parTransId="{E0DCDD50-46D3-46F5-B090-2F3B24DC33E5}" sibTransId="{5D7A2B06-6A52-47DF-8F49-A971BDF7E9D5}"/>
    <dgm:cxn modelId="{3369D74E-F892-4322-9E3D-A98B5514E5F4}" srcId="{E2C74C61-09A9-4530-8645-8CB286932BE6}" destId="{EBBECC3B-7DFA-4844-BE22-62EEAB1CE418}" srcOrd="2" destOrd="0" parTransId="{248787E0-4652-4BD4-AD2C-51E63066B98B}" sibTransId="{EE755449-C7FF-46CB-BF31-3BEAB3C869C2}"/>
    <dgm:cxn modelId="{339B8D58-76A9-4AB2-8DF6-28E30AA8EEEA}" type="presOf" srcId="{EBBECC3B-7DFA-4844-BE22-62EEAB1CE418}" destId="{22D42D10-0633-4D81-90C4-E9D391F1B706}" srcOrd="0" destOrd="0" presId="urn:microsoft.com/office/officeart/2018/2/layout/IconVerticalSolidList"/>
    <dgm:cxn modelId="{C17EB888-82C6-4BE6-B4D6-60EC06343096}" type="presOf" srcId="{027AB9B7-75C7-4F25-9636-2C945014AA55}" destId="{57C69843-026C-4EF3-8ED3-E692E9C066E8}" srcOrd="0" destOrd="0" presId="urn:microsoft.com/office/officeart/2018/2/layout/IconVerticalSolidList"/>
    <dgm:cxn modelId="{8A4593F0-E056-4F8B-BCFE-9A8D5763D7CC}" type="presOf" srcId="{E2C74C61-09A9-4530-8645-8CB286932BE6}" destId="{EA889654-A103-4996-8AA5-4CE199700958}" srcOrd="0" destOrd="0" presId="urn:microsoft.com/office/officeart/2018/2/layout/IconVerticalSolidList"/>
    <dgm:cxn modelId="{B3EF338B-DE46-4430-B62F-5352137D6583}" type="presParOf" srcId="{EA889654-A103-4996-8AA5-4CE199700958}" destId="{02619D95-B976-445B-8DA1-4B330B404B7A}" srcOrd="0" destOrd="0" presId="urn:microsoft.com/office/officeart/2018/2/layout/IconVerticalSolidList"/>
    <dgm:cxn modelId="{8D35B17C-FF50-443B-B31B-E0EC314506B7}" type="presParOf" srcId="{02619D95-B976-445B-8DA1-4B330B404B7A}" destId="{FBE41DB4-E3A5-4AC7-871B-6A1E9BDAF760}" srcOrd="0" destOrd="0" presId="urn:microsoft.com/office/officeart/2018/2/layout/IconVerticalSolidList"/>
    <dgm:cxn modelId="{22279C09-A5CD-49A2-BC94-ECA08F856E54}" type="presParOf" srcId="{02619D95-B976-445B-8DA1-4B330B404B7A}" destId="{102CBFA6-8FC3-45F3-A49F-A855AE2F5A0E}" srcOrd="1" destOrd="0" presId="urn:microsoft.com/office/officeart/2018/2/layout/IconVerticalSolidList"/>
    <dgm:cxn modelId="{AE12CC59-A640-4B02-93CE-A0B9476131F0}" type="presParOf" srcId="{02619D95-B976-445B-8DA1-4B330B404B7A}" destId="{D31C3CCF-589A-4196-A945-9A9AF1CE617E}" srcOrd="2" destOrd="0" presId="urn:microsoft.com/office/officeart/2018/2/layout/IconVerticalSolidList"/>
    <dgm:cxn modelId="{E81CBE14-4C83-49E4-A1CF-AF7184D84F97}" type="presParOf" srcId="{02619D95-B976-445B-8DA1-4B330B404B7A}" destId="{567A8E98-F0EF-47C1-8EE2-9CB1ED80A122}" srcOrd="3" destOrd="0" presId="urn:microsoft.com/office/officeart/2018/2/layout/IconVerticalSolidList"/>
    <dgm:cxn modelId="{9AE29068-5F76-4883-8A43-AB1E885DDC48}" type="presParOf" srcId="{EA889654-A103-4996-8AA5-4CE199700958}" destId="{9AE12CB2-C0CA-4D3F-A61D-18D03021B5C5}" srcOrd="1" destOrd="0" presId="urn:microsoft.com/office/officeart/2018/2/layout/IconVerticalSolidList"/>
    <dgm:cxn modelId="{D50BCEE4-E62C-4009-B4B5-65C781674AA9}" type="presParOf" srcId="{EA889654-A103-4996-8AA5-4CE199700958}" destId="{9DA4FBC2-6221-4545-AB25-E79C7C850D0C}" srcOrd="2" destOrd="0" presId="urn:microsoft.com/office/officeart/2018/2/layout/IconVerticalSolidList"/>
    <dgm:cxn modelId="{C4A8CD28-B78F-4EF1-8071-E4C0F7054C1F}" type="presParOf" srcId="{9DA4FBC2-6221-4545-AB25-E79C7C850D0C}" destId="{455764C2-8698-4761-980A-C77B73D11170}" srcOrd="0" destOrd="0" presId="urn:microsoft.com/office/officeart/2018/2/layout/IconVerticalSolidList"/>
    <dgm:cxn modelId="{D2872B2B-D5CD-4635-B612-7459E97C6779}" type="presParOf" srcId="{9DA4FBC2-6221-4545-AB25-E79C7C850D0C}" destId="{1165BC9B-64FE-443C-97E2-CD5BE9E91AC1}" srcOrd="1" destOrd="0" presId="urn:microsoft.com/office/officeart/2018/2/layout/IconVerticalSolidList"/>
    <dgm:cxn modelId="{C1371AF0-6520-4323-837C-4A2B1F443C58}" type="presParOf" srcId="{9DA4FBC2-6221-4545-AB25-E79C7C850D0C}" destId="{53C11C8B-0938-4E5E-957E-FA07375EE2E5}" srcOrd="2" destOrd="0" presId="urn:microsoft.com/office/officeart/2018/2/layout/IconVerticalSolidList"/>
    <dgm:cxn modelId="{95B00FF2-0879-48C4-A391-4A464EA86D41}" type="presParOf" srcId="{9DA4FBC2-6221-4545-AB25-E79C7C850D0C}" destId="{57C69843-026C-4EF3-8ED3-E692E9C066E8}" srcOrd="3" destOrd="0" presId="urn:microsoft.com/office/officeart/2018/2/layout/IconVerticalSolidList"/>
    <dgm:cxn modelId="{457296B5-5E80-45AE-A7D8-7C6094AEB2B7}" type="presParOf" srcId="{EA889654-A103-4996-8AA5-4CE199700958}" destId="{5CC15589-6F56-4BDF-9E92-C830C64EA515}" srcOrd="3" destOrd="0" presId="urn:microsoft.com/office/officeart/2018/2/layout/IconVerticalSolidList"/>
    <dgm:cxn modelId="{5DAF77D0-7115-4CE0-AB23-11CFAD9D365A}" type="presParOf" srcId="{EA889654-A103-4996-8AA5-4CE199700958}" destId="{9B29CD15-8F5C-422C-B6B4-BA3388EB9746}" srcOrd="4" destOrd="0" presId="urn:microsoft.com/office/officeart/2018/2/layout/IconVerticalSolidList"/>
    <dgm:cxn modelId="{7BB28D77-2553-49E8-B4E9-B39691785A8A}" type="presParOf" srcId="{9B29CD15-8F5C-422C-B6B4-BA3388EB9746}" destId="{5F78434A-3A23-41C6-9823-D021F4EE6780}" srcOrd="0" destOrd="0" presId="urn:microsoft.com/office/officeart/2018/2/layout/IconVerticalSolidList"/>
    <dgm:cxn modelId="{E3CACB3A-6395-4AF0-8CDF-C09BB792CCD0}" type="presParOf" srcId="{9B29CD15-8F5C-422C-B6B4-BA3388EB9746}" destId="{D2EDCA2D-207D-4D39-8BDF-42A905099642}" srcOrd="1" destOrd="0" presId="urn:microsoft.com/office/officeart/2018/2/layout/IconVerticalSolidList"/>
    <dgm:cxn modelId="{E74113D0-3C71-4738-8D75-1E703D83A7F7}" type="presParOf" srcId="{9B29CD15-8F5C-422C-B6B4-BA3388EB9746}" destId="{758923E5-D5AA-442C-8C86-AF6724EAA7DB}" srcOrd="2" destOrd="0" presId="urn:microsoft.com/office/officeart/2018/2/layout/IconVerticalSolidList"/>
    <dgm:cxn modelId="{248EA86C-D824-49F6-B041-10A63A0C3E92}" type="presParOf" srcId="{9B29CD15-8F5C-422C-B6B4-BA3388EB9746}" destId="{22D42D10-0633-4D81-90C4-E9D391F1B70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D386076-3469-4B9F-834A-195D21A52450}" type="doc">
      <dgm:prSet loTypeId="urn:microsoft.com/office/officeart/2018/5/layout/CenteredIconLabelDescriptionList" loCatId="icon" qsTypeId="urn:microsoft.com/office/officeart/2005/8/quickstyle/simple1" qsCatId="simple" csTypeId="urn:microsoft.com/office/officeart/2018/5/colors/Iconchunking_neutralbg_colorful5" csCatId="colorful" phldr="1"/>
      <dgm:spPr/>
      <dgm:t>
        <a:bodyPr/>
        <a:lstStyle/>
        <a:p>
          <a:endParaRPr lang="en-US"/>
        </a:p>
      </dgm:t>
    </dgm:pt>
    <dgm:pt modelId="{31F95F29-AAFB-447B-88A4-9F3B02564082}">
      <dgm:prSet/>
      <dgm:spPr/>
      <dgm:t>
        <a:bodyPr/>
        <a:lstStyle/>
        <a:p>
          <a:pPr>
            <a:lnSpc>
              <a:spcPct val="100000"/>
            </a:lnSpc>
            <a:defRPr b="1"/>
          </a:pPr>
          <a:r>
            <a:rPr lang="en-US"/>
            <a:t>Credibility</a:t>
          </a:r>
        </a:p>
      </dgm:t>
    </dgm:pt>
    <dgm:pt modelId="{5D653352-FD7B-4F3F-A3FF-D32B9E0F537B}" type="parTrans" cxnId="{16BD6DE6-066B-454E-8323-6FB9EED06B67}">
      <dgm:prSet/>
      <dgm:spPr/>
      <dgm:t>
        <a:bodyPr/>
        <a:lstStyle/>
        <a:p>
          <a:endParaRPr lang="en-US"/>
        </a:p>
      </dgm:t>
    </dgm:pt>
    <dgm:pt modelId="{F2F1AE73-E7B8-4BDE-96C9-906D1162281C}" type="sibTrans" cxnId="{16BD6DE6-066B-454E-8323-6FB9EED06B67}">
      <dgm:prSet/>
      <dgm:spPr/>
      <dgm:t>
        <a:bodyPr/>
        <a:lstStyle/>
        <a:p>
          <a:endParaRPr lang="en-US"/>
        </a:p>
      </dgm:t>
    </dgm:pt>
    <dgm:pt modelId="{81831718-42DD-4FBC-8ACC-A06C10AC1A8D}">
      <dgm:prSet/>
      <dgm:spPr/>
      <dgm:t>
        <a:bodyPr/>
        <a:lstStyle/>
        <a:p>
          <a:pPr>
            <a:lnSpc>
              <a:spcPct val="100000"/>
            </a:lnSpc>
          </a:pPr>
          <a:r>
            <a:rPr lang="en-US"/>
            <a:t>Author’s credentials (qualifications, role, etc)</a:t>
          </a:r>
        </a:p>
      </dgm:t>
    </dgm:pt>
    <dgm:pt modelId="{B0841A47-19B7-48BE-8AB0-1759E6B6C34C}" type="parTrans" cxnId="{7D9DEB1C-C3DE-4827-A17E-786913D297F2}">
      <dgm:prSet/>
      <dgm:spPr/>
      <dgm:t>
        <a:bodyPr/>
        <a:lstStyle/>
        <a:p>
          <a:endParaRPr lang="en-US"/>
        </a:p>
      </dgm:t>
    </dgm:pt>
    <dgm:pt modelId="{789FCBBF-5910-4692-9013-9FC538930445}" type="sibTrans" cxnId="{7D9DEB1C-C3DE-4827-A17E-786913D297F2}">
      <dgm:prSet/>
      <dgm:spPr/>
      <dgm:t>
        <a:bodyPr/>
        <a:lstStyle/>
        <a:p>
          <a:endParaRPr lang="en-US"/>
        </a:p>
      </dgm:t>
    </dgm:pt>
    <dgm:pt modelId="{B281C6B2-7D8A-4065-A5D8-4015E2C2397E}">
      <dgm:prSet/>
      <dgm:spPr/>
      <dgm:t>
        <a:bodyPr/>
        <a:lstStyle/>
        <a:p>
          <a:pPr>
            <a:lnSpc>
              <a:spcPct val="100000"/>
            </a:lnSpc>
          </a:pPr>
          <a:r>
            <a:rPr lang="en-US"/>
            <a:t>Publisher (academic publishers, government agencies or reputable organizations are more credible than blogs, social media, etc)</a:t>
          </a:r>
        </a:p>
      </dgm:t>
    </dgm:pt>
    <dgm:pt modelId="{406F0D5A-8A32-4784-8B2A-BF0648AF625C}" type="parTrans" cxnId="{CDEB18A2-BE29-4B51-84B2-887E6622AAFF}">
      <dgm:prSet/>
      <dgm:spPr/>
      <dgm:t>
        <a:bodyPr/>
        <a:lstStyle/>
        <a:p>
          <a:endParaRPr lang="en-US"/>
        </a:p>
      </dgm:t>
    </dgm:pt>
    <dgm:pt modelId="{35E08498-B67E-4BC5-B806-B5E41FA3C1B4}" type="sibTrans" cxnId="{CDEB18A2-BE29-4B51-84B2-887E6622AAFF}">
      <dgm:prSet/>
      <dgm:spPr/>
      <dgm:t>
        <a:bodyPr/>
        <a:lstStyle/>
        <a:p>
          <a:endParaRPr lang="en-US"/>
        </a:p>
      </dgm:t>
    </dgm:pt>
    <dgm:pt modelId="{9FE4125F-C48B-490A-B680-2E2C4146CDA4}">
      <dgm:prSet/>
      <dgm:spPr/>
      <dgm:t>
        <a:bodyPr/>
        <a:lstStyle/>
        <a:p>
          <a:pPr>
            <a:lnSpc>
              <a:spcPct val="100000"/>
            </a:lnSpc>
          </a:pPr>
          <a:r>
            <a:rPr lang="en-US"/>
            <a:t>References and Citations: Reliable sources often cite other credible sources</a:t>
          </a:r>
        </a:p>
      </dgm:t>
    </dgm:pt>
    <dgm:pt modelId="{6B9F0A77-1176-47F7-93D0-DC5007597D65}" type="parTrans" cxnId="{FA3BF31E-8ED7-42CF-9062-12A3EE579CFE}">
      <dgm:prSet/>
      <dgm:spPr/>
      <dgm:t>
        <a:bodyPr/>
        <a:lstStyle/>
        <a:p>
          <a:endParaRPr lang="en-US"/>
        </a:p>
      </dgm:t>
    </dgm:pt>
    <dgm:pt modelId="{12F23427-505B-403C-B616-258F82FD9F71}" type="sibTrans" cxnId="{FA3BF31E-8ED7-42CF-9062-12A3EE579CFE}">
      <dgm:prSet/>
      <dgm:spPr/>
      <dgm:t>
        <a:bodyPr/>
        <a:lstStyle/>
        <a:p>
          <a:endParaRPr lang="en-US"/>
        </a:p>
      </dgm:t>
    </dgm:pt>
    <dgm:pt modelId="{0C2DF143-BF35-4055-88E8-575C72C740E7}">
      <dgm:prSet/>
      <dgm:spPr/>
      <dgm:t>
        <a:bodyPr/>
        <a:lstStyle/>
        <a:p>
          <a:pPr>
            <a:lnSpc>
              <a:spcPct val="100000"/>
            </a:lnSpc>
            <a:defRPr b="1"/>
          </a:pPr>
          <a:r>
            <a:rPr lang="en-US"/>
            <a:t>Relevance</a:t>
          </a:r>
        </a:p>
      </dgm:t>
    </dgm:pt>
    <dgm:pt modelId="{D8D6400A-94CD-42B8-A0DA-402957EE3AE0}" type="parTrans" cxnId="{7C1FB0A4-363D-4D80-B5B9-F4475F0F17D7}">
      <dgm:prSet/>
      <dgm:spPr/>
      <dgm:t>
        <a:bodyPr/>
        <a:lstStyle/>
        <a:p>
          <a:endParaRPr lang="en-US"/>
        </a:p>
      </dgm:t>
    </dgm:pt>
    <dgm:pt modelId="{5E14F585-F46E-4069-A830-9FD7E37C0883}" type="sibTrans" cxnId="{7C1FB0A4-363D-4D80-B5B9-F4475F0F17D7}">
      <dgm:prSet/>
      <dgm:spPr/>
      <dgm:t>
        <a:bodyPr/>
        <a:lstStyle/>
        <a:p>
          <a:endParaRPr lang="en-US"/>
        </a:p>
      </dgm:t>
    </dgm:pt>
    <dgm:pt modelId="{BFA458B2-A2B7-4F65-BC08-EC84B2FDA47A}">
      <dgm:prSet/>
      <dgm:spPr/>
      <dgm:t>
        <a:bodyPr/>
        <a:lstStyle/>
        <a:p>
          <a:pPr>
            <a:lnSpc>
              <a:spcPct val="100000"/>
            </a:lnSpc>
          </a:pPr>
          <a:r>
            <a:rPr lang="en-US"/>
            <a:t>Scope: Determine if the source covers the topic comprehensively and appropriately.</a:t>
          </a:r>
        </a:p>
      </dgm:t>
    </dgm:pt>
    <dgm:pt modelId="{95E8AD14-208B-49E6-9D69-3682243A40C0}" type="parTrans" cxnId="{1D32A7AD-AE15-49A3-8853-85AAB5C9433E}">
      <dgm:prSet/>
      <dgm:spPr/>
      <dgm:t>
        <a:bodyPr/>
        <a:lstStyle/>
        <a:p>
          <a:endParaRPr lang="en-US"/>
        </a:p>
      </dgm:t>
    </dgm:pt>
    <dgm:pt modelId="{1B3353AC-B1E5-4BFC-A9D8-0DBF65B7A16B}" type="sibTrans" cxnId="{1D32A7AD-AE15-49A3-8853-85AAB5C9433E}">
      <dgm:prSet/>
      <dgm:spPr/>
      <dgm:t>
        <a:bodyPr/>
        <a:lstStyle/>
        <a:p>
          <a:endParaRPr lang="en-US"/>
        </a:p>
      </dgm:t>
    </dgm:pt>
    <dgm:pt modelId="{3E867A1D-42FA-4357-B098-CE71E4ABA5B3}">
      <dgm:prSet/>
      <dgm:spPr/>
      <dgm:t>
        <a:bodyPr/>
        <a:lstStyle/>
        <a:p>
          <a:pPr>
            <a:lnSpc>
              <a:spcPct val="100000"/>
            </a:lnSpc>
          </a:pPr>
          <a:r>
            <a:rPr lang="en-US"/>
            <a:t>Purpose: Understand the purpose of the source— e.g. to inform, persuade, entertain, or sell.</a:t>
          </a:r>
        </a:p>
      </dgm:t>
    </dgm:pt>
    <dgm:pt modelId="{5D468896-31D7-4B43-8A14-47CECC99A6C8}" type="parTrans" cxnId="{0BB8AF49-6789-4A12-BFA9-D289B0509B94}">
      <dgm:prSet/>
      <dgm:spPr/>
      <dgm:t>
        <a:bodyPr/>
        <a:lstStyle/>
        <a:p>
          <a:endParaRPr lang="en-US"/>
        </a:p>
      </dgm:t>
    </dgm:pt>
    <dgm:pt modelId="{725CEF8A-0377-4072-8F1E-6BD125908795}" type="sibTrans" cxnId="{0BB8AF49-6789-4A12-BFA9-D289B0509B94}">
      <dgm:prSet/>
      <dgm:spPr/>
      <dgm:t>
        <a:bodyPr/>
        <a:lstStyle/>
        <a:p>
          <a:endParaRPr lang="en-US"/>
        </a:p>
      </dgm:t>
    </dgm:pt>
    <dgm:pt modelId="{ABC8753B-0D8F-417F-9994-27A6D516133A}">
      <dgm:prSet/>
      <dgm:spPr/>
      <dgm:t>
        <a:bodyPr/>
        <a:lstStyle/>
        <a:p>
          <a:pPr>
            <a:lnSpc>
              <a:spcPct val="100000"/>
            </a:lnSpc>
            <a:defRPr b="1"/>
          </a:pPr>
          <a:r>
            <a:rPr lang="en-US"/>
            <a:t>Bias</a:t>
          </a:r>
        </a:p>
      </dgm:t>
    </dgm:pt>
    <dgm:pt modelId="{A375AC9A-4575-47D7-A2DB-E07B481F3D27}" type="parTrans" cxnId="{D6D38866-19C6-4AD1-A13B-0A2631D99471}">
      <dgm:prSet/>
      <dgm:spPr/>
      <dgm:t>
        <a:bodyPr/>
        <a:lstStyle/>
        <a:p>
          <a:endParaRPr lang="en-US"/>
        </a:p>
      </dgm:t>
    </dgm:pt>
    <dgm:pt modelId="{ED4C6B4B-3749-43DC-A7EE-ACBAD560F9E8}" type="sibTrans" cxnId="{D6D38866-19C6-4AD1-A13B-0A2631D99471}">
      <dgm:prSet/>
      <dgm:spPr/>
      <dgm:t>
        <a:bodyPr/>
        <a:lstStyle/>
        <a:p>
          <a:endParaRPr lang="en-US"/>
        </a:p>
      </dgm:t>
    </dgm:pt>
    <dgm:pt modelId="{8B7E8546-27FF-465D-B452-C5533B012847}">
      <dgm:prSet/>
      <dgm:spPr/>
      <dgm:t>
        <a:bodyPr/>
        <a:lstStyle/>
        <a:p>
          <a:pPr>
            <a:lnSpc>
              <a:spcPct val="100000"/>
            </a:lnSpc>
          </a:pPr>
          <a:r>
            <a:rPr lang="en-US"/>
            <a:t>Objectivity: does the source present information fairly and without a significant bias?</a:t>
          </a:r>
        </a:p>
      </dgm:t>
    </dgm:pt>
    <dgm:pt modelId="{53DC57BD-8472-4B34-BA0A-A1713F38B088}" type="parTrans" cxnId="{8A8455DF-BF69-4807-94AC-6C92817A7EC3}">
      <dgm:prSet/>
      <dgm:spPr/>
      <dgm:t>
        <a:bodyPr/>
        <a:lstStyle/>
        <a:p>
          <a:endParaRPr lang="en-US"/>
        </a:p>
      </dgm:t>
    </dgm:pt>
    <dgm:pt modelId="{C7341D22-6C45-4263-8FFD-0D0F41DFFA70}" type="sibTrans" cxnId="{8A8455DF-BF69-4807-94AC-6C92817A7EC3}">
      <dgm:prSet/>
      <dgm:spPr/>
      <dgm:t>
        <a:bodyPr/>
        <a:lstStyle/>
        <a:p>
          <a:endParaRPr lang="en-US"/>
        </a:p>
      </dgm:t>
    </dgm:pt>
    <dgm:pt modelId="{EC2130C0-8346-46FE-8546-835962087FF6}">
      <dgm:prSet/>
      <dgm:spPr/>
      <dgm:t>
        <a:bodyPr/>
        <a:lstStyle/>
        <a:p>
          <a:pPr>
            <a:lnSpc>
              <a:spcPct val="100000"/>
            </a:lnSpc>
          </a:pPr>
          <a:r>
            <a:rPr lang="en-US"/>
            <a:t>Point of View: does the source present multiple perspectives on the issue?</a:t>
          </a:r>
        </a:p>
      </dgm:t>
    </dgm:pt>
    <dgm:pt modelId="{CB9EA58D-1235-42BF-A040-CC2BE29F9EB9}" type="parTrans" cxnId="{DE36A3A7-F1C8-43BC-B4E9-683AA675B1E9}">
      <dgm:prSet/>
      <dgm:spPr/>
      <dgm:t>
        <a:bodyPr/>
        <a:lstStyle/>
        <a:p>
          <a:endParaRPr lang="en-US"/>
        </a:p>
      </dgm:t>
    </dgm:pt>
    <dgm:pt modelId="{5DF4581E-0474-4FD7-ADA1-CB5B7382E72E}" type="sibTrans" cxnId="{DE36A3A7-F1C8-43BC-B4E9-683AA675B1E9}">
      <dgm:prSet/>
      <dgm:spPr/>
      <dgm:t>
        <a:bodyPr/>
        <a:lstStyle/>
        <a:p>
          <a:endParaRPr lang="en-US"/>
        </a:p>
      </dgm:t>
    </dgm:pt>
    <dgm:pt modelId="{1066A448-FF73-454F-858F-437AEDB18F73}">
      <dgm:prSet/>
      <dgm:spPr/>
      <dgm:t>
        <a:bodyPr/>
        <a:lstStyle/>
        <a:p>
          <a:pPr>
            <a:lnSpc>
              <a:spcPct val="100000"/>
            </a:lnSpc>
          </a:pPr>
          <a:r>
            <a:rPr lang="en-US" dirty="0"/>
            <a:t>Language: Is the language full of emotional or loaded words?</a:t>
          </a:r>
        </a:p>
      </dgm:t>
    </dgm:pt>
    <dgm:pt modelId="{673A87C7-79F0-45C7-9CE0-ED6F4CCD36B9}" type="parTrans" cxnId="{EBF57A66-0666-4128-ACEC-47731CD0AF67}">
      <dgm:prSet/>
      <dgm:spPr/>
      <dgm:t>
        <a:bodyPr/>
        <a:lstStyle/>
        <a:p>
          <a:endParaRPr lang="en-US"/>
        </a:p>
      </dgm:t>
    </dgm:pt>
    <dgm:pt modelId="{7603F70C-B995-4DEC-A20C-F10527A40C24}" type="sibTrans" cxnId="{EBF57A66-0666-4128-ACEC-47731CD0AF67}">
      <dgm:prSet/>
      <dgm:spPr/>
      <dgm:t>
        <a:bodyPr/>
        <a:lstStyle/>
        <a:p>
          <a:endParaRPr lang="en-US"/>
        </a:p>
      </dgm:t>
    </dgm:pt>
    <dgm:pt modelId="{8AEDCCEA-A0F9-4196-846F-5F1E9F1B7DD6}">
      <dgm:prSet/>
      <dgm:spPr/>
      <dgm:t>
        <a:bodyPr/>
        <a:lstStyle/>
        <a:p>
          <a:pPr>
            <a:lnSpc>
              <a:spcPct val="100000"/>
            </a:lnSpc>
            <a:defRPr b="1"/>
          </a:pPr>
          <a:r>
            <a:rPr lang="en-US"/>
            <a:t>Accuracy</a:t>
          </a:r>
        </a:p>
      </dgm:t>
    </dgm:pt>
    <dgm:pt modelId="{243DA05B-0E94-47F6-B6CA-7B46BDDB91C8}" type="parTrans" cxnId="{D94E319A-9563-4834-9D63-1510FD2B9E09}">
      <dgm:prSet/>
      <dgm:spPr/>
      <dgm:t>
        <a:bodyPr/>
        <a:lstStyle/>
        <a:p>
          <a:endParaRPr lang="en-US"/>
        </a:p>
      </dgm:t>
    </dgm:pt>
    <dgm:pt modelId="{E024C627-A1F7-49DE-A1BF-5E2DC05F9D64}" type="sibTrans" cxnId="{D94E319A-9563-4834-9D63-1510FD2B9E09}">
      <dgm:prSet/>
      <dgm:spPr/>
      <dgm:t>
        <a:bodyPr/>
        <a:lstStyle/>
        <a:p>
          <a:endParaRPr lang="en-US"/>
        </a:p>
      </dgm:t>
    </dgm:pt>
    <dgm:pt modelId="{63A1AFDC-C764-4457-A5EC-DE8D0CC807DA}">
      <dgm:prSet/>
      <dgm:spPr/>
      <dgm:t>
        <a:bodyPr/>
        <a:lstStyle/>
        <a:p>
          <a:pPr>
            <a:lnSpc>
              <a:spcPct val="100000"/>
            </a:lnSpc>
          </a:pPr>
          <a:r>
            <a:rPr lang="en-US"/>
            <a:t>Evidence and Support: Evaluate whether the source provides evidence, data, and references to support its claims.</a:t>
          </a:r>
        </a:p>
      </dgm:t>
    </dgm:pt>
    <dgm:pt modelId="{CC983C73-8BC0-4233-A5D8-9816B4FEC9C2}" type="parTrans" cxnId="{1FA1D0EB-BB90-447A-8597-8561BF35C710}">
      <dgm:prSet/>
      <dgm:spPr/>
      <dgm:t>
        <a:bodyPr/>
        <a:lstStyle/>
        <a:p>
          <a:endParaRPr lang="en-US"/>
        </a:p>
      </dgm:t>
    </dgm:pt>
    <dgm:pt modelId="{E386FC06-6A75-4079-98D3-B6C09E7EF9FB}" type="sibTrans" cxnId="{1FA1D0EB-BB90-447A-8597-8561BF35C710}">
      <dgm:prSet/>
      <dgm:spPr/>
      <dgm:t>
        <a:bodyPr/>
        <a:lstStyle/>
        <a:p>
          <a:endParaRPr lang="en-US"/>
        </a:p>
      </dgm:t>
    </dgm:pt>
    <dgm:pt modelId="{9A0F7CBB-BC8A-4A2E-AAAF-3FFA07A30102}">
      <dgm:prSet/>
      <dgm:spPr/>
      <dgm:t>
        <a:bodyPr/>
        <a:lstStyle/>
        <a:p>
          <a:pPr>
            <a:lnSpc>
              <a:spcPct val="100000"/>
            </a:lnSpc>
          </a:pPr>
          <a:r>
            <a:rPr lang="en-US"/>
            <a:t>Errors: Look for any factual errors, typos, or grammatical mistakes which can undermine credibility.</a:t>
          </a:r>
        </a:p>
      </dgm:t>
    </dgm:pt>
    <dgm:pt modelId="{1F8A8F8E-9F8D-490B-BE14-9D002EC452D4}" type="parTrans" cxnId="{5C705D6A-A273-412C-947F-6A356274DB15}">
      <dgm:prSet/>
      <dgm:spPr/>
      <dgm:t>
        <a:bodyPr/>
        <a:lstStyle/>
        <a:p>
          <a:endParaRPr lang="en-US"/>
        </a:p>
      </dgm:t>
    </dgm:pt>
    <dgm:pt modelId="{A92403CB-D3EA-4DE6-BEAE-13F07EF61D1B}" type="sibTrans" cxnId="{5C705D6A-A273-412C-947F-6A356274DB15}">
      <dgm:prSet/>
      <dgm:spPr/>
      <dgm:t>
        <a:bodyPr/>
        <a:lstStyle/>
        <a:p>
          <a:endParaRPr lang="en-US"/>
        </a:p>
      </dgm:t>
    </dgm:pt>
    <dgm:pt modelId="{1A622F44-7EF5-4A0E-A18B-B6AF9A7601BB}" type="pres">
      <dgm:prSet presAssocID="{ED386076-3469-4B9F-834A-195D21A52450}" presName="root" presStyleCnt="0">
        <dgm:presLayoutVars>
          <dgm:dir/>
          <dgm:resizeHandles val="exact"/>
        </dgm:presLayoutVars>
      </dgm:prSet>
      <dgm:spPr/>
    </dgm:pt>
    <dgm:pt modelId="{C2D8320F-AA94-4F24-B71B-B95551595D18}" type="pres">
      <dgm:prSet presAssocID="{31F95F29-AAFB-447B-88A4-9F3B02564082}" presName="compNode" presStyleCnt="0"/>
      <dgm:spPr/>
    </dgm:pt>
    <dgm:pt modelId="{1EEEE228-148D-493E-97E5-5F5C4A14FA8B}" type="pres">
      <dgm:prSet presAssocID="{31F95F29-AAFB-447B-88A4-9F3B0256408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ploma"/>
        </a:ext>
      </dgm:extLst>
    </dgm:pt>
    <dgm:pt modelId="{E90894A3-B5B0-4BFB-BCF7-EF758AD32EEF}" type="pres">
      <dgm:prSet presAssocID="{31F95F29-AAFB-447B-88A4-9F3B02564082}" presName="iconSpace" presStyleCnt="0"/>
      <dgm:spPr/>
    </dgm:pt>
    <dgm:pt modelId="{24715FBF-8005-431B-B1C1-F4FF49C1F3DC}" type="pres">
      <dgm:prSet presAssocID="{31F95F29-AAFB-447B-88A4-9F3B02564082}" presName="parTx" presStyleLbl="revTx" presStyleIdx="0" presStyleCnt="8">
        <dgm:presLayoutVars>
          <dgm:chMax val="0"/>
          <dgm:chPref val="0"/>
        </dgm:presLayoutVars>
      </dgm:prSet>
      <dgm:spPr/>
    </dgm:pt>
    <dgm:pt modelId="{5A41D075-BBFD-4404-ACF1-B842DE77D22D}" type="pres">
      <dgm:prSet presAssocID="{31F95F29-AAFB-447B-88A4-9F3B02564082}" presName="txSpace" presStyleCnt="0"/>
      <dgm:spPr/>
    </dgm:pt>
    <dgm:pt modelId="{92DFECC2-2458-40A0-83F8-83DE45ADC58E}" type="pres">
      <dgm:prSet presAssocID="{31F95F29-AAFB-447B-88A4-9F3B02564082}" presName="desTx" presStyleLbl="revTx" presStyleIdx="1" presStyleCnt="8">
        <dgm:presLayoutVars/>
      </dgm:prSet>
      <dgm:spPr/>
    </dgm:pt>
    <dgm:pt modelId="{70102110-C4AB-4F73-A87A-32A965488FAC}" type="pres">
      <dgm:prSet presAssocID="{F2F1AE73-E7B8-4BDE-96C9-906D1162281C}" presName="sibTrans" presStyleCnt="0"/>
      <dgm:spPr/>
    </dgm:pt>
    <dgm:pt modelId="{0A052DCB-5D9E-427B-809D-1EAF7D035AE6}" type="pres">
      <dgm:prSet presAssocID="{0C2DF143-BF35-4055-88E8-575C72C740E7}" presName="compNode" presStyleCnt="0"/>
      <dgm:spPr/>
    </dgm:pt>
    <dgm:pt modelId="{A3D9091C-F746-40DE-B525-CB8C7F9DA500}" type="pres">
      <dgm:prSet presAssocID="{0C2DF143-BF35-4055-88E8-575C72C740E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Judge"/>
        </a:ext>
      </dgm:extLst>
    </dgm:pt>
    <dgm:pt modelId="{E60370C7-0D99-4085-AD67-A0A88C4E7F83}" type="pres">
      <dgm:prSet presAssocID="{0C2DF143-BF35-4055-88E8-575C72C740E7}" presName="iconSpace" presStyleCnt="0"/>
      <dgm:spPr/>
    </dgm:pt>
    <dgm:pt modelId="{C703204A-CFFD-41A6-BA23-7343805E55F9}" type="pres">
      <dgm:prSet presAssocID="{0C2DF143-BF35-4055-88E8-575C72C740E7}" presName="parTx" presStyleLbl="revTx" presStyleIdx="2" presStyleCnt="8">
        <dgm:presLayoutVars>
          <dgm:chMax val="0"/>
          <dgm:chPref val="0"/>
        </dgm:presLayoutVars>
      </dgm:prSet>
      <dgm:spPr/>
    </dgm:pt>
    <dgm:pt modelId="{E03B2182-D1FC-4D0B-9DB0-32B7D6BD90BE}" type="pres">
      <dgm:prSet presAssocID="{0C2DF143-BF35-4055-88E8-575C72C740E7}" presName="txSpace" presStyleCnt="0"/>
      <dgm:spPr/>
    </dgm:pt>
    <dgm:pt modelId="{2CDCD4FD-AC2D-4F2B-95E9-AECA7393BAC9}" type="pres">
      <dgm:prSet presAssocID="{0C2DF143-BF35-4055-88E8-575C72C740E7}" presName="desTx" presStyleLbl="revTx" presStyleIdx="3" presStyleCnt="8">
        <dgm:presLayoutVars/>
      </dgm:prSet>
      <dgm:spPr/>
    </dgm:pt>
    <dgm:pt modelId="{704C405C-D3AF-4E72-AB52-2E1AED6CCD41}" type="pres">
      <dgm:prSet presAssocID="{5E14F585-F46E-4069-A830-9FD7E37C0883}" presName="sibTrans" presStyleCnt="0"/>
      <dgm:spPr/>
    </dgm:pt>
    <dgm:pt modelId="{82E9212A-FE54-4B6F-AA3D-5A3F466A78F8}" type="pres">
      <dgm:prSet presAssocID="{ABC8753B-0D8F-417F-9994-27A6D516133A}" presName="compNode" presStyleCnt="0"/>
      <dgm:spPr/>
    </dgm:pt>
    <dgm:pt modelId="{BE6B5BB8-9C11-464D-87B3-D86E11BFBE83}" type="pres">
      <dgm:prSet presAssocID="{ABC8753B-0D8F-417F-9994-27A6D516133A}"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Questions"/>
        </a:ext>
      </dgm:extLst>
    </dgm:pt>
    <dgm:pt modelId="{56F09720-03A7-41EE-AC10-0DD85B546045}" type="pres">
      <dgm:prSet presAssocID="{ABC8753B-0D8F-417F-9994-27A6D516133A}" presName="iconSpace" presStyleCnt="0"/>
      <dgm:spPr/>
    </dgm:pt>
    <dgm:pt modelId="{0E8BBE14-76FE-468E-A87F-B04EEF3C7694}" type="pres">
      <dgm:prSet presAssocID="{ABC8753B-0D8F-417F-9994-27A6D516133A}" presName="parTx" presStyleLbl="revTx" presStyleIdx="4" presStyleCnt="8">
        <dgm:presLayoutVars>
          <dgm:chMax val="0"/>
          <dgm:chPref val="0"/>
        </dgm:presLayoutVars>
      </dgm:prSet>
      <dgm:spPr/>
    </dgm:pt>
    <dgm:pt modelId="{76915DC6-856D-4D68-9EC9-A069B0288273}" type="pres">
      <dgm:prSet presAssocID="{ABC8753B-0D8F-417F-9994-27A6D516133A}" presName="txSpace" presStyleCnt="0"/>
      <dgm:spPr/>
    </dgm:pt>
    <dgm:pt modelId="{D198A428-D358-4BB6-BFBA-2118563B8A8A}" type="pres">
      <dgm:prSet presAssocID="{ABC8753B-0D8F-417F-9994-27A6D516133A}" presName="desTx" presStyleLbl="revTx" presStyleIdx="5" presStyleCnt="8">
        <dgm:presLayoutVars/>
      </dgm:prSet>
      <dgm:spPr/>
    </dgm:pt>
    <dgm:pt modelId="{64F36E57-B233-475C-9449-1CFDE81582D2}" type="pres">
      <dgm:prSet presAssocID="{ED4C6B4B-3749-43DC-A7EE-ACBAD560F9E8}" presName="sibTrans" presStyleCnt="0"/>
      <dgm:spPr/>
    </dgm:pt>
    <dgm:pt modelId="{6C2BC1A2-2022-45FE-A903-F25CFAB24CCE}" type="pres">
      <dgm:prSet presAssocID="{8AEDCCEA-A0F9-4196-846F-5F1E9F1B7DD6}" presName="compNode" presStyleCnt="0"/>
      <dgm:spPr/>
    </dgm:pt>
    <dgm:pt modelId="{49ABAE01-CDB9-43D2-A5DE-B04DE8E6225E}" type="pres">
      <dgm:prSet presAssocID="{8AEDCCEA-A0F9-4196-846F-5F1E9F1B7DD6}"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arget"/>
        </a:ext>
      </dgm:extLst>
    </dgm:pt>
    <dgm:pt modelId="{9264BE88-A649-4E31-85F0-F4A6F357D454}" type="pres">
      <dgm:prSet presAssocID="{8AEDCCEA-A0F9-4196-846F-5F1E9F1B7DD6}" presName="iconSpace" presStyleCnt="0"/>
      <dgm:spPr/>
    </dgm:pt>
    <dgm:pt modelId="{B618166A-0D12-4AEA-B331-BF7EFD0E72DA}" type="pres">
      <dgm:prSet presAssocID="{8AEDCCEA-A0F9-4196-846F-5F1E9F1B7DD6}" presName="parTx" presStyleLbl="revTx" presStyleIdx="6" presStyleCnt="8">
        <dgm:presLayoutVars>
          <dgm:chMax val="0"/>
          <dgm:chPref val="0"/>
        </dgm:presLayoutVars>
      </dgm:prSet>
      <dgm:spPr/>
    </dgm:pt>
    <dgm:pt modelId="{FE27684E-F007-4868-9583-73D8A41A2BD7}" type="pres">
      <dgm:prSet presAssocID="{8AEDCCEA-A0F9-4196-846F-5F1E9F1B7DD6}" presName="txSpace" presStyleCnt="0"/>
      <dgm:spPr/>
    </dgm:pt>
    <dgm:pt modelId="{4F2BC644-CE83-4FA7-8F82-B236A653D0FB}" type="pres">
      <dgm:prSet presAssocID="{8AEDCCEA-A0F9-4196-846F-5F1E9F1B7DD6}" presName="desTx" presStyleLbl="revTx" presStyleIdx="7" presStyleCnt="8">
        <dgm:presLayoutVars/>
      </dgm:prSet>
      <dgm:spPr/>
    </dgm:pt>
  </dgm:ptLst>
  <dgm:cxnLst>
    <dgm:cxn modelId="{1A9FC601-B042-4914-9839-B4369125112C}" type="presOf" srcId="{EC2130C0-8346-46FE-8546-835962087FF6}" destId="{D198A428-D358-4BB6-BFBA-2118563B8A8A}" srcOrd="0" destOrd="1" presId="urn:microsoft.com/office/officeart/2018/5/layout/CenteredIconLabelDescriptionList"/>
    <dgm:cxn modelId="{D08F7906-FC52-43F1-8DCE-409DF2A20EBE}" type="presOf" srcId="{3E867A1D-42FA-4357-B098-CE71E4ABA5B3}" destId="{2CDCD4FD-AC2D-4F2B-95E9-AECA7393BAC9}" srcOrd="0" destOrd="1" presId="urn:microsoft.com/office/officeart/2018/5/layout/CenteredIconLabelDescriptionList"/>
    <dgm:cxn modelId="{7D9DEB1C-C3DE-4827-A17E-786913D297F2}" srcId="{31F95F29-AAFB-447B-88A4-9F3B02564082}" destId="{81831718-42DD-4FBC-8ACC-A06C10AC1A8D}" srcOrd="0" destOrd="0" parTransId="{B0841A47-19B7-48BE-8AB0-1759E6B6C34C}" sibTransId="{789FCBBF-5910-4692-9013-9FC538930445}"/>
    <dgm:cxn modelId="{FA3BF31E-8ED7-42CF-9062-12A3EE579CFE}" srcId="{31F95F29-AAFB-447B-88A4-9F3B02564082}" destId="{9FE4125F-C48B-490A-B680-2E2C4146CDA4}" srcOrd="2" destOrd="0" parTransId="{6B9F0A77-1176-47F7-93D0-DC5007597D65}" sibTransId="{12F23427-505B-403C-B616-258F82FD9F71}"/>
    <dgm:cxn modelId="{72695C24-F336-4FBA-AC9E-25DD35BE49E1}" type="presOf" srcId="{31F95F29-AAFB-447B-88A4-9F3B02564082}" destId="{24715FBF-8005-431B-B1C1-F4FF49C1F3DC}" srcOrd="0" destOrd="0" presId="urn:microsoft.com/office/officeart/2018/5/layout/CenteredIconLabelDescriptionList"/>
    <dgm:cxn modelId="{02259432-4C8D-4395-ADDC-7F4506584B4B}" type="presOf" srcId="{9FE4125F-C48B-490A-B680-2E2C4146CDA4}" destId="{92DFECC2-2458-40A0-83F8-83DE45ADC58E}" srcOrd="0" destOrd="2" presId="urn:microsoft.com/office/officeart/2018/5/layout/CenteredIconLabelDescriptionList"/>
    <dgm:cxn modelId="{EBF57A66-0666-4128-ACEC-47731CD0AF67}" srcId="{ABC8753B-0D8F-417F-9994-27A6D516133A}" destId="{1066A448-FF73-454F-858F-437AEDB18F73}" srcOrd="2" destOrd="0" parTransId="{673A87C7-79F0-45C7-9CE0-ED6F4CCD36B9}" sibTransId="{7603F70C-B995-4DEC-A20C-F10527A40C24}"/>
    <dgm:cxn modelId="{D6D38866-19C6-4AD1-A13B-0A2631D99471}" srcId="{ED386076-3469-4B9F-834A-195D21A52450}" destId="{ABC8753B-0D8F-417F-9994-27A6D516133A}" srcOrd="2" destOrd="0" parTransId="{A375AC9A-4575-47D7-A2DB-E07B481F3D27}" sibTransId="{ED4C6B4B-3749-43DC-A7EE-ACBAD560F9E8}"/>
    <dgm:cxn modelId="{0BB8AF49-6789-4A12-BFA9-D289B0509B94}" srcId="{0C2DF143-BF35-4055-88E8-575C72C740E7}" destId="{3E867A1D-42FA-4357-B098-CE71E4ABA5B3}" srcOrd="1" destOrd="0" parTransId="{5D468896-31D7-4B43-8A14-47CECC99A6C8}" sibTransId="{725CEF8A-0377-4072-8F1E-6BD125908795}"/>
    <dgm:cxn modelId="{5C705D6A-A273-412C-947F-6A356274DB15}" srcId="{8AEDCCEA-A0F9-4196-846F-5F1E9F1B7DD6}" destId="{9A0F7CBB-BC8A-4A2E-AAAF-3FFA07A30102}" srcOrd="1" destOrd="0" parTransId="{1F8A8F8E-9F8D-490B-BE14-9D002EC452D4}" sibTransId="{A92403CB-D3EA-4DE6-BEAE-13F07EF61D1B}"/>
    <dgm:cxn modelId="{5249DD4D-3F26-423F-B963-1D5E5190DE75}" type="presOf" srcId="{BFA458B2-A2B7-4F65-BC08-EC84B2FDA47A}" destId="{2CDCD4FD-AC2D-4F2B-95E9-AECA7393BAC9}" srcOrd="0" destOrd="0" presId="urn:microsoft.com/office/officeart/2018/5/layout/CenteredIconLabelDescriptionList"/>
    <dgm:cxn modelId="{8209C476-A1AD-4F96-B6CB-18C07DBBDF59}" type="presOf" srcId="{B281C6B2-7D8A-4065-A5D8-4015E2C2397E}" destId="{92DFECC2-2458-40A0-83F8-83DE45ADC58E}" srcOrd="0" destOrd="1" presId="urn:microsoft.com/office/officeart/2018/5/layout/CenteredIconLabelDescriptionList"/>
    <dgm:cxn modelId="{8BB6438B-EE23-49C1-9319-A85FFB2B3804}" type="presOf" srcId="{9A0F7CBB-BC8A-4A2E-AAAF-3FFA07A30102}" destId="{4F2BC644-CE83-4FA7-8F82-B236A653D0FB}" srcOrd="0" destOrd="1" presId="urn:microsoft.com/office/officeart/2018/5/layout/CenteredIconLabelDescriptionList"/>
    <dgm:cxn modelId="{433BFC8F-B778-4CEA-95E8-61EDED1A3606}" type="presOf" srcId="{ABC8753B-0D8F-417F-9994-27A6D516133A}" destId="{0E8BBE14-76FE-468E-A87F-B04EEF3C7694}" srcOrd="0" destOrd="0" presId="urn:microsoft.com/office/officeart/2018/5/layout/CenteredIconLabelDescriptionList"/>
    <dgm:cxn modelId="{A80F2F96-962E-4178-9BF2-3310B799A957}" type="presOf" srcId="{8B7E8546-27FF-465D-B452-C5533B012847}" destId="{D198A428-D358-4BB6-BFBA-2118563B8A8A}" srcOrd="0" destOrd="0" presId="urn:microsoft.com/office/officeart/2018/5/layout/CenteredIconLabelDescriptionList"/>
    <dgm:cxn modelId="{D94E319A-9563-4834-9D63-1510FD2B9E09}" srcId="{ED386076-3469-4B9F-834A-195D21A52450}" destId="{8AEDCCEA-A0F9-4196-846F-5F1E9F1B7DD6}" srcOrd="3" destOrd="0" parTransId="{243DA05B-0E94-47F6-B6CA-7B46BDDB91C8}" sibTransId="{E024C627-A1F7-49DE-A1BF-5E2DC05F9D64}"/>
    <dgm:cxn modelId="{1530AA9E-F680-4AF3-96D1-BD3934520424}" type="presOf" srcId="{63A1AFDC-C764-4457-A5EC-DE8D0CC807DA}" destId="{4F2BC644-CE83-4FA7-8F82-B236A653D0FB}" srcOrd="0" destOrd="0" presId="urn:microsoft.com/office/officeart/2018/5/layout/CenteredIconLabelDescriptionList"/>
    <dgm:cxn modelId="{CDEB18A2-BE29-4B51-84B2-887E6622AAFF}" srcId="{31F95F29-AAFB-447B-88A4-9F3B02564082}" destId="{B281C6B2-7D8A-4065-A5D8-4015E2C2397E}" srcOrd="1" destOrd="0" parTransId="{406F0D5A-8A32-4784-8B2A-BF0648AF625C}" sibTransId="{35E08498-B67E-4BC5-B806-B5E41FA3C1B4}"/>
    <dgm:cxn modelId="{7C1FB0A4-363D-4D80-B5B9-F4475F0F17D7}" srcId="{ED386076-3469-4B9F-834A-195D21A52450}" destId="{0C2DF143-BF35-4055-88E8-575C72C740E7}" srcOrd="1" destOrd="0" parTransId="{D8D6400A-94CD-42B8-A0DA-402957EE3AE0}" sibTransId="{5E14F585-F46E-4069-A830-9FD7E37C0883}"/>
    <dgm:cxn modelId="{6BB2CBA4-5F9B-42A5-A74D-D58D1180E823}" type="presOf" srcId="{8AEDCCEA-A0F9-4196-846F-5F1E9F1B7DD6}" destId="{B618166A-0D12-4AEA-B331-BF7EFD0E72DA}" srcOrd="0" destOrd="0" presId="urn:microsoft.com/office/officeart/2018/5/layout/CenteredIconLabelDescriptionList"/>
    <dgm:cxn modelId="{DE36A3A7-F1C8-43BC-B4E9-683AA675B1E9}" srcId="{ABC8753B-0D8F-417F-9994-27A6D516133A}" destId="{EC2130C0-8346-46FE-8546-835962087FF6}" srcOrd="1" destOrd="0" parTransId="{CB9EA58D-1235-42BF-A040-CC2BE29F9EB9}" sibTransId="{5DF4581E-0474-4FD7-ADA1-CB5B7382E72E}"/>
    <dgm:cxn modelId="{1D32A7AD-AE15-49A3-8853-85AAB5C9433E}" srcId="{0C2DF143-BF35-4055-88E8-575C72C740E7}" destId="{BFA458B2-A2B7-4F65-BC08-EC84B2FDA47A}" srcOrd="0" destOrd="0" parTransId="{95E8AD14-208B-49E6-9D69-3682243A40C0}" sibTransId="{1B3353AC-B1E5-4BFC-A9D8-0DBF65B7A16B}"/>
    <dgm:cxn modelId="{8EBB1BBD-5D7A-4996-8A4F-F550AEFACA91}" type="presOf" srcId="{ED386076-3469-4B9F-834A-195D21A52450}" destId="{1A622F44-7EF5-4A0E-A18B-B6AF9A7601BB}" srcOrd="0" destOrd="0" presId="urn:microsoft.com/office/officeart/2018/5/layout/CenteredIconLabelDescriptionList"/>
    <dgm:cxn modelId="{12AA07C1-5608-4ED3-8CD9-E33228F354BC}" type="presOf" srcId="{0C2DF143-BF35-4055-88E8-575C72C740E7}" destId="{C703204A-CFFD-41A6-BA23-7343805E55F9}" srcOrd="0" destOrd="0" presId="urn:microsoft.com/office/officeart/2018/5/layout/CenteredIconLabelDescriptionList"/>
    <dgm:cxn modelId="{A6FB12C5-EA52-4E1F-9FFE-09C3BC6E12AF}" type="presOf" srcId="{1066A448-FF73-454F-858F-437AEDB18F73}" destId="{D198A428-D358-4BB6-BFBA-2118563B8A8A}" srcOrd="0" destOrd="2" presId="urn:microsoft.com/office/officeart/2018/5/layout/CenteredIconLabelDescriptionList"/>
    <dgm:cxn modelId="{062974D9-630C-408F-ABCA-5D3A1830AC19}" type="presOf" srcId="{81831718-42DD-4FBC-8ACC-A06C10AC1A8D}" destId="{92DFECC2-2458-40A0-83F8-83DE45ADC58E}" srcOrd="0" destOrd="0" presId="urn:microsoft.com/office/officeart/2018/5/layout/CenteredIconLabelDescriptionList"/>
    <dgm:cxn modelId="{8A8455DF-BF69-4807-94AC-6C92817A7EC3}" srcId="{ABC8753B-0D8F-417F-9994-27A6D516133A}" destId="{8B7E8546-27FF-465D-B452-C5533B012847}" srcOrd="0" destOrd="0" parTransId="{53DC57BD-8472-4B34-BA0A-A1713F38B088}" sibTransId="{C7341D22-6C45-4263-8FFD-0D0F41DFFA70}"/>
    <dgm:cxn modelId="{16BD6DE6-066B-454E-8323-6FB9EED06B67}" srcId="{ED386076-3469-4B9F-834A-195D21A52450}" destId="{31F95F29-AAFB-447B-88A4-9F3B02564082}" srcOrd="0" destOrd="0" parTransId="{5D653352-FD7B-4F3F-A3FF-D32B9E0F537B}" sibTransId="{F2F1AE73-E7B8-4BDE-96C9-906D1162281C}"/>
    <dgm:cxn modelId="{1FA1D0EB-BB90-447A-8597-8561BF35C710}" srcId="{8AEDCCEA-A0F9-4196-846F-5F1E9F1B7DD6}" destId="{63A1AFDC-C764-4457-A5EC-DE8D0CC807DA}" srcOrd="0" destOrd="0" parTransId="{CC983C73-8BC0-4233-A5D8-9816B4FEC9C2}" sibTransId="{E386FC06-6A75-4079-98D3-B6C09E7EF9FB}"/>
    <dgm:cxn modelId="{5AB01FC3-3FCB-4998-9C37-33395891B360}" type="presParOf" srcId="{1A622F44-7EF5-4A0E-A18B-B6AF9A7601BB}" destId="{C2D8320F-AA94-4F24-B71B-B95551595D18}" srcOrd="0" destOrd="0" presId="urn:microsoft.com/office/officeart/2018/5/layout/CenteredIconLabelDescriptionList"/>
    <dgm:cxn modelId="{B09F95AA-6B4B-4A66-9508-24DD7DEEE1CE}" type="presParOf" srcId="{C2D8320F-AA94-4F24-B71B-B95551595D18}" destId="{1EEEE228-148D-493E-97E5-5F5C4A14FA8B}" srcOrd="0" destOrd="0" presId="urn:microsoft.com/office/officeart/2018/5/layout/CenteredIconLabelDescriptionList"/>
    <dgm:cxn modelId="{AC1B6801-6EDD-4DC0-A68A-9E4717D9ACBC}" type="presParOf" srcId="{C2D8320F-AA94-4F24-B71B-B95551595D18}" destId="{E90894A3-B5B0-4BFB-BCF7-EF758AD32EEF}" srcOrd="1" destOrd="0" presId="urn:microsoft.com/office/officeart/2018/5/layout/CenteredIconLabelDescriptionList"/>
    <dgm:cxn modelId="{498F11C2-D7A5-41FC-B7E8-58336AB451CB}" type="presParOf" srcId="{C2D8320F-AA94-4F24-B71B-B95551595D18}" destId="{24715FBF-8005-431B-B1C1-F4FF49C1F3DC}" srcOrd="2" destOrd="0" presId="urn:microsoft.com/office/officeart/2018/5/layout/CenteredIconLabelDescriptionList"/>
    <dgm:cxn modelId="{F15E31F3-D614-4016-8B7D-E27E5C0082E3}" type="presParOf" srcId="{C2D8320F-AA94-4F24-B71B-B95551595D18}" destId="{5A41D075-BBFD-4404-ACF1-B842DE77D22D}" srcOrd="3" destOrd="0" presId="urn:microsoft.com/office/officeart/2018/5/layout/CenteredIconLabelDescriptionList"/>
    <dgm:cxn modelId="{4DCA4D0F-7534-4E8D-B168-1D0823DD2C43}" type="presParOf" srcId="{C2D8320F-AA94-4F24-B71B-B95551595D18}" destId="{92DFECC2-2458-40A0-83F8-83DE45ADC58E}" srcOrd="4" destOrd="0" presId="urn:microsoft.com/office/officeart/2018/5/layout/CenteredIconLabelDescriptionList"/>
    <dgm:cxn modelId="{D8D2B118-817D-429A-A833-487F98151B4F}" type="presParOf" srcId="{1A622F44-7EF5-4A0E-A18B-B6AF9A7601BB}" destId="{70102110-C4AB-4F73-A87A-32A965488FAC}" srcOrd="1" destOrd="0" presId="urn:microsoft.com/office/officeart/2018/5/layout/CenteredIconLabelDescriptionList"/>
    <dgm:cxn modelId="{78259BB3-34A8-4854-8FA5-5F3B5FA43570}" type="presParOf" srcId="{1A622F44-7EF5-4A0E-A18B-B6AF9A7601BB}" destId="{0A052DCB-5D9E-427B-809D-1EAF7D035AE6}" srcOrd="2" destOrd="0" presId="urn:microsoft.com/office/officeart/2018/5/layout/CenteredIconLabelDescriptionList"/>
    <dgm:cxn modelId="{5C72CFAB-A958-4964-944F-A4256D345871}" type="presParOf" srcId="{0A052DCB-5D9E-427B-809D-1EAF7D035AE6}" destId="{A3D9091C-F746-40DE-B525-CB8C7F9DA500}" srcOrd="0" destOrd="0" presId="urn:microsoft.com/office/officeart/2018/5/layout/CenteredIconLabelDescriptionList"/>
    <dgm:cxn modelId="{DA505F17-BB6B-4477-8F9C-DFFA08029A64}" type="presParOf" srcId="{0A052DCB-5D9E-427B-809D-1EAF7D035AE6}" destId="{E60370C7-0D99-4085-AD67-A0A88C4E7F83}" srcOrd="1" destOrd="0" presId="urn:microsoft.com/office/officeart/2018/5/layout/CenteredIconLabelDescriptionList"/>
    <dgm:cxn modelId="{09D91077-2F38-44AC-A2A2-9D6A765FF3F2}" type="presParOf" srcId="{0A052DCB-5D9E-427B-809D-1EAF7D035AE6}" destId="{C703204A-CFFD-41A6-BA23-7343805E55F9}" srcOrd="2" destOrd="0" presId="urn:microsoft.com/office/officeart/2018/5/layout/CenteredIconLabelDescriptionList"/>
    <dgm:cxn modelId="{24B4447C-3B1B-48AC-A6CD-747A7C129ACF}" type="presParOf" srcId="{0A052DCB-5D9E-427B-809D-1EAF7D035AE6}" destId="{E03B2182-D1FC-4D0B-9DB0-32B7D6BD90BE}" srcOrd="3" destOrd="0" presId="urn:microsoft.com/office/officeart/2018/5/layout/CenteredIconLabelDescriptionList"/>
    <dgm:cxn modelId="{5A72D0A0-B659-48D8-9285-BC8C9A23E6BB}" type="presParOf" srcId="{0A052DCB-5D9E-427B-809D-1EAF7D035AE6}" destId="{2CDCD4FD-AC2D-4F2B-95E9-AECA7393BAC9}" srcOrd="4" destOrd="0" presId="urn:microsoft.com/office/officeart/2018/5/layout/CenteredIconLabelDescriptionList"/>
    <dgm:cxn modelId="{99488310-EF09-4576-9D19-D292432AED3E}" type="presParOf" srcId="{1A622F44-7EF5-4A0E-A18B-B6AF9A7601BB}" destId="{704C405C-D3AF-4E72-AB52-2E1AED6CCD41}" srcOrd="3" destOrd="0" presId="urn:microsoft.com/office/officeart/2018/5/layout/CenteredIconLabelDescriptionList"/>
    <dgm:cxn modelId="{D0660B94-8B20-4206-BE38-2C2736417277}" type="presParOf" srcId="{1A622F44-7EF5-4A0E-A18B-B6AF9A7601BB}" destId="{82E9212A-FE54-4B6F-AA3D-5A3F466A78F8}" srcOrd="4" destOrd="0" presId="urn:microsoft.com/office/officeart/2018/5/layout/CenteredIconLabelDescriptionList"/>
    <dgm:cxn modelId="{251E636F-8B87-4DCF-A179-CF6DD4734528}" type="presParOf" srcId="{82E9212A-FE54-4B6F-AA3D-5A3F466A78F8}" destId="{BE6B5BB8-9C11-464D-87B3-D86E11BFBE83}" srcOrd="0" destOrd="0" presId="urn:microsoft.com/office/officeart/2018/5/layout/CenteredIconLabelDescriptionList"/>
    <dgm:cxn modelId="{EED23F2A-B4AB-4236-906A-EBAC7FF5F110}" type="presParOf" srcId="{82E9212A-FE54-4B6F-AA3D-5A3F466A78F8}" destId="{56F09720-03A7-41EE-AC10-0DD85B546045}" srcOrd="1" destOrd="0" presId="urn:microsoft.com/office/officeart/2018/5/layout/CenteredIconLabelDescriptionList"/>
    <dgm:cxn modelId="{A9DF7A75-43E9-4AB9-B78E-4663FB0331B3}" type="presParOf" srcId="{82E9212A-FE54-4B6F-AA3D-5A3F466A78F8}" destId="{0E8BBE14-76FE-468E-A87F-B04EEF3C7694}" srcOrd="2" destOrd="0" presId="urn:microsoft.com/office/officeart/2018/5/layout/CenteredIconLabelDescriptionList"/>
    <dgm:cxn modelId="{D602376E-7B70-488C-96A5-2128922F0D36}" type="presParOf" srcId="{82E9212A-FE54-4B6F-AA3D-5A3F466A78F8}" destId="{76915DC6-856D-4D68-9EC9-A069B0288273}" srcOrd="3" destOrd="0" presId="urn:microsoft.com/office/officeart/2018/5/layout/CenteredIconLabelDescriptionList"/>
    <dgm:cxn modelId="{42AF3C07-288C-4D7C-ABE7-2F85D17F3AD4}" type="presParOf" srcId="{82E9212A-FE54-4B6F-AA3D-5A3F466A78F8}" destId="{D198A428-D358-4BB6-BFBA-2118563B8A8A}" srcOrd="4" destOrd="0" presId="urn:microsoft.com/office/officeart/2018/5/layout/CenteredIconLabelDescriptionList"/>
    <dgm:cxn modelId="{8F06A32E-FFAB-44A3-B476-604EE955670E}" type="presParOf" srcId="{1A622F44-7EF5-4A0E-A18B-B6AF9A7601BB}" destId="{64F36E57-B233-475C-9449-1CFDE81582D2}" srcOrd="5" destOrd="0" presId="urn:microsoft.com/office/officeart/2018/5/layout/CenteredIconLabelDescriptionList"/>
    <dgm:cxn modelId="{DBFC609D-C4CE-4FAE-A9A1-54C782CEA53B}" type="presParOf" srcId="{1A622F44-7EF5-4A0E-A18B-B6AF9A7601BB}" destId="{6C2BC1A2-2022-45FE-A903-F25CFAB24CCE}" srcOrd="6" destOrd="0" presId="urn:microsoft.com/office/officeart/2018/5/layout/CenteredIconLabelDescriptionList"/>
    <dgm:cxn modelId="{052D3BCB-C5C2-45C6-8703-7D6D6FFD3879}" type="presParOf" srcId="{6C2BC1A2-2022-45FE-A903-F25CFAB24CCE}" destId="{49ABAE01-CDB9-43D2-A5DE-B04DE8E6225E}" srcOrd="0" destOrd="0" presId="urn:microsoft.com/office/officeart/2018/5/layout/CenteredIconLabelDescriptionList"/>
    <dgm:cxn modelId="{1DAA3E59-EDDF-4113-9A17-2E066AED9F6F}" type="presParOf" srcId="{6C2BC1A2-2022-45FE-A903-F25CFAB24CCE}" destId="{9264BE88-A649-4E31-85F0-F4A6F357D454}" srcOrd="1" destOrd="0" presId="urn:microsoft.com/office/officeart/2018/5/layout/CenteredIconLabelDescriptionList"/>
    <dgm:cxn modelId="{2DD11B6A-9526-484A-99D7-B39E1EEE2543}" type="presParOf" srcId="{6C2BC1A2-2022-45FE-A903-F25CFAB24CCE}" destId="{B618166A-0D12-4AEA-B331-BF7EFD0E72DA}" srcOrd="2" destOrd="0" presId="urn:microsoft.com/office/officeart/2018/5/layout/CenteredIconLabelDescriptionList"/>
    <dgm:cxn modelId="{E4CDA5A2-D84F-475B-BE07-DBAB1F260E54}" type="presParOf" srcId="{6C2BC1A2-2022-45FE-A903-F25CFAB24CCE}" destId="{FE27684E-F007-4868-9583-73D8A41A2BD7}" srcOrd="3" destOrd="0" presId="urn:microsoft.com/office/officeart/2018/5/layout/CenteredIconLabelDescriptionList"/>
    <dgm:cxn modelId="{AF5BC5DF-87A4-404B-B85C-F47EA8743F66}" type="presParOf" srcId="{6C2BC1A2-2022-45FE-A903-F25CFAB24CCE}" destId="{4F2BC644-CE83-4FA7-8F82-B236A653D0FB}"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1A0322D-9B2F-4D51-8F27-3445A4DA1ADE}" type="doc">
      <dgm:prSet loTypeId="urn:microsoft.com/office/officeart/2016/7/layout/LinearBlockProcessNumbered" loCatId="process" qsTypeId="urn:microsoft.com/office/officeart/2005/8/quickstyle/simple1" qsCatId="simple" csTypeId="urn:microsoft.com/office/officeart/2005/8/colors/colorful5" csCatId="colorful" phldr="1"/>
      <dgm:spPr/>
      <dgm:t>
        <a:bodyPr/>
        <a:lstStyle/>
        <a:p>
          <a:endParaRPr lang="en-US"/>
        </a:p>
      </dgm:t>
    </dgm:pt>
    <dgm:pt modelId="{A80F9FEE-45BD-4CAC-B370-778D19EBEC5B}">
      <dgm:prSet/>
      <dgm:spPr/>
      <dgm:t>
        <a:bodyPr/>
        <a:lstStyle/>
        <a:p>
          <a:pPr>
            <a:lnSpc>
              <a:spcPct val="100000"/>
            </a:lnSpc>
          </a:pPr>
          <a:r>
            <a:rPr lang="en-US" b="1"/>
            <a:t>Publication Date</a:t>
          </a:r>
          <a:r>
            <a:rPr lang="en-US"/>
            <a:t>: Ensure the source is up-to-date, especially in fields where information changes rapidly.</a:t>
          </a:r>
        </a:p>
      </dgm:t>
    </dgm:pt>
    <dgm:pt modelId="{B13029DA-3A39-4947-919D-49938C0977A3}" type="parTrans" cxnId="{DB3DB736-8C77-48DB-B62D-D4E2A9E9F933}">
      <dgm:prSet/>
      <dgm:spPr/>
      <dgm:t>
        <a:bodyPr/>
        <a:lstStyle/>
        <a:p>
          <a:endParaRPr lang="en-US"/>
        </a:p>
      </dgm:t>
    </dgm:pt>
    <dgm:pt modelId="{44D53080-AD45-4EFE-A79E-2F28D0C9743B}" type="sibTrans" cxnId="{DB3DB736-8C77-48DB-B62D-D4E2A9E9F933}">
      <dgm:prSet phldrT="01"/>
      <dgm:spPr/>
      <dgm:t>
        <a:bodyPr/>
        <a:lstStyle/>
        <a:p>
          <a:r>
            <a:rPr lang="en-US"/>
            <a:t>01</a:t>
          </a:r>
        </a:p>
      </dgm:t>
    </dgm:pt>
    <dgm:pt modelId="{3C18900F-ACAF-4C52-8365-5765329AE58B}">
      <dgm:prSet/>
      <dgm:spPr/>
      <dgm:t>
        <a:bodyPr/>
        <a:lstStyle/>
        <a:p>
          <a:pPr>
            <a:lnSpc>
              <a:spcPct val="100000"/>
            </a:lnSpc>
          </a:pPr>
          <a:r>
            <a:rPr lang="en-US" b="1"/>
            <a:t>References</a:t>
          </a:r>
          <a:r>
            <a:rPr lang="en-US"/>
            <a:t>: Examine the references cited to ensure they are from credible sources.</a:t>
          </a:r>
        </a:p>
      </dgm:t>
    </dgm:pt>
    <dgm:pt modelId="{D7440ECA-BB70-4E54-B8F3-04794F3CFD95}" type="parTrans" cxnId="{96737DC2-86B3-41A8-B835-1DC158EBB4DA}">
      <dgm:prSet/>
      <dgm:spPr/>
      <dgm:t>
        <a:bodyPr/>
        <a:lstStyle/>
        <a:p>
          <a:endParaRPr lang="en-US"/>
        </a:p>
      </dgm:t>
    </dgm:pt>
    <dgm:pt modelId="{91F3BB6B-2D4E-4907-94FE-4C9FB201F26E}" type="sibTrans" cxnId="{96737DC2-86B3-41A8-B835-1DC158EBB4DA}">
      <dgm:prSet phldrT="02"/>
      <dgm:spPr/>
      <dgm:t>
        <a:bodyPr/>
        <a:lstStyle/>
        <a:p>
          <a:r>
            <a:rPr lang="en-US"/>
            <a:t>02</a:t>
          </a:r>
        </a:p>
      </dgm:t>
    </dgm:pt>
    <dgm:pt modelId="{CA312CB2-27EF-4BBC-AA22-F1AC789836C4}">
      <dgm:prSet/>
      <dgm:spPr/>
      <dgm:t>
        <a:bodyPr/>
        <a:lstStyle/>
        <a:p>
          <a:pPr>
            <a:lnSpc>
              <a:spcPct val="100000"/>
            </a:lnSpc>
          </a:pPr>
          <a:r>
            <a:rPr lang="en-US" b="1"/>
            <a:t>Cross-Checking for Consistency</a:t>
          </a:r>
          <a:r>
            <a:rPr lang="en-US"/>
            <a:t>: Compare the information with other sources to identify potential biases.</a:t>
          </a:r>
        </a:p>
      </dgm:t>
    </dgm:pt>
    <dgm:pt modelId="{374A8F02-ABF5-4497-8F9C-69EE5126FCA9}" type="parTrans" cxnId="{2146E4C3-7967-4FDA-A307-CDE9480B3CD8}">
      <dgm:prSet/>
      <dgm:spPr/>
      <dgm:t>
        <a:bodyPr/>
        <a:lstStyle/>
        <a:p>
          <a:endParaRPr lang="en-US"/>
        </a:p>
      </dgm:t>
    </dgm:pt>
    <dgm:pt modelId="{F9EC68BE-098E-45F1-955F-0DEA883A51BB}" type="sibTrans" cxnId="{2146E4C3-7967-4FDA-A307-CDE9480B3CD8}">
      <dgm:prSet phldrT="03"/>
      <dgm:spPr/>
      <dgm:t>
        <a:bodyPr/>
        <a:lstStyle/>
        <a:p>
          <a:r>
            <a:rPr lang="en-US"/>
            <a:t>03</a:t>
          </a:r>
        </a:p>
      </dgm:t>
    </dgm:pt>
    <dgm:pt modelId="{8A4AA622-B0B7-45C2-A120-4204F5D80A71}" type="pres">
      <dgm:prSet presAssocID="{81A0322D-9B2F-4D51-8F27-3445A4DA1ADE}" presName="Name0" presStyleCnt="0">
        <dgm:presLayoutVars>
          <dgm:animLvl val="lvl"/>
          <dgm:resizeHandles val="exact"/>
        </dgm:presLayoutVars>
      </dgm:prSet>
      <dgm:spPr/>
    </dgm:pt>
    <dgm:pt modelId="{AD57F1CB-56BD-49B2-A714-84A5487E847A}" type="pres">
      <dgm:prSet presAssocID="{A80F9FEE-45BD-4CAC-B370-778D19EBEC5B}" presName="compositeNode" presStyleCnt="0">
        <dgm:presLayoutVars>
          <dgm:bulletEnabled val="1"/>
        </dgm:presLayoutVars>
      </dgm:prSet>
      <dgm:spPr/>
    </dgm:pt>
    <dgm:pt modelId="{97654028-9D50-4711-81C8-5F752618B740}" type="pres">
      <dgm:prSet presAssocID="{A80F9FEE-45BD-4CAC-B370-778D19EBEC5B}" presName="bgRect" presStyleLbl="alignNode1" presStyleIdx="0" presStyleCnt="3"/>
      <dgm:spPr/>
    </dgm:pt>
    <dgm:pt modelId="{DBAFBDD1-326C-4926-A4E7-AC2261266081}" type="pres">
      <dgm:prSet presAssocID="{44D53080-AD45-4EFE-A79E-2F28D0C9743B}" presName="sibTransNodeRect" presStyleLbl="alignNode1" presStyleIdx="0" presStyleCnt="3">
        <dgm:presLayoutVars>
          <dgm:chMax val="0"/>
          <dgm:bulletEnabled val="1"/>
        </dgm:presLayoutVars>
      </dgm:prSet>
      <dgm:spPr/>
    </dgm:pt>
    <dgm:pt modelId="{D37E0745-F684-4DFA-9C97-9E991311C2F8}" type="pres">
      <dgm:prSet presAssocID="{A80F9FEE-45BD-4CAC-B370-778D19EBEC5B}" presName="nodeRect" presStyleLbl="alignNode1" presStyleIdx="0" presStyleCnt="3">
        <dgm:presLayoutVars>
          <dgm:bulletEnabled val="1"/>
        </dgm:presLayoutVars>
      </dgm:prSet>
      <dgm:spPr/>
    </dgm:pt>
    <dgm:pt modelId="{D1C3A0B4-03F7-426E-9E60-6C96ACD0DDF1}" type="pres">
      <dgm:prSet presAssocID="{44D53080-AD45-4EFE-A79E-2F28D0C9743B}" presName="sibTrans" presStyleCnt="0"/>
      <dgm:spPr/>
    </dgm:pt>
    <dgm:pt modelId="{8837DD1B-7F08-4D1E-8149-65FCB5D76032}" type="pres">
      <dgm:prSet presAssocID="{3C18900F-ACAF-4C52-8365-5765329AE58B}" presName="compositeNode" presStyleCnt="0">
        <dgm:presLayoutVars>
          <dgm:bulletEnabled val="1"/>
        </dgm:presLayoutVars>
      </dgm:prSet>
      <dgm:spPr/>
    </dgm:pt>
    <dgm:pt modelId="{3FD03635-A1C3-4962-9D4E-E63097DD724C}" type="pres">
      <dgm:prSet presAssocID="{3C18900F-ACAF-4C52-8365-5765329AE58B}" presName="bgRect" presStyleLbl="alignNode1" presStyleIdx="1" presStyleCnt="3"/>
      <dgm:spPr/>
    </dgm:pt>
    <dgm:pt modelId="{E7C0E02C-66D8-4E97-AF78-19B5A3BDD36A}" type="pres">
      <dgm:prSet presAssocID="{91F3BB6B-2D4E-4907-94FE-4C9FB201F26E}" presName="sibTransNodeRect" presStyleLbl="alignNode1" presStyleIdx="1" presStyleCnt="3">
        <dgm:presLayoutVars>
          <dgm:chMax val="0"/>
          <dgm:bulletEnabled val="1"/>
        </dgm:presLayoutVars>
      </dgm:prSet>
      <dgm:spPr/>
    </dgm:pt>
    <dgm:pt modelId="{F0B95EA1-D288-46F3-93D7-670A5A0DFE57}" type="pres">
      <dgm:prSet presAssocID="{3C18900F-ACAF-4C52-8365-5765329AE58B}" presName="nodeRect" presStyleLbl="alignNode1" presStyleIdx="1" presStyleCnt="3">
        <dgm:presLayoutVars>
          <dgm:bulletEnabled val="1"/>
        </dgm:presLayoutVars>
      </dgm:prSet>
      <dgm:spPr/>
    </dgm:pt>
    <dgm:pt modelId="{8FBB062E-9E94-4658-B9C6-FB49372E44D7}" type="pres">
      <dgm:prSet presAssocID="{91F3BB6B-2D4E-4907-94FE-4C9FB201F26E}" presName="sibTrans" presStyleCnt="0"/>
      <dgm:spPr/>
    </dgm:pt>
    <dgm:pt modelId="{D5CE3EB8-7C3F-4B01-9EB4-984D4A168E49}" type="pres">
      <dgm:prSet presAssocID="{CA312CB2-27EF-4BBC-AA22-F1AC789836C4}" presName="compositeNode" presStyleCnt="0">
        <dgm:presLayoutVars>
          <dgm:bulletEnabled val="1"/>
        </dgm:presLayoutVars>
      </dgm:prSet>
      <dgm:spPr/>
    </dgm:pt>
    <dgm:pt modelId="{0AEAC350-5D65-4B5D-A10B-B7AD929C0704}" type="pres">
      <dgm:prSet presAssocID="{CA312CB2-27EF-4BBC-AA22-F1AC789836C4}" presName="bgRect" presStyleLbl="alignNode1" presStyleIdx="2" presStyleCnt="3"/>
      <dgm:spPr/>
    </dgm:pt>
    <dgm:pt modelId="{8ADEB08E-9073-4989-B91C-05E5778F5CE8}" type="pres">
      <dgm:prSet presAssocID="{F9EC68BE-098E-45F1-955F-0DEA883A51BB}" presName="sibTransNodeRect" presStyleLbl="alignNode1" presStyleIdx="2" presStyleCnt="3">
        <dgm:presLayoutVars>
          <dgm:chMax val="0"/>
          <dgm:bulletEnabled val="1"/>
        </dgm:presLayoutVars>
      </dgm:prSet>
      <dgm:spPr/>
    </dgm:pt>
    <dgm:pt modelId="{7149D65E-ADC6-401A-A127-3AD0F2734C4B}" type="pres">
      <dgm:prSet presAssocID="{CA312CB2-27EF-4BBC-AA22-F1AC789836C4}" presName="nodeRect" presStyleLbl="alignNode1" presStyleIdx="2" presStyleCnt="3">
        <dgm:presLayoutVars>
          <dgm:bulletEnabled val="1"/>
        </dgm:presLayoutVars>
      </dgm:prSet>
      <dgm:spPr/>
    </dgm:pt>
  </dgm:ptLst>
  <dgm:cxnLst>
    <dgm:cxn modelId="{359E222E-955F-4914-8C67-94DC0BFFBF2D}" type="presOf" srcId="{A80F9FEE-45BD-4CAC-B370-778D19EBEC5B}" destId="{97654028-9D50-4711-81C8-5F752618B740}" srcOrd="0" destOrd="0" presId="urn:microsoft.com/office/officeart/2016/7/layout/LinearBlockProcessNumbered"/>
    <dgm:cxn modelId="{DB3DB736-8C77-48DB-B62D-D4E2A9E9F933}" srcId="{81A0322D-9B2F-4D51-8F27-3445A4DA1ADE}" destId="{A80F9FEE-45BD-4CAC-B370-778D19EBEC5B}" srcOrd="0" destOrd="0" parTransId="{B13029DA-3A39-4947-919D-49938C0977A3}" sibTransId="{44D53080-AD45-4EFE-A79E-2F28D0C9743B}"/>
    <dgm:cxn modelId="{4BFFAC65-807C-4663-A02D-5E5444839860}" type="presOf" srcId="{F9EC68BE-098E-45F1-955F-0DEA883A51BB}" destId="{8ADEB08E-9073-4989-B91C-05E5778F5CE8}" srcOrd="0" destOrd="0" presId="urn:microsoft.com/office/officeart/2016/7/layout/LinearBlockProcessNumbered"/>
    <dgm:cxn modelId="{992C914C-082A-44EF-91F4-ED0112216EAD}" type="presOf" srcId="{81A0322D-9B2F-4D51-8F27-3445A4DA1ADE}" destId="{8A4AA622-B0B7-45C2-A120-4204F5D80A71}" srcOrd="0" destOrd="0" presId="urn:microsoft.com/office/officeart/2016/7/layout/LinearBlockProcessNumbered"/>
    <dgm:cxn modelId="{20635150-3DFF-4287-84F6-AAB3176C61D2}" type="presOf" srcId="{3C18900F-ACAF-4C52-8365-5765329AE58B}" destId="{F0B95EA1-D288-46F3-93D7-670A5A0DFE57}" srcOrd="1" destOrd="0" presId="urn:microsoft.com/office/officeart/2016/7/layout/LinearBlockProcessNumbered"/>
    <dgm:cxn modelId="{2AC66087-E795-474F-B188-4409A7648C86}" type="presOf" srcId="{44D53080-AD45-4EFE-A79E-2F28D0C9743B}" destId="{DBAFBDD1-326C-4926-A4E7-AC2261266081}" srcOrd="0" destOrd="0" presId="urn:microsoft.com/office/officeart/2016/7/layout/LinearBlockProcessNumbered"/>
    <dgm:cxn modelId="{5F7F319B-82D6-40DB-9622-3265DD86D701}" type="presOf" srcId="{3C18900F-ACAF-4C52-8365-5765329AE58B}" destId="{3FD03635-A1C3-4962-9D4E-E63097DD724C}" srcOrd="0" destOrd="0" presId="urn:microsoft.com/office/officeart/2016/7/layout/LinearBlockProcessNumbered"/>
    <dgm:cxn modelId="{DDA9219F-D05F-476A-8E0B-E6900C56F47C}" type="presOf" srcId="{91F3BB6B-2D4E-4907-94FE-4C9FB201F26E}" destId="{E7C0E02C-66D8-4E97-AF78-19B5A3BDD36A}" srcOrd="0" destOrd="0" presId="urn:microsoft.com/office/officeart/2016/7/layout/LinearBlockProcessNumbered"/>
    <dgm:cxn modelId="{8D5686AE-22F4-4112-AFA5-361322B8DF52}" type="presOf" srcId="{CA312CB2-27EF-4BBC-AA22-F1AC789836C4}" destId="{0AEAC350-5D65-4B5D-A10B-B7AD929C0704}" srcOrd="0" destOrd="0" presId="urn:microsoft.com/office/officeart/2016/7/layout/LinearBlockProcessNumbered"/>
    <dgm:cxn modelId="{96737DC2-86B3-41A8-B835-1DC158EBB4DA}" srcId="{81A0322D-9B2F-4D51-8F27-3445A4DA1ADE}" destId="{3C18900F-ACAF-4C52-8365-5765329AE58B}" srcOrd="1" destOrd="0" parTransId="{D7440ECA-BB70-4E54-B8F3-04794F3CFD95}" sibTransId="{91F3BB6B-2D4E-4907-94FE-4C9FB201F26E}"/>
    <dgm:cxn modelId="{2146E4C3-7967-4FDA-A307-CDE9480B3CD8}" srcId="{81A0322D-9B2F-4D51-8F27-3445A4DA1ADE}" destId="{CA312CB2-27EF-4BBC-AA22-F1AC789836C4}" srcOrd="2" destOrd="0" parTransId="{374A8F02-ABF5-4497-8F9C-69EE5126FCA9}" sibTransId="{F9EC68BE-098E-45F1-955F-0DEA883A51BB}"/>
    <dgm:cxn modelId="{CBFEDAD0-2A4B-4AB7-BA2E-2B99AA2EA6C8}" type="presOf" srcId="{CA312CB2-27EF-4BBC-AA22-F1AC789836C4}" destId="{7149D65E-ADC6-401A-A127-3AD0F2734C4B}" srcOrd="1" destOrd="0" presId="urn:microsoft.com/office/officeart/2016/7/layout/LinearBlockProcessNumbered"/>
    <dgm:cxn modelId="{B1B8E2EB-17C4-4540-8B00-0FE8A1BAC9E6}" type="presOf" srcId="{A80F9FEE-45BD-4CAC-B370-778D19EBEC5B}" destId="{D37E0745-F684-4DFA-9C97-9E991311C2F8}" srcOrd="1" destOrd="0" presId="urn:microsoft.com/office/officeart/2016/7/layout/LinearBlockProcessNumbered"/>
    <dgm:cxn modelId="{2491419D-C5A6-4CAE-9B39-942144CFE524}" type="presParOf" srcId="{8A4AA622-B0B7-45C2-A120-4204F5D80A71}" destId="{AD57F1CB-56BD-49B2-A714-84A5487E847A}" srcOrd="0" destOrd="0" presId="urn:microsoft.com/office/officeart/2016/7/layout/LinearBlockProcessNumbered"/>
    <dgm:cxn modelId="{33E7B114-5F4C-45EC-9CC6-94F75F75C66C}" type="presParOf" srcId="{AD57F1CB-56BD-49B2-A714-84A5487E847A}" destId="{97654028-9D50-4711-81C8-5F752618B740}" srcOrd="0" destOrd="0" presId="urn:microsoft.com/office/officeart/2016/7/layout/LinearBlockProcessNumbered"/>
    <dgm:cxn modelId="{AFD3D45D-0909-4EF0-A00B-17A8FA7B83AC}" type="presParOf" srcId="{AD57F1CB-56BD-49B2-A714-84A5487E847A}" destId="{DBAFBDD1-326C-4926-A4E7-AC2261266081}" srcOrd="1" destOrd="0" presId="urn:microsoft.com/office/officeart/2016/7/layout/LinearBlockProcessNumbered"/>
    <dgm:cxn modelId="{6CC4B880-7CD5-45C8-A8FE-B591764F624A}" type="presParOf" srcId="{AD57F1CB-56BD-49B2-A714-84A5487E847A}" destId="{D37E0745-F684-4DFA-9C97-9E991311C2F8}" srcOrd="2" destOrd="0" presId="urn:microsoft.com/office/officeart/2016/7/layout/LinearBlockProcessNumbered"/>
    <dgm:cxn modelId="{F6B1728F-F88D-45AD-B006-4B62310AFD18}" type="presParOf" srcId="{8A4AA622-B0B7-45C2-A120-4204F5D80A71}" destId="{D1C3A0B4-03F7-426E-9E60-6C96ACD0DDF1}" srcOrd="1" destOrd="0" presId="urn:microsoft.com/office/officeart/2016/7/layout/LinearBlockProcessNumbered"/>
    <dgm:cxn modelId="{EC3D2D27-8766-4050-B567-350297672F61}" type="presParOf" srcId="{8A4AA622-B0B7-45C2-A120-4204F5D80A71}" destId="{8837DD1B-7F08-4D1E-8149-65FCB5D76032}" srcOrd="2" destOrd="0" presId="urn:microsoft.com/office/officeart/2016/7/layout/LinearBlockProcessNumbered"/>
    <dgm:cxn modelId="{17434835-451C-4F09-A966-2449E60D449D}" type="presParOf" srcId="{8837DD1B-7F08-4D1E-8149-65FCB5D76032}" destId="{3FD03635-A1C3-4962-9D4E-E63097DD724C}" srcOrd="0" destOrd="0" presId="urn:microsoft.com/office/officeart/2016/7/layout/LinearBlockProcessNumbered"/>
    <dgm:cxn modelId="{E325AADA-0BFB-485F-AD56-AB7925B458CD}" type="presParOf" srcId="{8837DD1B-7F08-4D1E-8149-65FCB5D76032}" destId="{E7C0E02C-66D8-4E97-AF78-19B5A3BDD36A}" srcOrd="1" destOrd="0" presId="urn:microsoft.com/office/officeart/2016/7/layout/LinearBlockProcessNumbered"/>
    <dgm:cxn modelId="{F6CCFFAB-CD87-4123-A3A7-A5E2E28ED9C9}" type="presParOf" srcId="{8837DD1B-7F08-4D1E-8149-65FCB5D76032}" destId="{F0B95EA1-D288-46F3-93D7-670A5A0DFE57}" srcOrd="2" destOrd="0" presId="urn:microsoft.com/office/officeart/2016/7/layout/LinearBlockProcessNumbered"/>
    <dgm:cxn modelId="{77A28332-094D-4D50-A339-853B64645E81}" type="presParOf" srcId="{8A4AA622-B0B7-45C2-A120-4204F5D80A71}" destId="{8FBB062E-9E94-4658-B9C6-FB49372E44D7}" srcOrd="3" destOrd="0" presId="urn:microsoft.com/office/officeart/2016/7/layout/LinearBlockProcessNumbered"/>
    <dgm:cxn modelId="{A3D937E6-C9AA-4A93-9387-A2A1E45B7D24}" type="presParOf" srcId="{8A4AA622-B0B7-45C2-A120-4204F5D80A71}" destId="{D5CE3EB8-7C3F-4B01-9EB4-984D4A168E49}" srcOrd="4" destOrd="0" presId="urn:microsoft.com/office/officeart/2016/7/layout/LinearBlockProcessNumbered"/>
    <dgm:cxn modelId="{375C244B-756D-4D37-AE2B-1EB47E71D6CC}" type="presParOf" srcId="{D5CE3EB8-7C3F-4B01-9EB4-984D4A168E49}" destId="{0AEAC350-5D65-4B5D-A10B-B7AD929C0704}" srcOrd="0" destOrd="0" presId="urn:microsoft.com/office/officeart/2016/7/layout/LinearBlockProcessNumbered"/>
    <dgm:cxn modelId="{A85D25AA-E60D-4115-AF12-90ECAD0705F3}" type="presParOf" srcId="{D5CE3EB8-7C3F-4B01-9EB4-984D4A168E49}" destId="{8ADEB08E-9073-4989-B91C-05E5778F5CE8}" srcOrd="1" destOrd="0" presId="urn:microsoft.com/office/officeart/2016/7/layout/LinearBlockProcessNumbered"/>
    <dgm:cxn modelId="{EC042BD3-1230-428E-AE91-9503818B6551}" type="presParOf" srcId="{D5CE3EB8-7C3F-4B01-9EB4-984D4A168E49}" destId="{7149D65E-ADC6-401A-A127-3AD0F2734C4B}"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5C9AC7-1982-47D9-90D1-C3379F51C41C}">
      <dsp:nvSpPr>
        <dsp:cNvPr id="0" name=""/>
        <dsp:cNvSpPr/>
      </dsp:nvSpPr>
      <dsp:spPr>
        <a:xfrm>
          <a:off x="1963800" y="393490"/>
          <a:ext cx="1512000" cy="1512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D4C4323-CAAB-4017-9874-F5ACCEFC7880}">
      <dsp:nvSpPr>
        <dsp:cNvPr id="0" name=""/>
        <dsp:cNvSpPr/>
      </dsp:nvSpPr>
      <dsp:spPr>
        <a:xfrm>
          <a:off x="559800" y="2058757"/>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b="1" kern="1200"/>
            <a:t>Understanding Digital Data and Information</a:t>
          </a:r>
          <a:endParaRPr lang="en-US" sz="2000" kern="1200"/>
        </a:p>
      </dsp:txBody>
      <dsp:txXfrm>
        <a:off x="559800" y="2058757"/>
        <a:ext cx="4320000" cy="648000"/>
      </dsp:txXfrm>
    </dsp:sp>
    <dsp:sp modelId="{5824D9E8-D3D4-4639-AF9D-6E8F566966F4}">
      <dsp:nvSpPr>
        <dsp:cNvPr id="0" name=""/>
        <dsp:cNvSpPr/>
      </dsp:nvSpPr>
      <dsp:spPr>
        <a:xfrm>
          <a:off x="559800" y="2778044"/>
          <a:ext cx="4320000" cy="11798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Introduction to digital data types and sources</a:t>
          </a:r>
        </a:p>
        <a:p>
          <a:pPr marL="0" lvl="0" indent="0" algn="ctr" defTabSz="666750">
            <a:lnSpc>
              <a:spcPct val="100000"/>
            </a:lnSpc>
            <a:spcBef>
              <a:spcPct val="0"/>
            </a:spcBef>
            <a:spcAft>
              <a:spcPct val="35000"/>
            </a:spcAft>
            <a:buNone/>
          </a:pPr>
          <a:r>
            <a:rPr lang="en-US" sz="1500" kern="1200"/>
            <a:t>Effective Search Strategies (broad and narrow)</a:t>
          </a:r>
        </a:p>
        <a:p>
          <a:pPr marL="0" lvl="0" indent="0" algn="ctr" defTabSz="666750">
            <a:lnSpc>
              <a:spcPct val="100000"/>
            </a:lnSpc>
            <a:spcBef>
              <a:spcPct val="0"/>
            </a:spcBef>
            <a:spcAft>
              <a:spcPct val="35000"/>
            </a:spcAft>
            <a:buNone/>
          </a:pPr>
          <a:r>
            <a:rPr lang="en-US" sz="1500" kern="1200"/>
            <a:t>Bookmarking information</a:t>
          </a:r>
        </a:p>
        <a:p>
          <a:pPr marL="0" lvl="0" indent="0" algn="ctr" defTabSz="666750">
            <a:lnSpc>
              <a:spcPct val="100000"/>
            </a:lnSpc>
            <a:spcBef>
              <a:spcPct val="0"/>
            </a:spcBef>
            <a:spcAft>
              <a:spcPct val="35000"/>
            </a:spcAft>
            <a:buNone/>
          </a:pPr>
          <a:r>
            <a:rPr lang="en-US" sz="1500" kern="1200"/>
            <a:t>Cloud storage and file sharing services </a:t>
          </a:r>
        </a:p>
      </dsp:txBody>
      <dsp:txXfrm>
        <a:off x="559800" y="2778044"/>
        <a:ext cx="4320000" cy="1179803"/>
      </dsp:txXfrm>
    </dsp:sp>
    <dsp:sp modelId="{EAAB7543-BF0A-4611-8C85-A8A1DF3C4AB2}">
      <dsp:nvSpPr>
        <dsp:cNvPr id="0" name=""/>
        <dsp:cNvSpPr/>
      </dsp:nvSpPr>
      <dsp:spPr>
        <a:xfrm>
          <a:off x="7039800" y="393490"/>
          <a:ext cx="1512000" cy="1512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F86C14D-89DA-45E2-90CA-D0193C0AFACC}">
      <dsp:nvSpPr>
        <dsp:cNvPr id="0" name=""/>
        <dsp:cNvSpPr/>
      </dsp:nvSpPr>
      <dsp:spPr>
        <a:xfrm>
          <a:off x="5635800" y="2058757"/>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b="1" kern="1200"/>
            <a:t>Analyzing Data and Information</a:t>
          </a:r>
          <a:endParaRPr lang="en-US" sz="2000" kern="1200"/>
        </a:p>
      </dsp:txBody>
      <dsp:txXfrm>
        <a:off x="5635800" y="2058757"/>
        <a:ext cx="4320000" cy="648000"/>
      </dsp:txXfrm>
    </dsp:sp>
    <dsp:sp modelId="{D81A0BFD-63E9-44FF-8C77-80CF384385A4}">
      <dsp:nvSpPr>
        <dsp:cNvPr id="0" name=""/>
        <dsp:cNvSpPr/>
      </dsp:nvSpPr>
      <dsp:spPr>
        <a:xfrm>
          <a:off x="5635800" y="2778044"/>
          <a:ext cx="4320000" cy="11798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Critical evaluation of sources for credibility, relevance, bias, and accuracy</a:t>
          </a:r>
        </a:p>
        <a:p>
          <a:pPr marL="0" lvl="0" indent="0" algn="ctr" defTabSz="666750">
            <a:lnSpc>
              <a:spcPct val="100000"/>
            </a:lnSpc>
            <a:spcBef>
              <a:spcPct val="0"/>
            </a:spcBef>
            <a:spcAft>
              <a:spcPct val="35000"/>
            </a:spcAft>
            <a:buNone/>
          </a:pPr>
          <a:r>
            <a:rPr lang="en-US" sz="1500" kern="1200"/>
            <a:t>Techniques for assessing the reliability of sources</a:t>
          </a:r>
        </a:p>
      </dsp:txBody>
      <dsp:txXfrm>
        <a:off x="5635800" y="2778044"/>
        <a:ext cx="4320000" cy="11798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7BF15D-1983-4318-AC9C-C4309B657E5C}">
      <dsp:nvSpPr>
        <dsp:cNvPr id="0" name=""/>
        <dsp:cNvSpPr/>
      </dsp:nvSpPr>
      <dsp:spPr>
        <a:xfrm rot="5400000">
          <a:off x="6301587" y="-2303662"/>
          <a:ext cx="1698041" cy="6729984"/>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10490" tIns="55245" rIns="110490" bIns="55245" numCol="1" spcCol="1270" anchor="ctr" anchorCtr="0">
          <a:noAutofit/>
        </a:bodyPr>
        <a:lstStyle/>
        <a:p>
          <a:pPr marL="285750" lvl="1" indent="-285750" algn="l" defTabSz="1289050">
            <a:lnSpc>
              <a:spcPct val="90000"/>
            </a:lnSpc>
            <a:spcBef>
              <a:spcPct val="0"/>
            </a:spcBef>
            <a:spcAft>
              <a:spcPct val="15000"/>
            </a:spcAft>
            <a:buChar char="•"/>
          </a:pPr>
          <a:r>
            <a:rPr lang="en-US" sz="2900" kern="1200" dirty="0"/>
            <a:t>Raw, unorganized facts that need to be processed. Data can be something simple and useless until it is organized</a:t>
          </a:r>
        </a:p>
      </dsp:txBody>
      <dsp:txXfrm rot="-5400000">
        <a:off x="3785616" y="295201"/>
        <a:ext cx="6647092" cy="1532257"/>
      </dsp:txXfrm>
    </dsp:sp>
    <dsp:sp modelId="{3724F735-5D4C-46FE-B5A8-55B011572031}">
      <dsp:nvSpPr>
        <dsp:cNvPr id="0" name=""/>
        <dsp:cNvSpPr/>
      </dsp:nvSpPr>
      <dsp:spPr>
        <a:xfrm>
          <a:off x="0" y="53"/>
          <a:ext cx="3785616" cy="2122552"/>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en-US" sz="3800" kern="1200" dirty="0"/>
            <a:t>DATA</a:t>
          </a:r>
        </a:p>
      </dsp:txBody>
      <dsp:txXfrm>
        <a:off x="103614" y="103667"/>
        <a:ext cx="3578388" cy="1915324"/>
      </dsp:txXfrm>
    </dsp:sp>
    <dsp:sp modelId="{6AA362A4-3BC1-4A6F-8CBE-92616FDFB5FD}">
      <dsp:nvSpPr>
        <dsp:cNvPr id="0" name=""/>
        <dsp:cNvSpPr/>
      </dsp:nvSpPr>
      <dsp:spPr>
        <a:xfrm rot="5400000">
          <a:off x="6301587" y="-74983"/>
          <a:ext cx="1698041" cy="6729984"/>
        </a:xfrm>
        <a:prstGeom prst="round2SameRect">
          <a:avLst/>
        </a:prstGeom>
        <a:solidFill>
          <a:schemeClr val="accent5">
            <a:tint val="40000"/>
            <a:alpha val="90000"/>
            <a:hueOff val="-11944666"/>
            <a:satOff val="2667"/>
            <a:lumOff val="401"/>
            <a:alphaOff val="0"/>
          </a:schemeClr>
        </a:solidFill>
        <a:ln w="12700" cap="flat" cmpd="sng" algn="ctr">
          <a:solidFill>
            <a:schemeClr val="accent5">
              <a:tint val="40000"/>
              <a:alpha val="90000"/>
              <a:hueOff val="-11944666"/>
              <a:satOff val="2667"/>
              <a:lumOff val="401"/>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10490" tIns="55245" rIns="110490" bIns="55245" numCol="1" spcCol="1270" anchor="ctr" anchorCtr="0">
          <a:noAutofit/>
        </a:bodyPr>
        <a:lstStyle/>
        <a:p>
          <a:pPr marL="285750" lvl="1" indent="-285750" algn="l" defTabSz="1289050">
            <a:lnSpc>
              <a:spcPct val="90000"/>
            </a:lnSpc>
            <a:spcBef>
              <a:spcPct val="0"/>
            </a:spcBef>
            <a:spcAft>
              <a:spcPct val="15000"/>
            </a:spcAft>
            <a:buChar char="•"/>
          </a:pPr>
          <a:r>
            <a:rPr lang="en-US" sz="2900" kern="1200" dirty="0"/>
            <a:t>Data that is organized, structured or presented in a given context so as to make it useful</a:t>
          </a:r>
        </a:p>
      </dsp:txBody>
      <dsp:txXfrm rot="-5400000">
        <a:off x="3785616" y="2523880"/>
        <a:ext cx="6647092" cy="1532257"/>
      </dsp:txXfrm>
    </dsp:sp>
    <dsp:sp modelId="{3A9351CE-6F90-4AF4-BB68-650B6A7BD791}">
      <dsp:nvSpPr>
        <dsp:cNvPr id="0" name=""/>
        <dsp:cNvSpPr/>
      </dsp:nvSpPr>
      <dsp:spPr>
        <a:xfrm>
          <a:off x="0" y="2228732"/>
          <a:ext cx="3785616" cy="2122552"/>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en-US" sz="3800" kern="1200" dirty="0"/>
            <a:t>INFORMATION</a:t>
          </a:r>
        </a:p>
      </dsp:txBody>
      <dsp:txXfrm>
        <a:off x="103614" y="2332346"/>
        <a:ext cx="3578388" cy="19153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E41DB4-E3A5-4AC7-871B-6A1E9BDAF760}">
      <dsp:nvSpPr>
        <dsp:cNvPr id="0" name=""/>
        <dsp:cNvSpPr/>
      </dsp:nvSpPr>
      <dsp:spPr>
        <a:xfrm>
          <a:off x="0" y="682"/>
          <a:ext cx="6245265" cy="15965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2CBFA6-8FC3-45F3-A49F-A855AE2F5A0E}">
      <dsp:nvSpPr>
        <dsp:cNvPr id="0" name=""/>
        <dsp:cNvSpPr/>
      </dsp:nvSpPr>
      <dsp:spPr>
        <a:xfrm>
          <a:off x="482961" y="359909"/>
          <a:ext cx="878111" cy="87811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67A8E98-F0EF-47C1-8EE2-9CB1ED80A122}">
      <dsp:nvSpPr>
        <dsp:cNvPr id="0" name=""/>
        <dsp:cNvSpPr/>
      </dsp:nvSpPr>
      <dsp:spPr>
        <a:xfrm>
          <a:off x="1844034" y="682"/>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622300">
            <a:lnSpc>
              <a:spcPct val="100000"/>
            </a:lnSpc>
            <a:spcBef>
              <a:spcPct val="0"/>
            </a:spcBef>
            <a:spcAft>
              <a:spcPct val="35000"/>
            </a:spcAft>
            <a:buNone/>
          </a:pPr>
          <a:r>
            <a:rPr lang="en-US" sz="1400" b="0" i="0" kern="1200"/>
            <a:t>When you do a search online you get two types of results: search results and ads.</a:t>
          </a:r>
          <a:endParaRPr lang="en-US" sz="1400" kern="1200"/>
        </a:p>
      </dsp:txBody>
      <dsp:txXfrm>
        <a:off x="1844034" y="682"/>
        <a:ext cx="4401230" cy="1596566"/>
      </dsp:txXfrm>
    </dsp:sp>
    <dsp:sp modelId="{455764C2-8698-4761-980A-C77B73D11170}">
      <dsp:nvSpPr>
        <dsp:cNvPr id="0" name=""/>
        <dsp:cNvSpPr/>
      </dsp:nvSpPr>
      <dsp:spPr>
        <a:xfrm>
          <a:off x="0" y="1996390"/>
          <a:ext cx="6245265" cy="15965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65BC9B-64FE-443C-97E2-CD5BE9E91AC1}">
      <dsp:nvSpPr>
        <dsp:cNvPr id="0" name=""/>
        <dsp:cNvSpPr/>
      </dsp:nvSpPr>
      <dsp:spPr>
        <a:xfrm>
          <a:off x="482961" y="2355617"/>
          <a:ext cx="878111" cy="87811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7C69843-026C-4EF3-8ED3-E692E9C066E8}">
      <dsp:nvSpPr>
        <dsp:cNvPr id="0" name=""/>
        <dsp:cNvSpPr/>
      </dsp:nvSpPr>
      <dsp:spPr>
        <a:xfrm>
          <a:off x="1844034" y="1996390"/>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622300">
            <a:lnSpc>
              <a:spcPct val="100000"/>
            </a:lnSpc>
            <a:spcBef>
              <a:spcPct val="0"/>
            </a:spcBef>
            <a:spcAft>
              <a:spcPct val="35000"/>
            </a:spcAft>
            <a:buNone/>
          </a:pPr>
          <a:r>
            <a:rPr lang="en-US" sz="1400" b="0" i="0" kern="1200"/>
            <a:t>With search results, the search engine determines which results are most relevant to your search query. These are also known as organic search results.</a:t>
          </a:r>
          <a:endParaRPr lang="en-US" sz="1400" kern="1200"/>
        </a:p>
      </dsp:txBody>
      <dsp:txXfrm>
        <a:off x="1844034" y="1996390"/>
        <a:ext cx="4401230" cy="1596566"/>
      </dsp:txXfrm>
    </dsp:sp>
    <dsp:sp modelId="{5F78434A-3A23-41C6-9823-D021F4EE6780}">
      <dsp:nvSpPr>
        <dsp:cNvPr id="0" name=""/>
        <dsp:cNvSpPr/>
      </dsp:nvSpPr>
      <dsp:spPr>
        <a:xfrm>
          <a:off x="0" y="3992098"/>
          <a:ext cx="6245265" cy="15965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EDCA2D-207D-4D39-8BDF-42A905099642}">
      <dsp:nvSpPr>
        <dsp:cNvPr id="0" name=""/>
        <dsp:cNvSpPr/>
      </dsp:nvSpPr>
      <dsp:spPr>
        <a:xfrm>
          <a:off x="482961" y="4351325"/>
          <a:ext cx="878111" cy="87811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2D42D10-0633-4D81-90C4-E9D391F1B706}">
      <dsp:nvSpPr>
        <dsp:cNvPr id="0" name=""/>
        <dsp:cNvSpPr/>
      </dsp:nvSpPr>
      <dsp:spPr>
        <a:xfrm>
          <a:off x="1844034" y="3992098"/>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622300">
            <a:lnSpc>
              <a:spcPct val="100000"/>
            </a:lnSpc>
            <a:spcBef>
              <a:spcPct val="0"/>
            </a:spcBef>
            <a:spcAft>
              <a:spcPct val="35000"/>
            </a:spcAft>
            <a:buNone/>
          </a:pPr>
          <a:r>
            <a:rPr lang="en-US" sz="1400" b="0" i="0" kern="1200"/>
            <a:t>In your search results, you can also be served ads which are paid for by businesses to appear when there’s a match with the term you’re searching for. This is why, for example, you might see an ad from a bank when you search for ‘best savings rates’.</a:t>
          </a:r>
          <a:endParaRPr lang="en-US" sz="1400" kern="1200"/>
        </a:p>
      </dsp:txBody>
      <dsp:txXfrm>
        <a:off x="1844034" y="3992098"/>
        <a:ext cx="4401230" cy="15965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EEE228-148D-493E-97E5-5F5C4A14FA8B}">
      <dsp:nvSpPr>
        <dsp:cNvPr id="0" name=""/>
        <dsp:cNvSpPr/>
      </dsp:nvSpPr>
      <dsp:spPr>
        <a:xfrm>
          <a:off x="766584" y="152169"/>
          <a:ext cx="811316" cy="73436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4715FBF-8005-431B-B1C1-F4FF49C1F3DC}">
      <dsp:nvSpPr>
        <dsp:cNvPr id="0" name=""/>
        <dsp:cNvSpPr/>
      </dsp:nvSpPr>
      <dsp:spPr>
        <a:xfrm>
          <a:off x="13219" y="1055893"/>
          <a:ext cx="2318046" cy="314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kern="1200"/>
            <a:t>Credibility</a:t>
          </a:r>
        </a:p>
      </dsp:txBody>
      <dsp:txXfrm>
        <a:off x="13219" y="1055893"/>
        <a:ext cx="2318046" cy="314727"/>
      </dsp:txXfrm>
    </dsp:sp>
    <dsp:sp modelId="{92DFECC2-2458-40A0-83F8-83DE45ADC58E}">
      <dsp:nvSpPr>
        <dsp:cNvPr id="0" name=""/>
        <dsp:cNvSpPr/>
      </dsp:nvSpPr>
      <dsp:spPr>
        <a:xfrm>
          <a:off x="13219" y="1449393"/>
          <a:ext cx="2318046" cy="27497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Author’s credentials (qualifications, role, etc)</a:t>
          </a:r>
        </a:p>
        <a:p>
          <a:pPr marL="0" lvl="0" indent="0" algn="ctr" defTabSz="666750">
            <a:lnSpc>
              <a:spcPct val="100000"/>
            </a:lnSpc>
            <a:spcBef>
              <a:spcPct val="0"/>
            </a:spcBef>
            <a:spcAft>
              <a:spcPct val="35000"/>
            </a:spcAft>
            <a:buNone/>
          </a:pPr>
          <a:r>
            <a:rPr lang="en-US" sz="1500" kern="1200"/>
            <a:t>Publisher (academic publishers, government agencies or reputable organizations are more credible than blogs, social media, etc)</a:t>
          </a:r>
        </a:p>
        <a:p>
          <a:pPr marL="0" lvl="0" indent="0" algn="ctr" defTabSz="666750">
            <a:lnSpc>
              <a:spcPct val="100000"/>
            </a:lnSpc>
            <a:spcBef>
              <a:spcPct val="0"/>
            </a:spcBef>
            <a:spcAft>
              <a:spcPct val="35000"/>
            </a:spcAft>
            <a:buNone/>
          </a:pPr>
          <a:r>
            <a:rPr lang="en-US" sz="1500" kern="1200"/>
            <a:t>References and Citations: Reliable sources often cite other credible sources</a:t>
          </a:r>
        </a:p>
      </dsp:txBody>
      <dsp:txXfrm>
        <a:off x="13219" y="1449393"/>
        <a:ext cx="2318046" cy="2749775"/>
      </dsp:txXfrm>
    </dsp:sp>
    <dsp:sp modelId="{A3D9091C-F746-40DE-B525-CB8C7F9DA500}">
      <dsp:nvSpPr>
        <dsp:cNvPr id="0" name=""/>
        <dsp:cNvSpPr/>
      </dsp:nvSpPr>
      <dsp:spPr>
        <a:xfrm>
          <a:off x="3490289" y="152169"/>
          <a:ext cx="811316" cy="73436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703204A-CFFD-41A6-BA23-7343805E55F9}">
      <dsp:nvSpPr>
        <dsp:cNvPr id="0" name=""/>
        <dsp:cNvSpPr/>
      </dsp:nvSpPr>
      <dsp:spPr>
        <a:xfrm>
          <a:off x="2736924" y="1055893"/>
          <a:ext cx="2318046" cy="314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kern="1200"/>
            <a:t>Relevance</a:t>
          </a:r>
        </a:p>
      </dsp:txBody>
      <dsp:txXfrm>
        <a:off x="2736924" y="1055893"/>
        <a:ext cx="2318046" cy="314727"/>
      </dsp:txXfrm>
    </dsp:sp>
    <dsp:sp modelId="{2CDCD4FD-AC2D-4F2B-95E9-AECA7393BAC9}">
      <dsp:nvSpPr>
        <dsp:cNvPr id="0" name=""/>
        <dsp:cNvSpPr/>
      </dsp:nvSpPr>
      <dsp:spPr>
        <a:xfrm>
          <a:off x="2736924" y="1449393"/>
          <a:ext cx="2318046" cy="27497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Scope: Determine if the source covers the topic comprehensively and appropriately.</a:t>
          </a:r>
        </a:p>
        <a:p>
          <a:pPr marL="0" lvl="0" indent="0" algn="ctr" defTabSz="666750">
            <a:lnSpc>
              <a:spcPct val="100000"/>
            </a:lnSpc>
            <a:spcBef>
              <a:spcPct val="0"/>
            </a:spcBef>
            <a:spcAft>
              <a:spcPct val="35000"/>
            </a:spcAft>
            <a:buNone/>
          </a:pPr>
          <a:r>
            <a:rPr lang="en-US" sz="1500" kern="1200"/>
            <a:t>Purpose: Understand the purpose of the source— e.g. to inform, persuade, entertain, or sell.</a:t>
          </a:r>
        </a:p>
      </dsp:txBody>
      <dsp:txXfrm>
        <a:off x="2736924" y="1449393"/>
        <a:ext cx="2318046" cy="2749775"/>
      </dsp:txXfrm>
    </dsp:sp>
    <dsp:sp modelId="{BE6B5BB8-9C11-464D-87B3-D86E11BFBE83}">
      <dsp:nvSpPr>
        <dsp:cNvPr id="0" name=""/>
        <dsp:cNvSpPr/>
      </dsp:nvSpPr>
      <dsp:spPr>
        <a:xfrm>
          <a:off x="6213994" y="152169"/>
          <a:ext cx="811316" cy="73436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8BBE14-76FE-468E-A87F-B04EEF3C7694}">
      <dsp:nvSpPr>
        <dsp:cNvPr id="0" name=""/>
        <dsp:cNvSpPr/>
      </dsp:nvSpPr>
      <dsp:spPr>
        <a:xfrm>
          <a:off x="5460629" y="1055893"/>
          <a:ext cx="2318046" cy="314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kern="1200"/>
            <a:t>Bias</a:t>
          </a:r>
        </a:p>
      </dsp:txBody>
      <dsp:txXfrm>
        <a:off x="5460629" y="1055893"/>
        <a:ext cx="2318046" cy="314727"/>
      </dsp:txXfrm>
    </dsp:sp>
    <dsp:sp modelId="{D198A428-D358-4BB6-BFBA-2118563B8A8A}">
      <dsp:nvSpPr>
        <dsp:cNvPr id="0" name=""/>
        <dsp:cNvSpPr/>
      </dsp:nvSpPr>
      <dsp:spPr>
        <a:xfrm>
          <a:off x="5460629" y="1449393"/>
          <a:ext cx="2318046" cy="27497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Objectivity: does the source present information fairly and without a significant bias?</a:t>
          </a:r>
        </a:p>
        <a:p>
          <a:pPr marL="0" lvl="0" indent="0" algn="ctr" defTabSz="666750">
            <a:lnSpc>
              <a:spcPct val="100000"/>
            </a:lnSpc>
            <a:spcBef>
              <a:spcPct val="0"/>
            </a:spcBef>
            <a:spcAft>
              <a:spcPct val="35000"/>
            </a:spcAft>
            <a:buNone/>
          </a:pPr>
          <a:r>
            <a:rPr lang="en-US" sz="1500" kern="1200"/>
            <a:t>Point of View: does the source present multiple perspectives on the issue?</a:t>
          </a:r>
        </a:p>
        <a:p>
          <a:pPr marL="0" lvl="0" indent="0" algn="ctr" defTabSz="666750">
            <a:lnSpc>
              <a:spcPct val="100000"/>
            </a:lnSpc>
            <a:spcBef>
              <a:spcPct val="0"/>
            </a:spcBef>
            <a:spcAft>
              <a:spcPct val="35000"/>
            </a:spcAft>
            <a:buNone/>
          </a:pPr>
          <a:r>
            <a:rPr lang="en-US" sz="1500" kern="1200" dirty="0"/>
            <a:t>Language: Is the language full of emotional or loaded words?</a:t>
          </a:r>
        </a:p>
      </dsp:txBody>
      <dsp:txXfrm>
        <a:off x="5460629" y="1449393"/>
        <a:ext cx="2318046" cy="2749775"/>
      </dsp:txXfrm>
    </dsp:sp>
    <dsp:sp modelId="{49ABAE01-CDB9-43D2-A5DE-B04DE8E6225E}">
      <dsp:nvSpPr>
        <dsp:cNvPr id="0" name=""/>
        <dsp:cNvSpPr/>
      </dsp:nvSpPr>
      <dsp:spPr>
        <a:xfrm>
          <a:off x="8937698" y="152169"/>
          <a:ext cx="811316" cy="73436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618166A-0D12-4AEA-B331-BF7EFD0E72DA}">
      <dsp:nvSpPr>
        <dsp:cNvPr id="0" name=""/>
        <dsp:cNvSpPr/>
      </dsp:nvSpPr>
      <dsp:spPr>
        <a:xfrm>
          <a:off x="8184333" y="1055893"/>
          <a:ext cx="2318046" cy="314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kern="1200"/>
            <a:t>Accuracy</a:t>
          </a:r>
        </a:p>
      </dsp:txBody>
      <dsp:txXfrm>
        <a:off x="8184333" y="1055893"/>
        <a:ext cx="2318046" cy="314727"/>
      </dsp:txXfrm>
    </dsp:sp>
    <dsp:sp modelId="{4F2BC644-CE83-4FA7-8F82-B236A653D0FB}">
      <dsp:nvSpPr>
        <dsp:cNvPr id="0" name=""/>
        <dsp:cNvSpPr/>
      </dsp:nvSpPr>
      <dsp:spPr>
        <a:xfrm>
          <a:off x="8184333" y="1449393"/>
          <a:ext cx="2318046" cy="27497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Evidence and Support: Evaluate whether the source provides evidence, data, and references to support its claims.</a:t>
          </a:r>
        </a:p>
        <a:p>
          <a:pPr marL="0" lvl="0" indent="0" algn="ctr" defTabSz="666750">
            <a:lnSpc>
              <a:spcPct val="100000"/>
            </a:lnSpc>
            <a:spcBef>
              <a:spcPct val="0"/>
            </a:spcBef>
            <a:spcAft>
              <a:spcPct val="35000"/>
            </a:spcAft>
            <a:buNone/>
          </a:pPr>
          <a:r>
            <a:rPr lang="en-US" sz="1500" kern="1200"/>
            <a:t>Errors: Look for any factual errors, typos, or grammatical mistakes which can undermine credibility.</a:t>
          </a:r>
        </a:p>
      </dsp:txBody>
      <dsp:txXfrm>
        <a:off x="8184333" y="1449393"/>
        <a:ext cx="2318046" cy="27497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654028-9D50-4711-81C8-5F752618B740}">
      <dsp:nvSpPr>
        <dsp:cNvPr id="0" name=""/>
        <dsp:cNvSpPr/>
      </dsp:nvSpPr>
      <dsp:spPr>
        <a:xfrm>
          <a:off x="821" y="84097"/>
          <a:ext cx="3327201" cy="3992641"/>
        </a:xfrm>
        <a:prstGeom prst="rect">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8654" tIns="0" rIns="328654" bIns="330200" numCol="1" spcCol="1270" anchor="t" anchorCtr="0">
          <a:noAutofit/>
        </a:bodyPr>
        <a:lstStyle/>
        <a:p>
          <a:pPr marL="0" lvl="0" indent="0" algn="l" defTabSz="977900">
            <a:lnSpc>
              <a:spcPct val="100000"/>
            </a:lnSpc>
            <a:spcBef>
              <a:spcPct val="0"/>
            </a:spcBef>
            <a:spcAft>
              <a:spcPct val="35000"/>
            </a:spcAft>
            <a:buNone/>
          </a:pPr>
          <a:r>
            <a:rPr lang="en-US" sz="2200" b="1" kern="1200"/>
            <a:t>Publication Date</a:t>
          </a:r>
          <a:r>
            <a:rPr lang="en-US" sz="2200" kern="1200"/>
            <a:t>: Ensure the source is up-to-date, especially in fields where information changes rapidly.</a:t>
          </a:r>
        </a:p>
      </dsp:txBody>
      <dsp:txXfrm>
        <a:off x="821" y="1681154"/>
        <a:ext cx="3327201" cy="2395585"/>
      </dsp:txXfrm>
    </dsp:sp>
    <dsp:sp modelId="{DBAFBDD1-326C-4926-A4E7-AC2261266081}">
      <dsp:nvSpPr>
        <dsp:cNvPr id="0" name=""/>
        <dsp:cNvSpPr/>
      </dsp:nvSpPr>
      <dsp:spPr>
        <a:xfrm>
          <a:off x="821" y="84097"/>
          <a:ext cx="3327201" cy="1597056"/>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28654" tIns="165100" rIns="328654" bIns="165100" numCol="1" spcCol="1270" anchor="ctr" anchorCtr="0">
          <a:noAutofit/>
        </a:bodyPr>
        <a:lstStyle/>
        <a:p>
          <a:pPr marL="0" lvl="0" indent="0" algn="l" defTabSz="2933700">
            <a:lnSpc>
              <a:spcPct val="90000"/>
            </a:lnSpc>
            <a:spcBef>
              <a:spcPct val="0"/>
            </a:spcBef>
            <a:spcAft>
              <a:spcPct val="35000"/>
            </a:spcAft>
            <a:buNone/>
          </a:pPr>
          <a:r>
            <a:rPr lang="en-US" sz="6600" kern="1200"/>
            <a:t>01</a:t>
          </a:r>
        </a:p>
      </dsp:txBody>
      <dsp:txXfrm>
        <a:off x="821" y="84097"/>
        <a:ext cx="3327201" cy="1597056"/>
      </dsp:txXfrm>
    </dsp:sp>
    <dsp:sp modelId="{3FD03635-A1C3-4962-9D4E-E63097DD724C}">
      <dsp:nvSpPr>
        <dsp:cNvPr id="0" name=""/>
        <dsp:cNvSpPr/>
      </dsp:nvSpPr>
      <dsp:spPr>
        <a:xfrm>
          <a:off x="3594199" y="84097"/>
          <a:ext cx="3327201" cy="3992641"/>
        </a:xfrm>
        <a:prstGeom prst="rect">
          <a:avLst/>
        </a:prstGeom>
        <a:solidFill>
          <a:schemeClr val="accent5">
            <a:hueOff val="-6076075"/>
            <a:satOff val="-413"/>
            <a:lumOff val="981"/>
            <a:alphaOff val="0"/>
          </a:schemeClr>
        </a:solidFill>
        <a:ln w="19050" cap="flat" cmpd="sng" algn="ctr">
          <a:solidFill>
            <a:schemeClr val="accent5">
              <a:hueOff val="-6076075"/>
              <a:satOff val="-413"/>
              <a:lumOff val="98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8654" tIns="0" rIns="328654" bIns="330200" numCol="1" spcCol="1270" anchor="t" anchorCtr="0">
          <a:noAutofit/>
        </a:bodyPr>
        <a:lstStyle/>
        <a:p>
          <a:pPr marL="0" lvl="0" indent="0" algn="l" defTabSz="977900">
            <a:lnSpc>
              <a:spcPct val="100000"/>
            </a:lnSpc>
            <a:spcBef>
              <a:spcPct val="0"/>
            </a:spcBef>
            <a:spcAft>
              <a:spcPct val="35000"/>
            </a:spcAft>
            <a:buNone/>
          </a:pPr>
          <a:r>
            <a:rPr lang="en-US" sz="2200" b="1" kern="1200"/>
            <a:t>References</a:t>
          </a:r>
          <a:r>
            <a:rPr lang="en-US" sz="2200" kern="1200"/>
            <a:t>: Examine the references cited to ensure they are from credible sources.</a:t>
          </a:r>
        </a:p>
      </dsp:txBody>
      <dsp:txXfrm>
        <a:off x="3594199" y="1681154"/>
        <a:ext cx="3327201" cy="2395585"/>
      </dsp:txXfrm>
    </dsp:sp>
    <dsp:sp modelId="{E7C0E02C-66D8-4E97-AF78-19B5A3BDD36A}">
      <dsp:nvSpPr>
        <dsp:cNvPr id="0" name=""/>
        <dsp:cNvSpPr/>
      </dsp:nvSpPr>
      <dsp:spPr>
        <a:xfrm>
          <a:off x="3594199" y="84097"/>
          <a:ext cx="3327201" cy="1597056"/>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28654" tIns="165100" rIns="328654" bIns="165100" numCol="1" spcCol="1270" anchor="ctr" anchorCtr="0">
          <a:noAutofit/>
        </a:bodyPr>
        <a:lstStyle/>
        <a:p>
          <a:pPr marL="0" lvl="0" indent="0" algn="l" defTabSz="2933700">
            <a:lnSpc>
              <a:spcPct val="90000"/>
            </a:lnSpc>
            <a:spcBef>
              <a:spcPct val="0"/>
            </a:spcBef>
            <a:spcAft>
              <a:spcPct val="35000"/>
            </a:spcAft>
            <a:buNone/>
          </a:pPr>
          <a:r>
            <a:rPr lang="en-US" sz="6600" kern="1200"/>
            <a:t>02</a:t>
          </a:r>
        </a:p>
      </dsp:txBody>
      <dsp:txXfrm>
        <a:off x="3594199" y="84097"/>
        <a:ext cx="3327201" cy="1597056"/>
      </dsp:txXfrm>
    </dsp:sp>
    <dsp:sp modelId="{0AEAC350-5D65-4B5D-A10B-B7AD929C0704}">
      <dsp:nvSpPr>
        <dsp:cNvPr id="0" name=""/>
        <dsp:cNvSpPr/>
      </dsp:nvSpPr>
      <dsp:spPr>
        <a:xfrm>
          <a:off x="7187576" y="84097"/>
          <a:ext cx="3327201" cy="3992641"/>
        </a:xfrm>
        <a:prstGeom prst="rect">
          <a:avLst/>
        </a:prstGeom>
        <a:solidFill>
          <a:schemeClr val="accent5">
            <a:hueOff val="-12152150"/>
            <a:satOff val="-826"/>
            <a:lumOff val="1961"/>
            <a:alphaOff val="0"/>
          </a:schemeClr>
        </a:solidFill>
        <a:ln w="19050" cap="flat" cmpd="sng" algn="ctr">
          <a:solidFill>
            <a:schemeClr val="accent5">
              <a:hueOff val="-12152150"/>
              <a:satOff val="-826"/>
              <a:lumOff val="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8654" tIns="0" rIns="328654" bIns="330200" numCol="1" spcCol="1270" anchor="t" anchorCtr="0">
          <a:noAutofit/>
        </a:bodyPr>
        <a:lstStyle/>
        <a:p>
          <a:pPr marL="0" lvl="0" indent="0" algn="l" defTabSz="977900">
            <a:lnSpc>
              <a:spcPct val="100000"/>
            </a:lnSpc>
            <a:spcBef>
              <a:spcPct val="0"/>
            </a:spcBef>
            <a:spcAft>
              <a:spcPct val="35000"/>
            </a:spcAft>
            <a:buNone/>
          </a:pPr>
          <a:r>
            <a:rPr lang="en-US" sz="2200" b="1" kern="1200"/>
            <a:t>Cross-Checking for Consistency</a:t>
          </a:r>
          <a:r>
            <a:rPr lang="en-US" sz="2200" kern="1200"/>
            <a:t>: Compare the information with other sources to identify potential biases.</a:t>
          </a:r>
        </a:p>
      </dsp:txBody>
      <dsp:txXfrm>
        <a:off x="7187576" y="1681154"/>
        <a:ext cx="3327201" cy="2395585"/>
      </dsp:txXfrm>
    </dsp:sp>
    <dsp:sp modelId="{8ADEB08E-9073-4989-B91C-05E5778F5CE8}">
      <dsp:nvSpPr>
        <dsp:cNvPr id="0" name=""/>
        <dsp:cNvSpPr/>
      </dsp:nvSpPr>
      <dsp:spPr>
        <a:xfrm>
          <a:off x="7187576" y="84097"/>
          <a:ext cx="3327201" cy="1597056"/>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28654" tIns="165100" rIns="328654" bIns="165100" numCol="1" spcCol="1270" anchor="ctr" anchorCtr="0">
          <a:noAutofit/>
        </a:bodyPr>
        <a:lstStyle/>
        <a:p>
          <a:pPr marL="0" lvl="0" indent="0" algn="l" defTabSz="2933700">
            <a:lnSpc>
              <a:spcPct val="90000"/>
            </a:lnSpc>
            <a:spcBef>
              <a:spcPct val="0"/>
            </a:spcBef>
            <a:spcAft>
              <a:spcPct val="35000"/>
            </a:spcAft>
            <a:buNone/>
          </a:pPr>
          <a:r>
            <a:rPr lang="en-US" sz="6600" kern="1200"/>
            <a:t>03</a:t>
          </a:r>
        </a:p>
      </dsp:txBody>
      <dsp:txXfrm>
        <a:off x="7187576" y="84097"/>
        <a:ext cx="3327201" cy="1597056"/>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EDBBC9-9703-4D1C-AE52-2F00B7C3A43F}" type="datetimeFigureOut">
              <a:rPr lang="en-US" smtClean="0"/>
              <a:t>10/17/2024</a:t>
            </a:fld>
            <a:endParaRPr lang="en-US"/>
          </a:p>
        </p:txBody>
      </p:sp>
      <p:sp>
        <p:nvSpPr>
          <p:cNvPr id="4" name="Slide Image Placeholder 3"/>
          <p:cNvSpPr>
            <a:spLocks noGrp="1" noRot="1" noChangeAspect="1"/>
          </p:cNvSpPr>
          <p:nvPr>
            <p:ph type="sldImg" idx="2"/>
          </p:nvPr>
        </p:nvSpPr>
        <p:spPr>
          <a:xfrm>
            <a:off x="685800" y="1143000"/>
            <a:ext cx="5486400" cy="257333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3867665"/>
            <a:ext cx="5486400" cy="464614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A3A144-43F7-49B0-898B-83D2D11A64AB}" type="slidenum">
              <a:rPr lang="en-US" smtClean="0"/>
              <a:t>‹#›</a:t>
            </a:fld>
            <a:endParaRPr lang="en-US"/>
          </a:p>
        </p:txBody>
      </p:sp>
    </p:spTree>
    <p:extLst>
      <p:ext uri="{BB962C8B-B14F-4D97-AF65-F5344CB8AC3E}">
        <p14:creationId xmlns:p14="http://schemas.microsoft.com/office/powerpoint/2010/main" val="3290449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3150" y="1143000"/>
            <a:ext cx="4711700" cy="2651125"/>
          </a:xfrm>
        </p:spPr>
      </p:sp>
      <p:sp>
        <p:nvSpPr>
          <p:cNvPr id="3" name="Notes Placeholder 2"/>
          <p:cNvSpPr>
            <a:spLocks noGrp="1"/>
          </p:cNvSpPr>
          <p:nvPr>
            <p:ph type="body" idx="1"/>
          </p:nvPr>
        </p:nvSpPr>
        <p:spPr>
          <a:xfrm>
            <a:off x="685800" y="3892379"/>
            <a:ext cx="5486400" cy="4108622"/>
          </a:xfrm>
        </p:spPr>
        <p:txBody>
          <a:bodyPr/>
          <a:lstStyle/>
          <a:p>
            <a:r>
              <a:rPr lang="en-US" dirty="0">
                <a:latin typeface="Segoe UI Symbol" panose="020B0502040204020203" pitchFamily="34" charset="0"/>
                <a:ea typeface="Segoe UI Symbol" panose="020B0502040204020203" pitchFamily="34" charset="0"/>
              </a:rPr>
              <a:t>This is a 4-hour module. You can teach it in one session, or two 2-hour sessions. Arrange for a 10-minute break every hour. </a:t>
            </a:r>
          </a:p>
          <a:p>
            <a:r>
              <a:rPr lang="en-US" sz="3000" dirty="0">
                <a:latin typeface="Segoe UI Symbol" panose="020B0502040204020203" pitchFamily="34" charset="0"/>
                <a:ea typeface="Segoe UI Symbol" panose="020B0502040204020203" pitchFamily="34" charset="0"/>
              </a:rPr>
              <a:t>🛈</a:t>
            </a:r>
            <a:r>
              <a:rPr lang="en-US" dirty="0">
                <a:latin typeface="Segoe UI Symbol" panose="020B0502040204020203" pitchFamily="34" charset="0"/>
                <a:ea typeface="Segoe UI Symbol" panose="020B0502040204020203" pitchFamily="34" charset="0"/>
              </a:rPr>
              <a:t>   You will need: </a:t>
            </a:r>
          </a:p>
          <a:p>
            <a:pPr marL="628650" lvl="1" indent="-171450">
              <a:buFont typeface="Arial" panose="020B0604020202020204" pitchFamily="34" charset="0"/>
              <a:buChar char="•"/>
            </a:pPr>
            <a:r>
              <a:rPr lang="en-US" dirty="0">
                <a:latin typeface="Segoe UI Symbol" panose="020B0502040204020203" pitchFamily="34" charset="0"/>
                <a:ea typeface="Segoe UI Symbol" panose="020B0502040204020203" pitchFamily="34" charset="0"/>
              </a:rPr>
              <a:t>a PC/laptop with access to the Internet and speaker to be able to listen to the videos. </a:t>
            </a:r>
          </a:p>
          <a:p>
            <a:pPr marL="628650" lvl="1" indent="-171450">
              <a:buFont typeface="Arial" panose="020B0604020202020204" pitchFamily="34" charset="0"/>
              <a:buChar char="•"/>
            </a:pPr>
            <a:r>
              <a:rPr lang="en-US" dirty="0">
                <a:latin typeface="Segoe UI Symbol" panose="020B0502040204020203" pitchFamily="34" charset="0"/>
                <a:ea typeface="Segoe UI Symbol" panose="020B0502040204020203" pitchFamily="34" charset="0"/>
              </a:rPr>
              <a:t>A data projector to project this presentation. </a:t>
            </a:r>
          </a:p>
          <a:p>
            <a:pPr marL="628650" lvl="1" indent="-171450">
              <a:buFont typeface="Arial" panose="020B0604020202020204" pitchFamily="34" charset="0"/>
              <a:buChar char="•"/>
            </a:pPr>
            <a:r>
              <a:rPr lang="en-US" dirty="0">
                <a:latin typeface="Segoe UI Symbol" panose="020B0502040204020203" pitchFamily="34" charset="0"/>
                <a:ea typeface="Segoe UI Symbol" panose="020B0502040204020203" pitchFamily="34" charset="0"/>
              </a:rPr>
              <a:t>A couple of pictures stored on your desktop before class (check slide 16)</a:t>
            </a:r>
          </a:p>
          <a:p>
            <a:pPr marL="457200" lvl="1" indent="0">
              <a:buFont typeface="Arial" panose="020B0604020202020204" pitchFamily="34" charset="0"/>
              <a:buNone/>
            </a:pPr>
            <a:endParaRPr lang="en-US" dirty="0">
              <a:latin typeface="Segoe UI Symbol" panose="020B0502040204020203" pitchFamily="34" charset="0"/>
              <a:ea typeface="Segoe UI Symbol" panose="020B0502040204020203" pitchFamily="34" charset="0"/>
            </a:endParaRPr>
          </a:p>
          <a:p>
            <a:pPr marL="171450" indent="-171450">
              <a:buFont typeface="Wingdings" panose="05000000000000000000" pitchFamily="2" charset="2"/>
              <a:buChar char="F"/>
            </a:pPr>
            <a:r>
              <a:rPr lang="en-US" dirty="0">
                <a:latin typeface="Segoe UI Symbol" panose="020B0502040204020203" pitchFamily="34" charset="0"/>
                <a:ea typeface="Segoe UI Symbol" panose="020B0502040204020203" pitchFamily="34" charset="0"/>
                <a:sym typeface="Wingdings" panose="05000000000000000000" pitchFamily="2" charset="2"/>
              </a:rPr>
              <a:t>A note on the videos used: Most videos are in English. You can add subtitles if you click CC at the bottom of the video. If you don’t see your language, click on settings, auto-translate, and select your language. Since most videos start with a short ad, it is advisable to open the video before class, skip the ad and stop. Open it again when it is time and start it. In this module there is only one video (slide 19).</a:t>
            </a:r>
          </a:p>
          <a:p>
            <a:pPr marL="0" indent="0">
              <a:buFont typeface="Wingdings" panose="05000000000000000000" pitchFamily="2" charset="2"/>
              <a:buNone/>
            </a:pPr>
            <a:endParaRPr lang="en-US" dirty="0">
              <a:latin typeface="Segoe UI Symbol" panose="020B0502040204020203" pitchFamily="34" charset="0"/>
              <a:ea typeface="Segoe UI Symbol" panose="020B0502040204020203" pitchFamily="34" charset="0"/>
            </a:endParaRPr>
          </a:p>
          <a:p>
            <a:pPr marL="0" indent="0">
              <a:buFont typeface="Arial" panose="020B0604020202020204" pitchFamily="34" charset="0"/>
              <a:buNone/>
            </a:pPr>
            <a:r>
              <a:rPr lang="en-US" dirty="0"/>
              <a:t>Symbols used in the notes to help you teach the module:</a:t>
            </a:r>
          </a:p>
          <a:p>
            <a:r>
              <a:rPr lang="en-US" sz="2000" dirty="0">
                <a:sym typeface="Wingdings" panose="05000000000000000000" pitchFamily="2" charset="2"/>
              </a:rPr>
              <a:t></a:t>
            </a:r>
            <a:r>
              <a:rPr lang="en-US" dirty="0">
                <a:sym typeface="Wingdings" panose="05000000000000000000" pitchFamily="2" charset="2"/>
              </a:rPr>
              <a:t> It is used for something you have to say or read in class. It represents your speaking.</a:t>
            </a:r>
          </a:p>
          <a:p>
            <a:r>
              <a:rPr lang="en-US" sz="2000" dirty="0">
                <a:sym typeface="Wingdings" panose="05000000000000000000" pitchFamily="2" charset="2"/>
              </a:rPr>
              <a:t></a:t>
            </a:r>
            <a:r>
              <a:rPr lang="en-US" dirty="0">
                <a:sym typeface="Wingdings" panose="05000000000000000000" pitchFamily="2" charset="2"/>
              </a:rPr>
              <a:t>  It is used for instructions. It gives you info on what to do. </a:t>
            </a:r>
          </a:p>
          <a:p>
            <a:pPr marL="0" indent="0">
              <a:buFont typeface="Wingdings" panose="05000000000000000000" pitchFamily="2" charset="2"/>
              <a:buNone/>
            </a:pPr>
            <a:r>
              <a:rPr lang="en-US" sz="2000" dirty="0">
                <a:latin typeface="Segoe UI Symbol" panose="020B0502040204020203" pitchFamily="34" charset="0"/>
                <a:ea typeface="Segoe UI Symbol" panose="020B0502040204020203" pitchFamily="34" charset="0"/>
                <a:sym typeface="Wingdings" panose="05000000000000000000" pitchFamily="2" charset="2"/>
              </a:rPr>
              <a:t>🖈</a:t>
            </a:r>
            <a:r>
              <a:rPr lang="en-US" dirty="0">
                <a:sym typeface="Wingdings" panose="05000000000000000000" pitchFamily="2" charset="2"/>
              </a:rPr>
              <a:t> It is used in any of the above (speaking or instructions). It represents a question to ask students, or an activity to do with students.</a:t>
            </a:r>
          </a:p>
          <a:p>
            <a:pPr marL="0" indent="0">
              <a:buFont typeface="Wingdings" panose="05000000000000000000" pitchFamily="2" charset="2"/>
              <a:buNone/>
            </a:pPr>
            <a:endParaRPr lang="en-US" dirty="0"/>
          </a:p>
          <a:p>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1</a:t>
            </a:fld>
            <a:endParaRPr lang="en-US"/>
          </a:p>
        </p:txBody>
      </p:sp>
    </p:spTree>
    <p:extLst>
      <p:ext uri="{BB962C8B-B14F-4D97-AF65-F5344CB8AC3E}">
        <p14:creationId xmlns:p14="http://schemas.microsoft.com/office/powerpoint/2010/main" val="1550617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Hi and welcome back. Together we will explore the digital world opportunities and threats in three modules. I assume that most of you have already been exposed to digital realities via a smartphone or PC. However, what we try to do here, is to systemize and deepen our knowledge, so that we can take full advantage of technology in a safe, pleasant and productive way. So, in this module we will talk about:</a:t>
            </a:r>
          </a:p>
          <a:p>
            <a:pPr marL="0" indent="0">
              <a:buFont typeface="Wingdings" panose="05000000000000000000" pitchFamily="2" charset="2"/>
              <a:buNone/>
            </a:pPr>
            <a:r>
              <a:rPr lang="en-US" dirty="0">
                <a:sym typeface="Wingdings" panose="05000000000000000000" pitchFamily="2" charset="2"/>
              </a:rPr>
              <a:t> Read the agenda. </a:t>
            </a:r>
            <a:endParaRPr lang="el-GR" dirty="0">
              <a:sym typeface="Wingdings" panose="05000000000000000000" pitchFamily="2" charset="2"/>
            </a:endParaRPr>
          </a:p>
          <a:p>
            <a:pPr marL="0" indent="0">
              <a:buFont typeface="Wingdings" panose="05000000000000000000" pitchFamily="2" charset="2"/>
              <a:buNone/>
            </a:pPr>
            <a:endParaRPr lang="en-US"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55A3A144-43F7-49B0-898B-83D2D11A64AB}" type="slidenum">
              <a:rPr lang="en-US" smtClean="0"/>
              <a:t>2</a:t>
            </a:fld>
            <a:endParaRPr lang="en-US"/>
          </a:p>
        </p:txBody>
      </p:sp>
    </p:spTree>
    <p:extLst>
      <p:ext uri="{BB962C8B-B14F-4D97-AF65-F5344CB8AC3E}">
        <p14:creationId xmlns:p14="http://schemas.microsoft.com/office/powerpoint/2010/main" val="3038113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285750" indent="-285750">
              <a:buFont typeface="Wingdings" panose="05000000000000000000" pitchFamily="2" charset="2"/>
              <a:buChar char="J"/>
            </a:pPr>
            <a:r>
              <a:rPr lang="en-US" sz="1800" dirty="0">
                <a:sym typeface="Wingdings" panose="05000000000000000000" pitchFamily="2" charset="2"/>
              </a:rPr>
              <a:t>So, we will start by examining digital data and digital information. We may have heard these two terms before, but do we know what is the difference between them?</a:t>
            </a:r>
          </a:p>
          <a:p>
            <a:pPr marL="0" indent="0">
              <a:buFont typeface="Wingdings" panose="05000000000000000000" pitchFamily="2" charset="2"/>
              <a:buNone/>
            </a:pPr>
            <a:endParaRPr lang="en-US" sz="1800" dirty="0">
              <a:sym typeface="Wingdings" panose="05000000000000000000" pitchFamily="2" charset="2"/>
            </a:endParaRPr>
          </a:p>
          <a:p>
            <a:endParaRPr lang="en-US" sz="1800" dirty="0">
              <a:sym typeface="Wingdings" panose="05000000000000000000" pitchFamily="2" charset="2"/>
            </a:endParaRPr>
          </a:p>
          <a:p>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3</a:t>
            </a:fld>
            <a:endParaRPr lang="en-US"/>
          </a:p>
        </p:txBody>
      </p:sp>
    </p:spTree>
    <p:extLst>
      <p:ext uri="{BB962C8B-B14F-4D97-AF65-F5344CB8AC3E}">
        <p14:creationId xmlns:p14="http://schemas.microsoft.com/office/powerpoint/2010/main" val="35167796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marR="0" indent="-171450">
              <a:lnSpc>
                <a:spcPct val="107000"/>
              </a:lnSpc>
              <a:spcBef>
                <a:spcPts val="0"/>
              </a:spcBef>
              <a:spcAft>
                <a:spcPts val="800"/>
              </a:spcAft>
              <a:buFont typeface="Wingdings" panose="05000000000000000000" pitchFamily="2" charset="2"/>
              <a:buChar char="J"/>
            </a:pPr>
            <a:r>
              <a:rPr lang="en-US" b="0" i="0" dirty="0">
                <a:solidFill>
                  <a:srgbClr val="444444"/>
                </a:solidFill>
                <a:effectLst/>
                <a:highlight>
                  <a:srgbClr val="FFFFFF"/>
                </a:highlight>
                <a:latin typeface="Poppins" panose="00000500000000000000" pitchFamily="2" charset="0"/>
              </a:rPr>
              <a:t>Usually, the terms “</a:t>
            </a:r>
            <a:r>
              <a:rPr lang="en-US" b="0" i="1" dirty="0">
                <a:solidFill>
                  <a:srgbClr val="444444"/>
                </a:solidFill>
                <a:effectLst/>
                <a:highlight>
                  <a:srgbClr val="FFFFFF"/>
                </a:highlight>
                <a:latin typeface="Poppins" panose="00000500000000000000" pitchFamily="2" charset="0"/>
              </a:rPr>
              <a:t>data</a:t>
            </a:r>
            <a:r>
              <a:rPr lang="en-US" b="0" i="0" dirty="0">
                <a:solidFill>
                  <a:srgbClr val="444444"/>
                </a:solidFill>
                <a:effectLst/>
                <a:highlight>
                  <a:srgbClr val="FFFFFF"/>
                </a:highlight>
                <a:latin typeface="Poppins" panose="00000500000000000000" pitchFamily="2" charset="0"/>
              </a:rPr>
              <a:t>” and “</a:t>
            </a:r>
            <a:r>
              <a:rPr lang="en-US" b="0" i="1" dirty="0">
                <a:solidFill>
                  <a:srgbClr val="444444"/>
                </a:solidFill>
                <a:effectLst/>
                <a:highlight>
                  <a:srgbClr val="FFFFFF"/>
                </a:highlight>
                <a:latin typeface="Poppins" panose="00000500000000000000" pitchFamily="2" charset="0"/>
              </a:rPr>
              <a:t>information</a:t>
            </a:r>
            <a:r>
              <a:rPr lang="en-US" b="0" i="0" dirty="0">
                <a:solidFill>
                  <a:srgbClr val="444444"/>
                </a:solidFill>
                <a:effectLst/>
                <a:highlight>
                  <a:srgbClr val="FFFFFF"/>
                </a:highlight>
                <a:latin typeface="Poppins" panose="00000500000000000000" pitchFamily="2" charset="0"/>
              </a:rPr>
              <a:t>”  are used interchangeably. However, there is a subtle difference between the two. </a:t>
            </a:r>
            <a:r>
              <a:rPr lang="en-US" sz="1200" b="0" kern="0" dirty="0">
                <a:effectLst/>
                <a:latin typeface="+mj-lt"/>
                <a:ea typeface="Times New Roman" panose="02020603050405020304" pitchFamily="18" charset="0"/>
                <a:cs typeface="Arial" panose="020B0604020202020204" pitchFamily="34" charset="0"/>
              </a:rPr>
              <a:t>Digital data refers to any </a:t>
            </a:r>
            <a:r>
              <a:rPr lang="en-US" sz="1200" b="0" kern="0" dirty="0">
                <a:latin typeface="+mj-lt"/>
                <a:cs typeface="Arial" panose="020B0604020202020204" pitchFamily="34" charset="0"/>
              </a:rPr>
              <a:t>fact that is stored, transferred, read, and used by networks, smartphones, computers, and other machines. Data can be numbers, symbols, characters, words, codes, graphs, etc. </a:t>
            </a:r>
            <a:r>
              <a:rPr lang="en-US" sz="1200" b="0" kern="0" dirty="0">
                <a:effectLst/>
                <a:latin typeface="+mj-lt"/>
                <a:ea typeface="Times New Roman" panose="02020603050405020304" pitchFamily="18" charset="0"/>
                <a:cs typeface="Arial" panose="020B0604020202020204" pitchFamily="34" charset="0"/>
              </a:rPr>
              <a:t>Digital information is data put into context to make it useful.</a:t>
            </a:r>
          </a:p>
          <a:p>
            <a:pPr marL="0" marR="0" indent="0">
              <a:lnSpc>
                <a:spcPct val="107000"/>
              </a:lnSpc>
              <a:spcBef>
                <a:spcPts val="0"/>
              </a:spcBef>
              <a:spcAft>
                <a:spcPts val="800"/>
              </a:spcAft>
              <a:buFont typeface="Wingdings" panose="05000000000000000000" pitchFamily="2" charset="2"/>
              <a:buNone/>
            </a:pPr>
            <a:endParaRPr lang="en-US" sz="1200" b="0" kern="100" dirty="0">
              <a:effectLst/>
              <a:latin typeface="+mj-lt"/>
              <a:ea typeface="Aptos" panose="020B00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4</a:t>
            </a:fld>
            <a:endParaRPr lang="en-US"/>
          </a:p>
        </p:txBody>
      </p:sp>
    </p:spTree>
    <p:extLst>
      <p:ext uri="{BB962C8B-B14F-4D97-AF65-F5344CB8AC3E}">
        <p14:creationId xmlns:p14="http://schemas.microsoft.com/office/powerpoint/2010/main" val="4028844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2"/>
            </a:pPr>
            <a:r>
              <a:rPr lang="en-US" dirty="0"/>
              <a:t>Read the table from left to right. Read the entire first row and then the second row. Use the following examples to explain the difference between data and information</a:t>
            </a:r>
            <a:endParaRPr lang="en-US" b="0" i="0" dirty="0">
              <a:solidFill>
                <a:srgbClr val="525252"/>
              </a:solidFill>
              <a:effectLst/>
              <a:highlight>
                <a:srgbClr val="FFFFFF"/>
              </a:highlight>
              <a:latin typeface="Poppins" panose="00000500000000000000" pitchFamily="2" charset="0"/>
            </a:endParaRPr>
          </a:p>
          <a:p>
            <a:pPr marL="171450" indent="-171450">
              <a:buFont typeface="Wingdings" panose="05000000000000000000" pitchFamily="2" charset="2"/>
              <a:buChar char="J"/>
            </a:pPr>
            <a:r>
              <a:rPr lang="en-US" b="0" i="0" dirty="0">
                <a:solidFill>
                  <a:srgbClr val="525252"/>
                </a:solidFill>
                <a:effectLst/>
                <a:highlight>
                  <a:srgbClr val="FFFFFF"/>
                </a:highlight>
                <a:latin typeface="Poppins" panose="00000500000000000000" pitchFamily="2" charset="0"/>
                <a:sym typeface="Wingdings" panose="05000000000000000000" pitchFamily="2" charset="2"/>
              </a:rPr>
              <a:t>Let’s see an example: the words </a:t>
            </a:r>
            <a:r>
              <a:rPr lang="en-US" b="0" i="0" dirty="0">
                <a:solidFill>
                  <a:srgbClr val="525252"/>
                </a:solidFill>
                <a:effectLst/>
                <a:highlight>
                  <a:srgbClr val="FFFFFF"/>
                </a:highlight>
                <a:latin typeface="Poppins" panose="00000500000000000000" pitchFamily="2" charset="0"/>
              </a:rPr>
              <a:t>“sky” and “blue” are data. The phrase “sky is blue” is information (</a:t>
            </a:r>
            <a:r>
              <a:rPr lang="en-US" b="0" i="0" dirty="0">
                <a:solidFill>
                  <a:srgbClr val="040C28"/>
                </a:solidFill>
                <a:effectLst/>
                <a:highlight>
                  <a:srgbClr val="D3E3FD"/>
                </a:highlight>
                <a:latin typeface="Google Sans"/>
              </a:rPr>
              <a:t>information derived from processing the data). </a:t>
            </a:r>
            <a:r>
              <a:rPr lang="en-US" b="0" i="0" dirty="0">
                <a:solidFill>
                  <a:srgbClr val="525252"/>
                </a:solidFill>
                <a:effectLst/>
                <a:highlight>
                  <a:srgbClr val="FFFFFF"/>
                </a:highlight>
                <a:latin typeface="Poppins" panose="00000500000000000000" pitchFamily="2" charset="0"/>
              </a:rPr>
              <a:t>Another example is the facts collected for writing a paper is data until it is presented in an organized manner. Then, it becomes information. Is it clear?</a:t>
            </a:r>
          </a:p>
          <a:p>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5</a:t>
            </a:fld>
            <a:endParaRPr lang="en-US"/>
          </a:p>
        </p:txBody>
      </p:sp>
    </p:spTree>
    <p:extLst>
      <p:ext uri="{BB962C8B-B14F-4D97-AF65-F5344CB8AC3E}">
        <p14:creationId xmlns:p14="http://schemas.microsoft.com/office/powerpoint/2010/main" val="1574192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t>There are two main types of data: qualitative ones and quantitative ones. Qualitative data is non-numerical data. It describes qualities or characteristics. Quantitative data describes numbers, percentages, ratios, sizes, etc.</a:t>
            </a:r>
          </a:p>
          <a:p>
            <a:pPr marL="0" indent="0">
              <a:buFont typeface="Wingdings" panose="05000000000000000000" pitchFamily="2" charset="2"/>
              <a:buNone/>
            </a:pPr>
            <a:r>
              <a:rPr lang="en-US" dirty="0">
                <a:sym typeface="Wingdings" panose="05000000000000000000" pitchFamily="2" charset="2"/>
              </a:rPr>
              <a:t> Read the examples of qualitative and quantitative data that appears on the slide. </a:t>
            </a:r>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6</a:t>
            </a:fld>
            <a:endParaRPr lang="en-US"/>
          </a:p>
        </p:txBody>
      </p:sp>
    </p:spTree>
    <p:extLst>
      <p:ext uri="{BB962C8B-B14F-4D97-AF65-F5344CB8AC3E}">
        <p14:creationId xmlns:p14="http://schemas.microsoft.com/office/powerpoint/2010/main" val="1554963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Ok, we’ve seen what digital data and digital information are, but where do they come from? In other words, what are the data sources? A data source is the first location where data is born or the location where physical data is digitized. </a:t>
            </a:r>
            <a:r>
              <a:rPr lang="en-US" dirty="0">
                <a:latin typeface="Segoe UI Symbol" panose="020B0502040204020203" pitchFamily="34" charset="0"/>
                <a:ea typeface="Segoe UI Symbol" panose="020B0502040204020203" pitchFamily="34" charset="0"/>
                <a:sym typeface="Wingdings" panose="05000000000000000000" pitchFamily="2" charset="2"/>
              </a:rPr>
              <a:t>🖈 Can you name some data sources?</a:t>
            </a:r>
          </a:p>
          <a:p>
            <a:pPr marL="0" indent="0">
              <a:buFont typeface="Wingdings" panose="05000000000000000000" pitchFamily="2" charset="2"/>
              <a:buNone/>
            </a:pPr>
            <a:endParaRPr lang="en-US" dirty="0">
              <a:sym typeface="Wingdings" panose="05000000000000000000" pitchFamily="2" charset="2"/>
            </a:endParaRPr>
          </a:p>
          <a:p>
            <a:r>
              <a:rPr lang="en-US" dirty="0">
                <a:sym typeface="Wingdings" panose="05000000000000000000" pitchFamily="2" charset="2"/>
              </a:rPr>
              <a:t> </a:t>
            </a:r>
            <a:r>
              <a:rPr lang="en-US" dirty="0"/>
              <a:t>Ask students the question. If they cannot answer, or if they give only a few examples, you can give them the following information:</a:t>
            </a:r>
          </a:p>
          <a:p>
            <a:pPr marL="171450" marR="0" indent="-171450">
              <a:lnSpc>
                <a:spcPct val="107000"/>
              </a:lnSpc>
              <a:spcBef>
                <a:spcPts val="0"/>
              </a:spcBef>
              <a:spcAft>
                <a:spcPts val="800"/>
              </a:spcAft>
              <a:buFont typeface="Arial" panose="020B0604020202020204" pitchFamily="34" charset="0"/>
              <a:buChar char="•"/>
            </a:pPr>
            <a:r>
              <a:rPr lang="en-US" dirty="0">
                <a:solidFill>
                  <a:srgbClr val="202124"/>
                </a:solidFill>
                <a:highlight>
                  <a:srgbClr val="FFFFFF"/>
                </a:highlight>
                <a:latin typeface="Google Sans"/>
              </a:rPr>
              <a:t>Websites and online platforms</a:t>
            </a:r>
          </a:p>
          <a:p>
            <a:pPr marL="171450" marR="0" indent="-171450">
              <a:lnSpc>
                <a:spcPct val="107000"/>
              </a:lnSpc>
              <a:spcBef>
                <a:spcPts val="0"/>
              </a:spcBef>
              <a:spcAft>
                <a:spcPts val="800"/>
              </a:spcAft>
              <a:buFont typeface="Arial" panose="020B0604020202020204" pitchFamily="34" charset="0"/>
              <a:buChar char="•"/>
            </a:pPr>
            <a:r>
              <a:rPr lang="en-US" dirty="0">
                <a:solidFill>
                  <a:srgbClr val="202124"/>
                </a:solidFill>
                <a:highlight>
                  <a:srgbClr val="FFFFFF"/>
                </a:highlight>
                <a:latin typeface="Google Sans"/>
              </a:rPr>
              <a:t>Social media networks</a:t>
            </a:r>
          </a:p>
          <a:p>
            <a:pPr marL="171450" marR="0" indent="-171450">
              <a:lnSpc>
                <a:spcPct val="107000"/>
              </a:lnSpc>
              <a:spcBef>
                <a:spcPts val="0"/>
              </a:spcBef>
              <a:spcAft>
                <a:spcPts val="800"/>
              </a:spcAft>
              <a:buFont typeface="Arial" panose="020B0604020202020204" pitchFamily="34" charset="0"/>
              <a:buChar char="•"/>
            </a:pPr>
            <a:r>
              <a:rPr lang="en-US" dirty="0">
                <a:solidFill>
                  <a:srgbClr val="202124"/>
                </a:solidFill>
                <a:highlight>
                  <a:srgbClr val="FFFFFF"/>
                </a:highlight>
                <a:latin typeface="Google Sans"/>
              </a:rPr>
              <a:t>Digital devices (e.g., smartphones, computers, IoT devices)</a:t>
            </a:r>
          </a:p>
          <a:p>
            <a:pPr marL="171450" marR="0" indent="-171450">
              <a:lnSpc>
                <a:spcPct val="107000"/>
              </a:lnSpc>
              <a:spcBef>
                <a:spcPts val="0"/>
              </a:spcBef>
              <a:spcAft>
                <a:spcPts val="800"/>
              </a:spcAft>
              <a:buFont typeface="Arial" panose="020B0604020202020204" pitchFamily="34" charset="0"/>
              <a:buChar char="•"/>
            </a:pPr>
            <a:r>
              <a:rPr lang="en-US" dirty="0">
                <a:solidFill>
                  <a:srgbClr val="202124"/>
                </a:solidFill>
                <a:highlight>
                  <a:srgbClr val="FFFFFF"/>
                </a:highlight>
                <a:latin typeface="Google Sans"/>
              </a:rPr>
              <a:t>Sensors and surveillance systems</a:t>
            </a:r>
          </a:p>
          <a:p>
            <a:pPr marL="171450" marR="0" indent="-171450">
              <a:lnSpc>
                <a:spcPct val="107000"/>
              </a:lnSpc>
              <a:spcBef>
                <a:spcPts val="0"/>
              </a:spcBef>
              <a:spcAft>
                <a:spcPts val="800"/>
              </a:spcAft>
              <a:buFont typeface="Arial" panose="020B0604020202020204" pitchFamily="34" charset="0"/>
              <a:buChar char="•"/>
            </a:pPr>
            <a:r>
              <a:rPr lang="en-US" dirty="0">
                <a:solidFill>
                  <a:srgbClr val="202124"/>
                </a:solidFill>
                <a:highlight>
                  <a:srgbClr val="FFFFFF"/>
                </a:highlight>
                <a:latin typeface="Google Sans"/>
              </a:rPr>
              <a:t>Online databases and repositories</a:t>
            </a:r>
          </a:p>
          <a:p>
            <a:pPr marL="171450" marR="0" indent="-171450">
              <a:lnSpc>
                <a:spcPct val="107000"/>
              </a:lnSpc>
              <a:spcBef>
                <a:spcPts val="0"/>
              </a:spcBef>
              <a:spcAft>
                <a:spcPts val="800"/>
              </a:spcAft>
              <a:buFont typeface="Arial" panose="020B0604020202020204" pitchFamily="34" charset="0"/>
              <a:buChar char="•"/>
            </a:pPr>
            <a:r>
              <a:rPr lang="en-US" b="0" i="0" dirty="0">
                <a:solidFill>
                  <a:srgbClr val="202124"/>
                </a:solidFill>
                <a:effectLst/>
                <a:highlight>
                  <a:srgbClr val="FFFFFF"/>
                </a:highlight>
                <a:latin typeface="Google Sans"/>
              </a:rPr>
              <a:t>Music or sound recordings</a:t>
            </a:r>
          </a:p>
          <a:p>
            <a:pPr marL="171450" marR="0" indent="-171450">
              <a:lnSpc>
                <a:spcPct val="107000"/>
              </a:lnSpc>
              <a:spcBef>
                <a:spcPts val="0"/>
              </a:spcBef>
              <a:spcAft>
                <a:spcPts val="800"/>
              </a:spcAft>
              <a:buFont typeface="Arial" panose="020B0604020202020204" pitchFamily="34" charset="0"/>
              <a:buChar char="•"/>
            </a:pPr>
            <a:r>
              <a:rPr lang="en-US" b="0" i="0" dirty="0">
                <a:solidFill>
                  <a:srgbClr val="202124"/>
                </a:solidFill>
                <a:effectLst/>
                <a:highlight>
                  <a:srgbClr val="FFFFFF"/>
                </a:highlight>
                <a:latin typeface="Google Sans"/>
              </a:rPr>
              <a:t>Blogs</a:t>
            </a:r>
          </a:p>
          <a:p>
            <a:pPr marL="171450" marR="0" indent="-171450">
              <a:lnSpc>
                <a:spcPct val="107000"/>
              </a:lnSpc>
              <a:spcBef>
                <a:spcPts val="0"/>
              </a:spcBef>
              <a:spcAft>
                <a:spcPts val="800"/>
              </a:spcAft>
              <a:buFont typeface="Arial" panose="020B0604020202020204" pitchFamily="34" charset="0"/>
              <a:buChar char="•"/>
            </a:pPr>
            <a:r>
              <a:rPr lang="en-US" b="0" i="0" dirty="0">
                <a:solidFill>
                  <a:srgbClr val="4D5156"/>
                </a:solidFill>
                <a:effectLst/>
                <a:highlight>
                  <a:srgbClr val="FFFFFF"/>
                </a:highlight>
                <a:latin typeface="Google Sans"/>
              </a:rPr>
              <a:t>Video games</a:t>
            </a:r>
          </a:p>
          <a:p>
            <a:endParaRPr lang="en-US" dirty="0"/>
          </a:p>
          <a:p>
            <a:pPr marL="171450" indent="-171450">
              <a:buFont typeface="Wingdings" panose="05000000000000000000" pitchFamily="2" charset="2"/>
              <a:buChar char="J"/>
            </a:pPr>
            <a:r>
              <a:rPr lang="en-US" dirty="0">
                <a:sym typeface="Wingdings" panose="05000000000000000000" pitchFamily="2" charset="2"/>
              </a:rPr>
              <a:t>Is everything clear? We have now finished examining digital data and digital information. It is important to remember though, that everything that is done online or saved online, creates digital data. We will come back to this, when we talk about digital footprints. Do you have any questions?</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7</a:t>
            </a:fld>
            <a:endParaRPr lang="en-US"/>
          </a:p>
        </p:txBody>
      </p:sp>
    </p:spTree>
    <p:extLst>
      <p:ext uri="{BB962C8B-B14F-4D97-AF65-F5344CB8AC3E}">
        <p14:creationId xmlns:p14="http://schemas.microsoft.com/office/powerpoint/2010/main" val="1923522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We will now move on to more practical things. In this part, we will look at effective search strategies. We all search for different kind of information everyday. But sometimes, the search results are not what we were hoping. As we can imagine, the Internet is a huge library with billions of information. To retrieve what we want, we need to know how to search for it. This is our main topic in this part. We will see the strategies and practical examples together. </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8</a:t>
            </a:fld>
            <a:endParaRPr lang="en-US"/>
          </a:p>
        </p:txBody>
      </p:sp>
    </p:spTree>
    <p:extLst>
      <p:ext uri="{BB962C8B-B14F-4D97-AF65-F5344CB8AC3E}">
        <p14:creationId xmlns:p14="http://schemas.microsoft.com/office/powerpoint/2010/main" val="2490309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t>Let’s start with the basics. To search for information, we all use a browser. A browser </a:t>
            </a:r>
            <a:r>
              <a:rPr lang="en-US" b="0" i="0" dirty="0">
                <a:solidFill>
                  <a:srgbClr val="474747"/>
                </a:solidFill>
                <a:effectLst/>
                <a:highlight>
                  <a:srgbClr val="FFFFFF"/>
                </a:highlight>
                <a:latin typeface="Google Sans"/>
              </a:rPr>
              <a:t>is </a:t>
            </a:r>
            <a:r>
              <a:rPr lang="en-US" dirty="0"/>
              <a:t>a software used to locate and display information on the Internet. Here, we can see the most widely used browsers. 🖈Do you recognize any of the above? Which browser do you use most of the time? In other words, which software do you open to access the Internet? </a:t>
            </a:r>
          </a:p>
          <a:p>
            <a:pPr marL="171450" indent="-171450">
              <a:buFont typeface="Wingdings" panose="05000000000000000000" pitchFamily="2" charset="2"/>
              <a:buChar char="2"/>
            </a:pPr>
            <a:r>
              <a:rPr lang="en-US" dirty="0">
                <a:sym typeface="Wingdings" panose="05000000000000000000" pitchFamily="2" charset="2"/>
              </a:rPr>
              <a:t>If students have their mobile phones with them, allow them to turn them on and check their browser.</a:t>
            </a:r>
          </a:p>
          <a:p>
            <a:pPr marL="171450" indent="-171450">
              <a:buFont typeface="Wingdings" panose="05000000000000000000" pitchFamily="2" charset="2"/>
              <a:buChar char="2"/>
            </a:pPr>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9</a:t>
            </a:fld>
            <a:endParaRPr lang="en-US"/>
          </a:p>
        </p:txBody>
      </p:sp>
    </p:spTree>
    <p:extLst>
      <p:ext uri="{BB962C8B-B14F-4D97-AF65-F5344CB8AC3E}">
        <p14:creationId xmlns:p14="http://schemas.microsoft.com/office/powerpoint/2010/main" val="35016757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To search the Internet, we all use a search engine as well. Search engines organize information from different sources and help us find what we are looking for. The most common are: Google, Yahoo, Bing. There are also some specialist search engines that help us locate specific information. Here’s two examples: scholar by Google helps us find books, articles or scientific information, when we have to write a paper or work on a project. Archive on the other hand, helps us find old pages and has organized past activities, books, comics, movies, etc.</a:t>
            </a:r>
          </a:p>
          <a:p>
            <a:pPr marL="171450" indent="-171450">
              <a:buFont typeface="Wingdings" panose="05000000000000000000" pitchFamily="2" charset="2"/>
              <a:buChar char="2"/>
            </a:pPr>
            <a:r>
              <a:rPr lang="en-US" dirty="0"/>
              <a:t>You can open the specialist search engines to show them to students. You can search the term “biology” in the Scholar engine and “Spiderman” in Archive engine. If students want to search for something different, you can use their preferences. </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10</a:t>
            </a:fld>
            <a:endParaRPr lang="en-US"/>
          </a:p>
        </p:txBody>
      </p:sp>
    </p:spTree>
    <p:extLst>
      <p:ext uri="{BB962C8B-B14F-4D97-AF65-F5344CB8AC3E}">
        <p14:creationId xmlns:p14="http://schemas.microsoft.com/office/powerpoint/2010/main" val="3303819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Now we are going to dive into the different search strategies. </a:t>
            </a:r>
            <a:r>
              <a:rPr lang="en-US" dirty="0"/>
              <a:t>Knowing how to search for information can save us a lot of time. We will also get more accurate results. Let us explore different search strategies together, before you can try them on your own. The same strategies are used for PCs and smartphones. First of all, we will look at keywords. Keywords, are the terms or phrases we type to find what we are looking for. </a:t>
            </a:r>
            <a:r>
              <a:rPr lang="en-US" dirty="0">
                <a:latin typeface="Segoe UI Symbol" panose="020B0502040204020203" pitchFamily="34" charset="0"/>
                <a:ea typeface="Segoe UI Symbol" panose="020B0502040204020203" pitchFamily="34" charset="0"/>
              </a:rPr>
              <a:t>🖈For example, what keywords would you use to find a pharmacy in your area?</a:t>
            </a:r>
          </a:p>
          <a:p>
            <a:pPr marL="171450" indent="-171450">
              <a:buFont typeface="Wingdings" panose="05000000000000000000" pitchFamily="2" charset="2"/>
              <a:buChar char="2"/>
            </a:pPr>
            <a:r>
              <a:rPr lang="en-US" dirty="0"/>
              <a:t>Let the students suggest keywords and type them online. If none wants to say anything, type the word </a:t>
            </a:r>
            <a:r>
              <a:rPr lang="en-US" i="1" dirty="0"/>
              <a:t>Pharmacy</a:t>
            </a:r>
            <a:r>
              <a:rPr lang="en-US" dirty="0"/>
              <a:t>. You will get a lot of results, starting from sponsored content and then different pharmacies. Explain to the students, that searching for a single word, without specifying anything else, is called “broad keyword” and that it usually brings broad results. </a:t>
            </a:r>
          </a:p>
          <a:p>
            <a:pPr marL="171450" indent="-171450">
              <a:buFont typeface="Wingdings" panose="05000000000000000000" pitchFamily="2" charset="2"/>
              <a:buChar char="J"/>
            </a:pPr>
            <a:r>
              <a:rPr lang="en-US" dirty="0"/>
              <a:t>But remember, we are looking for a pharmacy in our area. How can we do that? </a:t>
            </a:r>
          </a:p>
          <a:p>
            <a:pPr marL="0" indent="0">
              <a:buFont typeface="Wingdings" panose="05000000000000000000" pitchFamily="2" charset="2"/>
              <a:buNone/>
            </a:pPr>
            <a:r>
              <a:rPr lang="en-US" dirty="0">
                <a:sym typeface="Wingdings" panose="05000000000000000000" pitchFamily="2" charset="2"/>
              </a:rPr>
              <a:t>  </a:t>
            </a:r>
            <a:r>
              <a:rPr lang="en-US" dirty="0"/>
              <a:t>Allow students to express themselves, if they have ideas. If not, move on to the next slide.</a:t>
            </a:r>
          </a:p>
        </p:txBody>
      </p:sp>
      <p:sp>
        <p:nvSpPr>
          <p:cNvPr id="4" name="Slide Number Placeholder 3"/>
          <p:cNvSpPr>
            <a:spLocks noGrp="1"/>
          </p:cNvSpPr>
          <p:nvPr>
            <p:ph type="sldNum" sz="quarter" idx="5"/>
          </p:nvPr>
        </p:nvSpPr>
        <p:spPr/>
        <p:txBody>
          <a:bodyPr/>
          <a:lstStyle/>
          <a:p>
            <a:fld id="{55A3A144-43F7-49B0-898B-83D2D11A64AB}" type="slidenum">
              <a:rPr lang="en-US" smtClean="0"/>
              <a:t>11</a:t>
            </a:fld>
            <a:endParaRPr lang="en-US"/>
          </a:p>
        </p:txBody>
      </p:sp>
    </p:spTree>
    <p:extLst>
      <p:ext uri="{BB962C8B-B14F-4D97-AF65-F5344CB8AC3E}">
        <p14:creationId xmlns:p14="http://schemas.microsoft.com/office/powerpoint/2010/main" val="5242313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t>We can refine and narrow our search results by adding a place, or a street, opening hours, delivery options, etc. The narrow search and narrow results may be fewer but more useful for us. In our example, if we type </a:t>
            </a:r>
            <a:r>
              <a:rPr lang="en-US" i="1" dirty="0"/>
              <a:t>Pharmacy in </a:t>
            </a:r>
            <a:r>
              <a:rPr lang="en-US" i="1" dirty="0" err="1"/>
              <a:t>Kalamaria</a:t>
            </a:r>
            <a:r>
              <a:rPr lang="en-US" i="1" dirty="0"/>
              <a:t> </a:t>
            </a:r>
            <a:r>
              <a:rPr lang="en-US" dirty="0"/>
              <a:t>we get more useful results. </a:t>
            </a:r>
          </a:p>
          <a:p>
            <a:pPr marL="171450" indent="-171450">
              <a:buFont typeface="Wingdings" panose="05000000000000000000" pitchFamily="2" charset="2"/>
              <a:buChar char="2"/>
            </a:pPr>
            <a:r>
              <a:rPr lang="en-US" dirty="0"/>
              <a:t>Navigate the results with the students, to show that when they make their search more specific, the results are also more specific, thus more useful. </a:t>
            </a:r>
          </a:p>
          <a:p>
            <a:r>
              <a:rPr lang="en-US" dirty="0">
                <a:sym typeface="Wingdings" panose="05000000000000000000" pitchFamily="2" charset="2"/>
              </a:rPr>
              <a:t> </a:t>
            </a:r>
            <a:r>
              <a:rPr lang="en-US" dirty="0"/>
              <a:t>What more can we do to get the results we want or need?</a:t>
            </a:r>
          </a:p>
        </p:txBody>
      </p:sp>
      <p:sp>
        <p:nvSpPr>
          <p:cNvPr id="4" name="Slide Number Placeholder 3"/>
          <p:cNvSpPr>
            <a:spLocks noGrp="1"/>
          </p:cNvSpPr>
          <p:nvPr>
            <p:ph type="sldNum" sz="quarter" idx="5"/>
          </p:nvPr>
        </p:nvSpPr>
        <p:spPr/>
        <p:txBody>
          <a:bodyPr/>
          <a:lstStyle/>
          <a:p>
            <a:fld id="{55A3A144-43F7-49B0-898B-83D2D11A64AB}" type="slidenum">
              <a:rPr lang="en-US" smtClean="0"/>
              <a:t>12</a:t>
            </a:fld>
            <a:endParaRPr lang="en-US"/>
          </a:p>
        </p:txBody>
      </p:sp>
    </p:spTree>
    <p:extLst>
      <p:ext uri="{BB962C8B-B14F-4D97-AF65-F5344CB8AC3E}">
        <p14:creationId xmlns:p14="http://schemas.microsoft.com/office/powerpoint/2010/main" val="38740182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We can use “…” to narrow our search for a specific phrase. If we search for the same phrase without “…” we will get results for all the words in the phrase as individual items. </a:t>
            </a:r>
            <a:r>
              <a:rPr lang="en-US" dirty="0"/>
              <a:t>Spot the difference</a:t>
            </a:r>
          </a:p>
          <a:p>
            <a:pPr marL="171450" indent="-171450">
              <a:buFont typeface="Wingdings" panose="05000000000000000000" pitchFamily="2" charset="2"/>
              <a:buChar char="2"/>
            </a:pPr>
            <a:r>
              <a:rPr lang="en-US" dirty="0">
                <a:sym typeface="Wingdings" panose="05000000000000000000" pitchFamily="2" charset="2"/>
              </a:rPr>
              <a:t>Open a browser and type: </a:t>
            </a:r>
            <a:r>
              <a:rPr lang="en-US" i="1" dirty="0"/>
              <a:t>The sun shines in the summer</a:t>
            </a:r>
            <a:r>
              <a:rPr lang="en-US" dirty="0"/>
              <a:t>, and then: </a:t>
            </a:r>
            <a:r>
              <a:rPr lang="en-US" i="1" dirty="0"/>
              <a:t>“The sun shines in the summer”. </a:t>
            </a:r>
            <a:r>
              <a:rPr lang="en-US" dirty="0"/>
              <a:t>Go through the results with the students each time. In the first case, you will get results for some of the words of the phrase, but not the whole phrase. In the second case, you will get results that contain the whole phrase. </a:t>
            </a:r>
          </a:p>
          <a:p>
            <a:pPr marL="171450" indent="-171450">
              <a:buFont typeface="Wingdings" panose="05000000000000000000" pitchFamily="2" charset="2"/>
              <a:buChar char="2"/>
            </a:pPr>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13</a:t>
            </a:fld>
            <a:endParaRPr lang="en-US"/>
          </a:p>
        </p:txBody>
      </p:sp>
    </p:spTree>
    <p:extLst>
      <p:ext uri="{BB962C8B-B14F-4D97-AF65-F5344CB8AC3E}">
        <p14:creationId xmlns:p14="http://schemas.microsoft.com/office/powerpoint/2010/main" val="22721938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When we want to exclude some results, we can use the minus sign immediately before the word we want to exclude. This strategy is useful with same sounding words that have different meanings. </a:t>
            </a:r>
          </a:p>
          <a:p>
            <a:pPr marL="171450" indent="-171450">
              <a:buFont typeface="Wingdings" panose="05000000000000000000" pitchFamily="2" charset="2"/>
              <a:buChar char="2"/>
            </a:pPr>
            <a:r>
              <a:rPr lang="en-US" dirty="0"/>
              <a:t>Use the following example: type </a:t>
            </a:r>
            <a:r>
              <a:rPr lang="en-US" i="1" dirty="0"/>
              <a:t>-animal jaguar</a:t>
            </a:r>
            <a:r>
              <a:rPr lang="en-US" dirty="0"/>
              <a:t>. This will bring you results for only the car jaguar and not the animal.</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14</a:t>
            </a:fld>
            <a:endParaRPr lang="en-US"/>
          </a:p>
        </p:txBody>
      </p:sp>
    </p:spTree>
    <p:extLst>
      <p:ext uri="{BB962C8B-B14F-4D97-AF65-F5344CB8AC3E}">
        <p14:creationId xmlns:p14="http://schemas.microsoft.com/office/powerpoint/2010/main" val="37437551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Another great search strategy to use, when we don’t remember a whole phrase, but just a part of it, is the asterisk. We can use the asterisk before or after the word or phrase. The asterisk will get us all the results that precede or follow the word or phrase we have typed. We can combine the asterisk with “…” to get the results we want. Let’s see two examples</a:t>
            </a:r>
          </a:p>
          <a:p>
            <a:pPr marL="171450" indent="-171450">
              <a:buFont typeface="Wingdings" panose="05000000000000000000" pitchFamily="2" charset="2"/>
              <a:buChar char="2"/>
            </a:pPr>
            <a:r>
              <a:rPr lang="en-US" dirty="0"/>
              <a:t>Type: </a:t>
            </a:r>
            <a:r>
              <a:rPr lang="en-US" i="1" dirty="0"/>
              <a:t>*Georgiou</a:t>
            </a:r>
            <a:r>
              <a:rPr lang="en-US" dirty="0"/>
              <a:t>. It will bring different results that contain the surname Georgiou. Type: </a:t>
            </a:r>
            <a:r>
              <a:rPr lang="en-US" i="1" dirty="0"/>
              <a:t>Albert*</a:t>
            </a:r>
            <a:r>
              <a:rPr lang="en-US" dirty="0"/>
              <a:t>. It will bring different results that contain the name Albert. Type: </a:t>
            </a:r>
            <a:r>
              <a:rPr lang="en-US" i="1" dirty="0"/>
              <a:t>*”animals in the world“. </a:t>
            </a:r>
            <a:r>
              <a:rPr lang="en-US" dirty="0"/>
              <a:t>It will bring results like most amazing animals, most dangerous animals, all animals, fastest animals, etc. Explore and discuss the results with the students. </a:t>
            </a:r>
          </a:p>
        </p:txBody>
      </p:sp>
      <p:sp>
        <p:nvSpPr>
          <p:cNvPr id="4" name="Slide Number Placeholder 3"/>
          <p:cNvSpPr>
            <a:spLocks noGrp="1"/>
          </p:cNvSpPr>
          <p:nvPr>
            <p:ph type="sldNum" sz="quarter" idx="5"/>
          </p:nvPr>
        </p:nvSpPr>
        <p:spPr/>
        <p:txBody>
          <a:bodyPr/>
          <a:lstStyle/>
          <a:p>
            <a:fld id="{55A3A144-43F7-49B0-898B-83D2D11A64AB}" type="slidenum">
              <a:rPr lang="en-US" smtClean="0"/>
              <a:t>15</a:t>
            </a:fld>
            <a:endParaRPr lang="en-US"/>
          </a:p>
        </p:txBody>
      </p:sp>
    </p:spTree>
    <p:extLst>
      <p:ext uri="{BB962C8B-B14F-4D97-AF65-F5344CB8AC3E}">
        <p14:creationId xmlns:p14="http://schemas.microsoft.com/office/powerpoint/2010/main" val="35777754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It is not only words and phrases we can search for on the Internet. We may search for a video, news, images, etc. We c</a:t>
            </a:r>
            <a:r>
              <a:rPr lang="en-US" dirty="0"/>
              <a:t>an specify what kind of results we want by using Tools. For instance, if we are looking for an icon of an ice cream bowl, we can type </a:t>
            </a:r>
            <a:r>
              <a:rPr lang="en-US" i="1" dirty="0"/>
              <a:t>“ice cream bowl” </a:t>
            </a:r>
            <a:r>
              <a:rPr lang="en-US" dirty="0"/>
              <a:t>and then click on images to check pictures as results. We may also want to buy an ice cream bowl. Then, it is useful to click on Products. Or, we may want to see videos with ice cream bowls. we can click Videos, etc. </a:t>
            </a:r>
          </a:p>
          <a:p>
            <a:pPr marL="171450" indent="-171450">
              <a:buFont typeface="Wingdings" panose="05000000000000000000" pitchFamily="2" charset="2"/>
              <a:buChar char="2"/>
            </a:pPr>
            <a:r>
              <a:rPr lang="en-US" dirty="0">
                <a:sym typeface="Wingdings" panose="05000000000000000000" pitchFamily="2" charset="2"/>
              </a:rPr>
              <a:t>While you describe the above, t</a:t>
            </a:r>
            <a:r>
              <a:rPr lang="en-US" dirty="0"/>
              <a:t>ype the term </a:t>
            </a:r>
            <a:r>
              <a:rPr lang="en-US" i="1" dirty="0"/>
              <a:t>“ice cream bowl” </a:t>
            </a:r>
            <a:r>
              <a:rPr lang="en-US" dirty="0"/>
              <a:t>and then press Images. Check the results with the students. Then, click on products to see what ice cream bowls are available for purchase. Then click on videos to check videos that contain ice cream bowls. Explore the results with the students. You can also ask the students what they would like to search for,  and use the term/phrase they will suggest. </a:t>
            </a:r>
          </a:p>
          <a:p>
            <a:pPr marL="171450" indent="-171450">
              <a:buFont typeface="Wingdings" panose="05000000000000000000" pitchFamily="2" charset="2"/>
              <a:buChar char="2"/>
            </a:pPr>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16</a:t>
            </a:fld>
            <a:endParaRPr lang="en-US"/>
          </a:p>
        </p:txBody>
      </p:sp>
    </p:spTree>
    <p:extLst>
      <p:ext uri="{BB962C8B-B14F-4D97-AF65-F5344CB8AC3E}">
        <p14:creationId xmlns:p14="http://schemas.microsoft.com/office/powerpoint/2010/main" val="25727309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Reverse image search is a useful strategy when we want to find if a certain image has been used somewhere else, in another website for instance, or to find similar images. </a:t>
            </a:r>
            <a:r>
              <a:rPr lang="en-US" dirty="0"/>
              <a:t>L</a:t>
            </a:r>
            <a:r>
              <a:rPr lang="en-US" altLang="en-US" dirty="0"/>
              <a:t>et’s say we found a pair of shoes we like on a website but they’re sold out. A reverse image search will help us locate the exact same pair on another website (if they’re being sold elsewhere) as well as discover other options similar to the pair we’re looking for. Let’s see it in action.</a:t>
            </a:r>
          </a:p>
          <a:p>
            <a:pPr marL="171450" indent="-171450">
              <a:buFont typeface="Wingdings" panose="05000000000000000000" pitchFamily="2" charset="2"/>
              <a:buChar char="2"/>
            </a:pPr>
            <a:r>
              <a:rPr lang="en-US" dirty="0"/>
              <a:t>It is easier to demonstrate this to students, by using Chrome:</a:t>
            </a:r>
            <a:r>
              <a:rPr lang="el-GR" dirty="0"/>
              <a:t> </a:t>
            </a:r>
            <a:r>
              <a:rPr lang="en-US" dirty="0"/>
              <a:t>You need to use the picture that you have saved on your desktop. For example, you can save the EU flag, a flower, a bottle, etc.</a:t>
            </a:r>
            <a:r>
              <a:rPr lang="el-GR" dirty="0"/>
              <a:t> </a:t>
            </a:r>
            <a:r>
              <a:rPr lang="en-US" dirty="0"/>
              <a:t>Open Google and select the camera icon to the right, in the search bar. It is next to the microphone icon. </a:t>
            </a:r>
          </a:p>
          <a:p>
            <a:r>
              <a:rPr lang="en-US" dirty="0"/>
              <a:t>    Drag the saved image or click on Upload a file to select and upload it. Explore the results with the</a:t>
            </a:r>
          </a:p>
          <a:p>
            <a:r>
              <a:rPr lang="el-GR" dirty="0"/>
              <a:t> </a:t>
            </a:r>
            <a:r>
              <a:rPr lang="en-US" dirty="0"/>
              <a:t>   students. </a:t>
            </a:r>
          </a:p>
          <a:p>
            <a:r>
              <a:rPr lang="el-GR" dirty="0"/>
              <a:t>    </a:t>
            </a:r>
            <a:r>
              <a:rPr lang="en-US" dirty="0"/>
              <a:t>Explain to the students, that if they want to use reverse image with a smartphone, they have to open</a:t>
            </a:r>
            <a:endParaRPr lang="el-GR" dirty="0"/>
          </a:p>
          <a:p>
            <a:r>
              <a:rPr lang="el-GR" dirty="0"/>
              <a:t> </a:t>
            </a:r>
            <a:r>
              <a:rPr lang="en-US" dirty="0"/>
              <a:t> </a:t>
            </a:r>
            <a:r>
              <a:rPr lang="el-GR" dirty="0"/>
              <a:t>  </a:t>
            </a:r>
            <a:r>
              <a:rPr lang="en-US" dirty="0"/>
              <a:t>Chrome, click on the camera/lens, and select an item in front of them. They can then check the</a:t>
            </a:r>
            <a:endParaRPr lang="el-GR" dirty="0"/>
          </a:p>
          <a:p>
            <a:r>
              <a:rPr lang="el-GR" dirty="0"/>
              <a:t>    </a:t>
            </a:r>
            <a:r>
              <a:rPr lang="en-US" dirty="0"/>
              <a:t>results. This kind of search with a smartphone is useful when you see a plant you don’t know the </a:t>
            </a:r>
            <a:endParaRPr lang="el-GR" dirty="0"/>
          </a:p>
          <a:p>
            <a:r>
              <a:rPr lang="el-GR" dirty="0"/>
              <a:t>    </a:t>
            </a:r>
            <a:r>
              <a:rPr lang="en-US" dirty="0"/>
              <a:t>name</a:t>
            </a:r>
            <a:r>
              <a:rPr lang="el-GR" dirty="0"/>
              <a:t> </a:t>
            </a:r>
            <a:r>
              <a:rPr lang="en-US" dirty="0"/>
              <a:t>of. Select the plant with lens and check the results. </a:t>
            </a:r>
            <a:endParaRPr lang="el-GR" dirty="0"/>
          </a:p>
          <a:p>
            <a:endParaRPr kumimoji="0" lang="en-US" sz="1200" b="0" i="0" u="none" strike="noStrike" cap="none" normalizeH="0" baseline="0" dirty="0">
              <a:ln>
                <a:noFill/>
              </a:ln>
              <a:solidFill>
                <a:srgbClr val="1C334A"/>
              </a:solidFill>
              <a:effectLst/>
              <a:latin typeface="Open Sans" panose="020B0606030504020204" pitchFamily="34" charset="0"/>
              <a:cs typeface="Open Sans" panose="020B0606030504020204" pitchFamily="34" charset="0"/>
            </a:endParaRPr>
          </a:p>
          <a:p>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17</a:t>
            </a:fld>
            <a:endParaRPr lang="en-US"/>
          </a:p>
        </p:txBody>
      </p:sp>
    </p:spTree>
    <p:extLst>
      <p:ext uri="{BB962C8B-B14F-4D97-AF65-F5344CB8AC3E}">
        <p14:creationId xmlns:p14="http://schemas.microsoft.com/office/powerpoint/2010/main" val="6421102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t>Sometimes, we want to get recent results only. For instance, if we are looking for a new smartphone, we probably want to check what is available the latest month only, not the old models. We can set time restraints from the Tools and look for results that have appeared the past hour, the past 24 hours, the past week, month, year, or during a specific range of time. </a:t>
            </a:r>
          </a:p>
          <a:p>
            <a:pPr marL="171450" indent="-171450">
              <a:buFont typeface="Wingdings" panose="05000000000000000000" pitchFamily="2" charset="2"/>
              <a:buChar char="2"/>
            </a:pPr>
            <a:r>
              <a:rPr lang="en-US" dirty="0">
                <a:sym typeface="Wingdings" panose="05000000000000000000" pitchFamily="2" charset="2"/>
              </a:rPr>
              <a:t>Open a browser and type </a:t>
            </a:r>
            <a:r>
              <a:rPr lang="en-US" dirty="0" err="1">
                <a:sym typeface="Wingdings" panose="05000000000000000000" pitchFamily="2" charset="2"/>
              </a:rPr>
              <a:t>samsung</a:t>
            </a:r>
            <a:r>
              <a:rPr lang="en-US" dirty="0">
                <a:sym typeface="Wingdings" panose="05000000000000000000" pitchFamily="2" charset="2"/>
              </a:rPr>
              <a:t> galaxy s21. Open Tools and change the time, from anytime to past month, or year. Then, click on Custom range, and type from 1 September to 3 September 2024. Discuss the results with the students. If students want to search for something different, go for it. As this is the last slide that deals with search strategies, ask the students if they want to practice more together with any of the strategy. If they do, allow 10 minutes to deal with such practice. </a:t>
            </a:r>
          </a:p>
          <a:p>
            <a:pPr marL="0" indent="0">
              <a:buFont typeface="Wingdings" panose="05000000000000000000" pitchFamily="2" charset="2"/>
              <a:buNone/>
            </a:pPr>
            <a:r>
              <a:rPr lang="en-US" dirty="0"/>
              <a:t> </a:t>
            </a:r>
          </a:p>
        </p:txBody>
      </p:sp>
      <p:sp>
        <p:nvSpPr>
          <p:cNvPr id="4" name="Slide Number Placeholder 3"/>
          <p:cNvSpPr>
            <a:spLocks noGrp="1"/>
          </p:cNvSpPr>
          <p:nvPr>
            <p:ph type="sldNum" sz="quarter" idx="5"/>
          </p:nvPr>
        </p:nvSpPr>
        <p:spPr/>
        <p:txBody>
          <a:bodyPr/>
          <a:lstStyle/>
          <a:p>
            <a:fld id="{55A3A144-43F7-49B0-898B-83D2D11A64AB}" type="slidenum">
              <a:rPr lang="en-US" smtClean="0"/>
              <a:t>18</a:t>
            </a:fld>
            <a:endParaRPr lang="en-US"/>
          </a:p>
        </p:txBody>
      </p:sp>
    </p:spTree>
    <p:extLst>
      <p:ext uri="{BB962C8B-B14F-4D97-AF65-F5344CB8AC3E}">
        <p14:creationId xmlns:p14="http://schemas.microsoft.com/office/powerpoint/2010/main" val="35402612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J"/>
              <a:tabLst/>
              <a:defRPr/>
            </a:pPr>
            <a:r>
              <a:rPr kumimoji="0" lang="en-US" b="0" i="0" u="none" strike="noStrike" kern="1200" cap="none" spc="0" normalizeH="0" baseline="0" noProof="0" dirty="0">
                <a:ln>
                  <a:noFill/>
                </a:ln>
                <a:solidFill>
                  <a:prstClr val="black"/>
                </a:solidFill>
                <a:effectLst/>
                <a:highlight>
                  <a:srgbClr val="FFFFFF"/>
                </a:highlight>
                <a:uLnTx/>
                <a:uFillTx/>
                <a:latin typeface="+mj-lt"/>
                <a:ea typeface="+mn-ea"/>
                <a:cs typeface="+mn-cs"/>
                <a:sym typeface="Wingdings" panose="05000000000000000000" pitchFamily="2" charset="2"/>
              </a:rPr>
              <a:t>There are some webpages that we want or have to visit on a regular basis, because they contain important information for us. It could be the page of a public authority, an online library, or a travel service. We can bookmark such pages instead of having to browse them or search for them again.  Let’s see how we can bookmark a page. The same instructions apply for pages you search for via your smartphone. </a:t>
            </a:r>
          </a:p>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2"/>
              <a:tabLst/>
              <a:defRPr/>
            </a:pPr>
            <a:r>
              <a:rPr kumimoji="0" lang="en-US" b="0" i="0" u="none" strike="noStrike" kern="1200" cap="none" spc="0" normalizeH="0" baseline="0" noProof="0" dirty="0">
                <a:ln>
                  <a:noFill/>
                </a:ln>
                <a:solidFill>
                  <a:prstClr val="black"/>
                </a:solidFill>
                <a:effectLst/>
                <a:highlight>
                  <a:srgbClr val="FFFFFF"/>
                </a:highlight>
                <a:uLnTx/>
                <a:uFillTx/>
                <a:latin typeface="+mj-lt"/>
                <a:ea typeface="+mn-ea"/>
                <a:cs typeface="+mn-cs"/>
              </a:rPr>
              <a:t>Watch the video together with the students and then try to bookmark a page as a demonstration. Students can also try to bookmark a page via their smartphones. </a:t>
            </a:r>
          </a:p>
          <a:p>
            <a:pPr marL="0" marR="0" lvl="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endParaRPr kumimoji="0" lang="en-US" b="0" i="0" u="none" strike="noStrike" kern="1200" cap="none" spc="0" normalizeH="0" baseline="0" noProof="0" dirty="0">
              <a:ln>
                <a:noFill/>
              </a:ln>
              <a:solidFill>
                <a:prstClr val="black"/>
              </a:solidFill>
              <a:effectLst/>
              <a:highlight>
                <a:srgbClr val="FFFFFF"/>
              </a:highlight>
              <a:uLnTx/>
              <a:uFillTx/>
              <a:latin typeface="+mj-lt"/>
              <a:ea typeface="+mn-ea"/>
              <a:cs typeface="+mn-cs"/>
            </a:endParaRPr>
          </a:p>
          <a:p>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19</a:t>
            </a:fld>
            <a:endParaRPr lang="en-US"/>
          </a:p>
        </p:txBody>
      </p:sp>
    </p:spTree>
    <p:extLst>
      <p:ext uri="{BB962C8B-B14F-4D97-AF65-F5344CB8AC3E}">
        <p14:creationId xmlns:p14="http://schemas.microsoft.com/office/powerpoint/2010/main" val="14519383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b="0" i="0" dirty="0">
                <a:solidFill>
                  <a:srgbClr val="292929"/>
                </a:solidFill>
                <a:effectLst/>
                <a:latin typeface="+mj-lt"/>
                <a:sym typeface="Wingdings" panose="05000000000000000000" pitchFamily="2" charset="2"/>
              </a:rPr>
              <a:t>Now, let’s talk about cloud storage and file sharing. Cloud storage allows us to share and access files from any device or restore it if something goes wrong. </a:t>
            </a:r>
            <a:r>
              <a:rPr lang="en-US" b="0" i="0" dirty="0">
                <a:solidFill>
                  <a:srgbClr val="292929"/>
                </a:solidFill>
                <a:effectLst/>
                <a:latin typeface="+mj-lt"/>
              </a:rPr>
              <a:t>For instance, when we change our mobile device, we can transfer all our content from the old device to the new one in seconds. We just save everything on the Cloud and then transfer them to our new mobile. Cloud storage also adds safety and security to our online life because when we synchronize files via the cloud, we create a backup of them by default. No more lost contacts, pictures, or videos. There are many different cloud storage and file sharing services. Some of them are provided for free, like Google Drive, and others for a fee. </a:t>
            </a:r>
            <a:r>
              <a:rPr lang="en-US" dirty="0">
                <a:latin typeface="+mj-lt"/>
              </a:rPr>
              <a:t>Services like Google Drive and OneDrive enable us to store, share, and collaborate on documents, presentations, and multimedia files for free. What does this mean? For example, we and our friends have gone to a party. We have all taken pictures with our mobile phones and now we want to share them among us. Instead of sending multiple files to each other, we can upload them on a folder named “Party” on Google Drive, and all have access to all of them from there. Another example is a group project we may have at school. Instead of writing our part, send the paper to the next person and he/she does the same with a third person in the team, we can upload the document on Google Drive, give access to all team members and everyone can work on the same document at the same time. With this information, we conclude with the first part of this module. </a:t>
            </a:r>
          </a:p>
          <a:p>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20</a:t>
            </a:fld>
            <a:endParaRPr lang="en-US"/>
          </a:p>
        </p:txBody>
      </p:sp>
    </p:spTree>
    <p:extLst>
      <p:ext uri="{BB962C8B-B14F-4D97-AF65-F5344CB8AC3E}">
        <p14:creationId xmlns:p14="http://schemas.microsoft.com/office/powerpoint/2010/main" val="5888562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In the second part of this module, we will discuss how we can check the sources of information we search to see if we can rely and trust them. </a:t>
            </a:r>
          </a:p>
          <a:p>
            <a:pPr marL="0" indent="0">
              <a:buFont typeface="Wingdings" panose="05000000000000000000" pitchFamily="2" charset="2"/>
              <a:buNone/>
            </a:pPr>
            <a:endParaRPr lang="en-US"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55A3A144-43F7-49B0-898B-83D2D11A64AB}" type="slidenum">
              <a:rPr lang="en-US" smtClean="0"/>
              <a:t>21</a:t>
            </a:fld>
            <a:endParaRPr lang="en-US"/>
          </a:p>
        </p:txBody>
      </p:sp>
    </p:spTree>
    <p:extLst>
      <p:ext uri="{BB962C8B-B14F-4D97-AF65-F5344CB8AC3E}">
        <p14:creationId xmlns:p14="http://schemas.microsoft.com/office/powerpoint/2010/main" val="23465879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lgn="l">
              <a:buFont typeface="Wingdings" panose="05000000000000000000" pitchFamily="2" charset="2"/>
              <a:buChar char="J"/>
            </a:pPr>
            <a:r>
              <a:rPr lang="en-US" b="0" i="0" dirty="0">
                <a:solidFill>
                  <a:srgbClr val="1C334A"/>
                </a:solidFill>
                <a:effectLst/>
                <a:highlight>
                  <a:srgbClr val="FFFFFF"/>
                </a:highlight>
                <a:latin typeface="+mj-lt"/>
                <a:sym typeface="Wingdings" panose="05000000000000000000" pitchFamily="2" charset="2"/>
              </a:rPr>
              <a:t>To start with, we need to clarify two key terms: organic results and ads that appear on screen for anything we search for. Organic results are the ones that the search engine determines as relevant, based on our keywords and search strategies, that we discussed in the previous part. </a:t>
            </a:r>
            <a:r>
              <a:rPr lang="en-US" b="0" i="0" dirty="0">
                <a:solidFill>
                  <a:srgbClr val="1C334A"/>
                </a:solidFill>
                <a:effectLst/>
                <a:highlight>
                  <a:srgbClr val="FFFFFF"/>
                </a:highlight>
                <a:latin typeface="+mj-lt"/>
              </a:rPr>
              <a:t>Ads usually appear first, above search results, with a small ‘Ad’ or ‘Sponsored’ label so we can separate them from organic search results. They can also appear under the search results, towards the bottom of the page, or to the right of the screen when searching on a computer. Ads appear also on social media, and YouTube. Just like we use a keyword to search for something, companies pay the search engine to connect keywords with their brand. Let’s see a couple of examples</a:t>
            </a:r>
          </a:p>
          <a:p>
            <a:pPr marL="171450" indent="-171450" algn="l">
              <a:buFont typeface="Wingdings" panose="05000000000000000000" pitchFamily="2" charset="2"/>
              <a:buChar char="2"/>
            </a:pPr>
            <a:r>
              <a:rPr lang="en-US" b="0" i="0" dirty="0">
                <a:solidFill>
                  <a:srgbClr val="1C334A"/>
                </a:solidFill>
                <a:effectLst/>
                <a:highlight>
                  <a:srgbClr val="FFFFFF"/>
                </a:highlight>
                <a:latin typeface="+mj-lt"/>
                <a:sym typeface="Wingdings" panose="05000000000000000000" pitchFamily="2" charset="2"/>
              </a:rPr>
              <a:t>Search for </a:t>
            </a:r>
            <a:r>
              <a:rPr lang="en-US" b="0" i="1" dirty="0">
                <a:solidFill>
                  <a:srgbClr val="1C334A"/>
                </a:solidFill>
                <a:effectLst/>
                <a:highlight>
                  <a:srgbClr val="FFFFFF"/>
                </a:highlight>
                <a:latin typeface="+mj-lt"/>
                <a:sym typeface="Wingdings" panose="05000000000000000000" pitchFamily="2" charset="2"/>
              </a:rPr>
              <a:t>cat food</a:t>
            </a:r>
            <a:r>
              <a:rPr lang="en-US" b="0" i="0" dirty="0">
                <a:solidFill>
                  <a:srgbClr val="1C334A"/>
                </a:solidFill>
                <a:effectLst/>
                <a:highlight>
                  <a:srgbClr val="FFFFFF"/>
                </a:highlight>
                <a:latin typeface="+mj-lt"/>
                <a:sym typeface="Wingdings" panose="05000000000000000000" pitchFamily="2" charset="2"/>
              </a:rPr>
              <a:t>. You will get sponsored content first and then organic results. Then search for </a:t>
            </a:r>
            <a:r>
              <a:rPr lang="en-US" b="0" i="1" dirty="0">
                <a:solidFill>
                  <a:srgbClr val="1C334A"/>
                </a:solidFill>
                <a:effectLst/>
                <a:highlight>
                  <a:srgbClr val="FFFFFF"/>
                </a:highlight>
                <a:latin typeface="+mj-lt"/>
                <a:sym typeface="Wingdings" panose="05000000000000000000" pitchFamily="2" charset="2"/>
              </a:rPr>
              <a:t>“soft drinks”. </a:t>
            </a:r>
            <a:r>
              <a:rPr lang="en-US" b="0" i="0" dirty="0">
                <a:solidFill>
                  <a:srgbClr val="1C334A"/>
                </a:solidFill>
                <a:effectLst/>
                <a:highlight>
                  <a:srgbClr val="FFFFFF"/>
                </a:highlight>
                <a:latin typeface="+mj-lt"/>
                <a:sym typeface="Wingdings" panose="05000000000000000000" pitchFamily="2" charset="2"/>
              </a:rPr>
              <a:t>You will get results for cola </a:t>
            </a:r>
            <a:r>
              <a:rPr lang="en-US" b="0" i="0" dirty="0" err="1">
                <a:solidFill>
                  <a:srgbClr val="1C334A"/>
                </a:solidFill>
                <a:effectLst/>
                <a:highlight>
                  <a:srgbClr val="FFFFFF"/>
                </a:highlight>
                <a:latin typeface="+mj-lt"/>
                <a:sym typeface="Wingdings" panose="05000000000000000000" pitchFamily="2" charset="2"/>
              </a:rPr>
              <a:t>cola</a:t>
            </a:r>
            <a:r>
              <a:rPr lang="en-US" b="0" i="0" dirty="0">
                <a:solidFill>
                  <a:srgbClr val="1C334A"/>
                </a:solidFill>
                <a:effectLst/>
                <a:highlight>
                  <a:srgbClr val="FFFFFF"/>
                </a:highlight>
                <a:latin typeface="+mj-lt"/>
                <a:sym typeface="Wingdings" panose="05000000000000000000" pitchFamily="2" charset="2"/>
              </a:rPr>
              <a:t>, </a:t>
            </a:r>
            <a:r>
              <a:rPr lang="en-US" b="0" i="0" dirty="0" err="1">
                <a:solidFill>
                  <a:srgbClr val="1C334A"/>
                </a:solidFill>
                <a:effectLst/>
                <a:highlight>
                  <a:srgbClr val="FFFFFF"/>
                </a:highlight>
                <a:latin typeface="+mj-lt"/>
                <a:sym typeface="Wingdings" panose="05000000000000000000" pitchFamily="2" charset="2"/>
              </a:rPr>
              <a:t>pepsi</a:t>
            </a:r>
            <a:r>
              <a:rPr lang="en-US" b="0" i="0" dirty="0">
                <a:solidFill>
                  <a:srgbClr val="1C334A"/>
                </a:solidFill>
                <a:effectLst/>
                <a:highlight>
                  <a:srgbClr val="FFFFFF"/>
                </a:highlight>
                <a:latin typeface="+mj-lt"/>
                <a:sym typeface="Wingdings" panose="05000000000000000000" pitchFamily="2" charset="2"/>
              </a:rPr>
              <a:t> cola, </a:t>
            </a:r>
            <a:r>
              <a:rPr lang="en-US" b="0" i="0" dirty="0" err="1">
                <a:solidFill>
                  <a:srgbClr val="1C334A"/>
                </a:solidFill>
                <a:effectLst/>
                <a:highlight>
                  <a:srgbClr val="FFFFFF"/>
                </a:highlight>
                <a:latin typeface="+mj-lt"/>
                <a:sym typeface="Wingdings" panose="05000000000000000000" pitchFamily="2" charset="2"/>
              </a:rPr>
              <a:t>fanta</a:t>
            </a:r>
            <a:r>
              <a:rPr lang="en-US" b="0" i="0" dirty="0">
                <a:solidFill>
                  <a:srgbClr val="1C334A"/>
                </a:solidFill>
                <a:effectLst/>
                <a:highlight>
                  <a:srgbClr val="FFFFFF"/>
                </a:highlight>
                <a:latin typeface="+mj-lt"/>
                <a:sym typeface="Wingdings" panose="05000000000000000000" pitchFamily="2" charset="2"/>
              </a:rPr>
              <a:t>, etc. Explain to students that this is because those companies have paid to connect the keyword “soft drink” with their brand. </a:t>
            </a:r>
          </a:p>
          <a:p>
            <a:pPr marL="171450" indent="-171450" algn="l">
              <a:buFont typeface="Wingdings" panose="05000000000000000000" pitchFamily="2" charset="2"/>
              <a:buChar char="J"/>
            </a:pPr>
            <a:r>
              <a:rPr lang="en-US" b="0" i="0" dirty="0">
                <a:solidFill>
                  <a:srgbClr val="1C334A"/>
                </a:solidFill>
                <a:effectLst/>
                <a:highlight>
                  <a:srgbClr val="FFFFFF"/>
                </a:highlight>
                <a:latin typeface="+mj-lt"/>
              </a:rPr>
              <a:t>While some ads can be useful, it’s worth noting that fake ads do exist online. As a safety precaution, it’s best to select the organic listing over an ad when our search returns both options for the same company. For example, if we search for “trivago” the sponsored site appears first and the corporate site comes second. It is better to visit the second one. </a:t>
            </a:r>
          </a:p>
          <a:p>
            <a:pPr marL="0" indent="0" algn="l">
              <a:buFont typeface="Wingdings" panose="05000000000000000000" pitchFamily="2" charset="2"/>
              <a:buNone/>
            </a:pPr>
            <a:endParaRPr lang="en-US" b="0" i="0" dirty="0">
              <a:solidFill>
                <a:srgbClr val="1C334A"/>
              </a:solidFill>
              <a:effectLst/>
              <a:highlight>
                <a:srgbClr val="FFFFFF"/>
              </a:highlight>
              <a:latin typeface="+mj-lt"/>
            </a:endParaRPr>
          </a:p>
          <a:p>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22</a:t>
            </a:fld>
            <a:endParaRPr lang="en-US"/>
          </a:p>
        </p:txBody>
      </p:sp>
    </p:spTree>
    <p:extLst>
      <p:ext uri="{BB962C8B-B14F-4D97-AF65-F5344CB8AC3E}">
        <p14:creationId xmlns:p14="http://schemas.microsoft.com/office/powerpoint/2010/main" val="31130741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t>We are served a lot of different information online everyday. From news agencies to blogs to social media, we need to critically examine the type of information we get, especially the news, to be certain that we have the true picture of any situation. There are 4 criteria to use for that: </a:t>
            </a:r>
            <a:r>
              <a:rPr lang="en-US" b="1" dirty="0"/>
              <a:t>Credibility</a:t>
            </a:r>
            <a:r>
              <a:rPr lang="en-US" dirty="0"/>
              <a:t>: a credible source always provides the author’s name and even credentials. Some publishers are more credible than others. For instance, a government agency, an academic publisher or international organizations are usually more credible. Credible sources also refer to other credible sources. A second criterion is </a:t>
            </a:r>
            <a:r>
              <a:rPr lang="en-US" b="1" dirty="0"/>
              <a:t>relevance</a:t>
            </a:r>
            <a:r>
              <a:rPr lang="en-US" dirty="0"/>
              <a:t>: this has to do with the scope and purpose of information. Does the source cover a topic appropriately and comprehensively? Why has the source provided this information? To inform us, to persuade us on something, to sell something? The third criterion is the </a:t>
            </a:r>
            <a:r>
              <a:rPr lang="en-US" b="1" dirty="0"/>
              <a:t>bias</a:t>
            </a:r>
            <a:r>
              <a:rPr lang="en-US" dirty="0"/>
              <a:t>: does the source present information objectively or is taking sides? News about politics and finance are full of bias. Does the source present multiple perspectives of the issue? And, is the language used to write the news plain or full of emotional words? (tragedy, shock, monster, huge, </a:t>
            </a:r>
            <a:r>
              <a:rPr lang="en-US" dirty="0" err="1"/>
              <a:t>etc</a:t>
            </a:r>
            <a:r>
              <a:rPr lang="en-US" dirty="0"/>
              <a:t>). Finally, we need to check for </a:t>
            </a:r>
            <a:r>
              <a:rPr lang="en-US" b="1" dirty="0"/>
              <a:t>accuracy</a:t>
            </a:r>
            <a:r>
              <a:rPr lang="en-US" dirty="0"/>
              <a:t>: does the source provide data and evidence to support the information? Is the text well written, or full of errors and grammatical mistakes? Of course, it takes time and practice, to be able to accurately evaluate the information that comes our way, but it is very important to do it, if we want to be an informed citizen and make our own judgments.</a:t>
            </a:r>
          </a:p>
          <a:p>
            <a:pPr marL="0" indent="0">
              <a:buFont typeface="Wingdings" panose="05000000000000000000" pitchFamily="2" charset="2"/>
              <a:buNone/>
            </a:pPr>
            <a:endParaRPr lang="en-US" dirty="0"/>
          </a:p>
          <a:p>
            <a:pPr marL="0" indent="0">
              <a:buFont typeface="Wingdings" panose="05000000000000000000" pitchFamily="2" charset="2"/>
              <a:buNone/>
            </a:pPr>
            <a:r>
              <a:rPr lang="en-US" dirty="0"/>
              <a:t> </a:t>
            </a:r>
          </a:p>
        </p:txBody>
      </p:sp>
      <p:sp>
        <p:nvSpPr>
          <p:cNvPr id="4" name="Slide Number Placeholder 3"/>
          <p:cNvSpPr>
            <a:spLocks noGrp="1"/>
          </p:cNvSpPr>
          <p:nvPr>
            <p:ph type="sldNum" sz="quarter" idx="5"/>
          </p:nvPr>
        </p:nvSpPr>
        <p:spPr/>
        <p:txBody>
          <a:bodyPr/>
          <a:lstStyle/>
          <a:p>
            <a:fld id="{55A3A144-43F7-49B0-898B-83D2D11A64AB}" type="slidenum">
              <a:rPr lang="en-US" smtClean="0"/>
              <a:t>23</a:t>
            </a:fld>
            <a:endParaRPr lang="en-US"/>
          </a:p>
        </p:txBody>
      </p:sp>
    </p:spTree>
    <p:extLst>
      <p:ext uri="{BB962C8B-B14F-4D97-AF65-F5344CB8AC3E}">
        <p14:creationId xmlns:p14="http://schemas.microsoft.com/office/powerpoint/2010/main" val="13844008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Here’s some simple techniques we can use to evaluate </a:t>
            </a:r>
            <a:r>
              <a:rPr lang="en-US" dirty="0"/>
              <a:t>a source of information, as well as the information itself: </a:t>
            </a:r>
            <a:r>
              <a:rPr lang="en-US" b="1" dirty="0"/>
              <a:t>publication</a:t>
            </a:r>
            <a:r>
              <a:rPr lang="en-US" dirty="0"/>
              <a:t> </a:t>
            </a:r>
            <a:r>
              <a:rPr lang="en-US" b="1" dirty="0"/>
              <a:t>date</a:t>
            </a:r>
            <a:r>
              <a:rPr lang="en-US" dirty="0"/>
              <a:t>: what goes online, stays online forever. That doesn’t mean that the information found is up-to-date, or that the publisher is still active. For example, if we search to book a hotel for a weekend, and we come up with some results, we need to check if the hotel is still open, or is it old information, that the rates presented are this year’s rates, etc. </a:t>
            </a:r>
            <a:r>
              <a:rPr lang="en-US" b="1" dirty="0"/>
              <a:t>References</a:t>
            </a:r>
            <a:r>
              <a:rPr lang="en-US" dirty="0"/>
              <a:t>: Reliable and credible information use references to credible sources. For example, and this is very common today in political news, it is written “anonymous sources reveal that…” this is not a reliable reference. It cannot be checked. The reporter may use this trick to write his/her opinion or to create a scandal. The last, and most useful technique, is to check the information from different sources or, in other words, to </a:t>
            </a:r>
            <a:r>
              <a:rPr lang="en-US" b="1" dirty="0"/>
              <a:t>cross-check</a:t>
            </a:r>
            <a:r>
              <a:rPr lang="en-US" dirty="0"/>
              <a:t> the information. What is common in different sources is usually the actual news. The rest, is opinions, biases, and emotional language.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en-US" dirty="0"/>
              <a:t>Find a current new story on two or three different websites and/or social media and examine it together with the students as practice. Spot the difference in focus, bias</a:t>
            </a:r>
            <a:r>
              <a:rPr lang="en-US"/>
              <a:t>, credibility</a:t>
            </a:r>
            <a:r>
              <a:rPr lang="en-US" dirty="0"/>
              <a:t>, accuracy, etc. (this is practice for both slides 23 and 24).</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endParaRPr lang="en-US" dirty="0"/>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24</a:t>
            </a:fld>
            <a:endParaRPr lang="en-US"/>
          </a:p>
        </p:txBody>
      </p:sp>
    </p:spTree>
    <p:extLst>
      <p:ext uri="{BB962C8B-B14F-4D97-AF65-F5344CB8AC3E}">
        <p14:creationId xmlns:p14="http://schemas.microsoft.com/office/powerpoint/2010/main" val="3785916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Before we conclude this part, here are some additional tips we should all pay attention to: If the information is too good to be true, then it is not. </a:t>
            </a:r>
            <a:r>
              <a:rPr lang="en-US" dirty="0"/>
              <a:t>Super discounts, products that are given for free, etc. In the picture, we can see a misleading ad, that uses the name and logo of </a:t>
            </a:r>
            <a:r>
              <a:rPr lang="en-US" dirty="0" err="1"/>
              <a:t>Skroutz</a:t>
            </a:r>
            <a:r>
              <a:rPr lang="en-US" dirty="0"/>
              <a:t> (a well-known e-commerce service in Greece). It says that Skroutz sells lost packages for </a:t>
            </a:r>
            <a:r>
              <a:rPr lang="el-GR" dirty="0"/>
              <a:t>€2</a:t>
            </a:r>
            <a:r>
              <a:rPr lang="en-US" dirty="0"/>
              <a:t> to free space in its warehouse. It also says that according to rules, Skroutz can throw away these packages, but instead it decided to give away the items included in the packages for only </a:t>
            </a:r>
            <a:r>
              <a:rPr lang="el-GR" dirty="0"/>
              <a:t>€2</a:t>
            </a:r>
            <a:r>
              <a:rPr lang="en-US" dirty="0"/>
              <a:t>. This is false and tricky information. Remember that social media should be used for fun, not for learning important information. If we are looking for medical advice, or political analysis, we should never trust social media as sources. We should not spread fake news to our contact lists. We should not send a prayer that came to our Facebook wall and says that if it is shared it with 10 friends we will be blessed; we will not be more blessed that we already are. Don’t forward emails with intimidating news, like that the supermarkets had food supplies for 10 days only because of a war. Remember, we need to check first, if the information is valid. Fake news are spreading around the world because people don’t evaluate the sources and the information they receive. Finally, and this is also very common today, we need to be cautious of propaganda and misinformation that is designed to either manipulate or deceive people. A good example for this is the misinformation about vaccination that runs mainly on social media. So many people have been deceived by lies that are served as information, and they put their health in danger. We have now concluded Module 1. Do you have any questions? Is there anything we have discussed so far that you want to comment on? Did you find the module useful?</a:t>
            </a:r>
          </a:p>
        </p:txBody>
      </p:sp>
      <p:sp>
        <p:nvSpPr>
          <p:cNvPr id="4" name="Slide Number Placeholder 3"/>
          <p:cNvSpPr>
            <a:spLocks noGrp="1"/>
          </p:cNvSpPr>
          <p:nvPr>
            <p:ph type="sldNum" sz="quarter" idx="5"/>
          </p:nvPr>
        </p:nvSpPr>
        <p:spPr/>
        <p:txBody>
          <a:bodyPr/>
          <a:lstStyle/>
          <a:p>
            <a:fld id="{55A3A144-43F7-49B0-898B-83D2D11A64AB}" type="slidenum">
              <a:rPr lang="en-US" smtClean="0"/>
              <a:t>25</a:t>
            </a:fld>
            <a:endParaRPr lang="en-US"/>
          </a:p>
        </p:txBody>
      </p:sp>
    </p:spTree>
    <p:extLst>
      <p:ext uri="{BB962C8B-B14F-4D97-AF65-F5344CB8AC3E}">
        <p14:creationId xmlns:p14="http://schemas.microsoft.com/office/powerpoint/2010/main" val="15574679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A3A144-43F7-49B0-898B-83D2D11A64AB}" type="slidenum">
              <a:rPr lang="en-US" smtClean="0"/>
              <a:t>26</a:t>
            </a:fld>
            <a:endParaRPr lang="en-US"/>
          </a:p>
        </p:txBody>
      </p:sp>
    </p:spTree>
    <p:extLst>
      <p:ext uri="{BB962C8B-B14F-4D97-AF65-F5344CB8AC3E}">
        <p14:creationId xmlns:p14="http://schemas.microsoft.com/office/powerpoint/2010/main" val="4001869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A6D5D-0AE6-EADC-0145-A795BE8699C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41EA18C-80DF-49EF-22C8-BD5D1DF65E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DA46659-0F7C-187E-CA35-9547A9A1230A}"/>
              </a:ext>
            </a:extLst>
          </p:cNvPr>
          <p:cNvSpPr>
            <a:spLocks noGrp="1"/>
          </p:cNvSpPr>
          <p:nvPr>
            <p:ph type="dt" sz="half" idx="10"/>
          </p:nvPr>
        </p:nvSpPr>
        <p:spPr/>
        <p:txBody>
          <a:bodyPr/>
          <a:lstStyle/>
          <a:p>
            <a:fld id="{2C041013-7303-4796-ABA0-9E4E94B1B406}" type="datetimeFigureOut">
              <a:rPr lang="en-US" smtClean="0"/>
              <a:t>10/17/2024</a:t>
            </a:fld>
            <a:endParaRPr lang="en-US"/>
          </a:p>
        </p:txBody>
      </p:sp>
      <p:sp>
        <p:nvSpPr>
          <p:cNvPr id="5" name="Footer Placeholder 4">
            <a:extLst>
              <a:ext uri="{FF2B5EF4-FFF2-40B4-BE49-F238E27FC236}">
                <a16:creationId xmlns:a16="http://schemas.microsoft.com/office/drawing/2014/main" id="{C79A4650-00AB-C045-3DAF-F8705EF60E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8C905A-EE87-2A58-0B6F-D365FFEDE727}"/>
              </a:ext>
            </a:extLst>
          </p:cNvPr>
          <p:cNvSpPr>
            <a:spLocks noGrp="1"/>
          </p:cNvSpPr>
          <p:nvPr>
            <p:ph type="sldNum" sz="quarter" idx="12"/>
          </p:nvPr>
        </p:nvSpPr>
        <p:spPr/>
        <p:txBody>
          <a:bodyPr/>
          <a:lstStyle/>
          <a:p>
            <a:fld id="{E255665F-A8F6-49CC-A51F-C3A32A0819B8}" type="slidenum">
              <a:rPr lang="en-US" smtClean="0"/>
              <a:t>‹#›</a:t>
            </a:fld>
            <a:endParaRPr lang="en-US"/>
          </a:p>
        </p:txBody>
      </p:sp>
    </p:spTree>
    <p:extLst>
      <p:ext uri="{BB962C8B-B14F-4D97-AF65-F5344CB8AC3E}">
        <p14:creationId xmlns:p14="http://schemas.microsoft.com/office/powerpoint/2010/main" val="3141992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2C887-81F2-E22C-5182-0986CC74F7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F6B90F-B6B8-C0D5-1169-F3907D41B0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1B85EF-AFD4-17E5-6447-2892D730A367}"/>
              </a:ext>
            </a:extLst>
          </p:cNvPr>
          <p:cNvSpPr>
            <a:spLocks noGrp="1"/>
          </p:cNvSpPr>
          <p:nvPr>
            <p:ph type="dt" sz="half" idx="10"/>
          </p:nvPr>
        </p:nvSpPr>
        <p:spPr/>
        <p:txBody>
          <a:bodyPr/>
          <a:lstStyle/>
          <a:p>
            <a:fld id="{2C041013-7303-4796-ABA0-9E4E94B1B406}" type="datetimeFigureOut">
              <a:rPr lang="en-US" smtClean="0"/>
              <a:t>10/17/2024</a:t>
            </a:fld>
            <a:endParaRPr lang="en-US"/>
          </a:p>
        </p:txBody>
      </p:sp>
      <p:sp>
        <p:nvSpPr>
          <p:cNvPr id="5" name="Footer Placeholder 4">
            <a:extLst>
              <a:ext uri="{FF2B5EF4-FFF2-40B4-BE49-F238E27FC236}">
                <a16:creationId xmlns:a16="http://schemas.microsoft.com/office/drawing/2014/main" id="{781572C1-C2F9-9419-3E4F-3929C5E0F2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80C3B9-9579-2EAD-163D-D8BE35340E35}"/>
              </a:ext>
            </a:extLst>
          </p:cNvPr>
          <p:cNvSpPr>
            <a:spLocks noGrp="1"/>
          </p:cNvSpPr>
          <p:nvPr>
            <p:ph type="sldNum" sz="quarter" idx="12"/>
          </p:nvPr>
        </p:nvSpPr>
        <p:spPr/>
        <p:txBody>
          <a:bodyPr/>
          <a:lstStyle/>
          <a:p>
            <a:fld id="{E255665F-A8F6-49CC-A51F-C3A32A0819B8}" type="slidenum">
              <a:rPr lang="en-US" smtClean="0"/>
              <a:t>‹#›</a:t>
            </a:fld>
            <a:endParaRPr lang="en-US"/>
          </a:p>
        </p:txBody>
      </p:sp>
    </p:spTree>
    <p:extLst>
      <p:ext uri="{BB962C8B-B14F-4D97-AF65-F5344CB8AC3E}">
        <p14:creationId xmlns:p14="http://schemas.microsoft.com/office/powerpoint/2010/main" val="1541096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3412A-541C-ECBD-CA10-CF5B3D7B46E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89EF7F1-8229-B539-AFF0-ECF47CB335C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24E33B-D200-9F9E-54CF-E7721863672C}"/>
              </a:ext>
            </a:extLst>
          </p:cNvPr>
          <p:cNvSpPr>
            <a:spLocks noGrp="1"/>
          </p:cNvSpPr>
          <p:nvPr>
            <p:ph type="dt" sz="half" idx="10"/>
          </p:nvPr>
        </p:nvSpPr>
        <p:spPr/>
        <p:txBody>
          <a:bodyPr/>
          <a:lstStyle/>
          <a:p>
            <a:fld id="{2C041013-7303-4796-ABA0-9E4E94B1B406}" type="datetimeFigureOut">
              <a:rPr lang="en-US" smtClean="0"/>
              <a:t>10/17/2024</a:t>
            </a:fld>
            <a:endParaRPr lang="en-US"/>
          </a:p>
        </p:txBody>
      </p:sp>
      <p:sp>
        <p:nvSpPr>
          <p:cNvPr id="5" name="Footer Placeholder 4">
            <a:extLst>
              <a:ext uri="{FF2B5EF4-FFF2-40B4-BE49-F238E27FC236}">
                <a16:creationId xmlns:a16="http://schemas.microsoft.com/office/drawing/2014/main" id="{19B572D9-D077-4164-E241-36C0E84AC8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5393BD-122D-5334-B520-5644ACFF1D43}"/>
              </a:ext>
            </a:extLst>
          </p:cNvPr>
          <p:cNvSpPr>
            <a:spLocks noGrp="1"/>
          </p:cNvSpPr>
          <p:nvPr>
            <p:ph type="sldNum" sz="quarter" idx="12"/>
          </p:nvPr>
        </p:nvSpPr>
        <p:spPr/>
        <p:txBody>
          <a:bodyPr/>
          <a:lstStyle/>
          <a:p>
            <a:fld id="{E255665F-A8F6-49CC-A51F-C3A32A0819B8}" type="slidenum">
              <a:rPr lang="en-US" smtClean="0"/>
              <a:t>‹#›</a:t>
            </a:fld>
            <a:endParaRPr lang="en-US"/>
          </a:p>
        </p:txBody>
      </p:sp>
    </p:spTree>
    <p:extLst>
      <p:ext uri="{BB962C8B-B14F-4D97-AF65-F5344CB8AC3E}">
        <p14:creationId xmlns:p14="http://schemas.microsoft.com/office/powerpoint/2010/main" val="1554399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8FAD6-2CF2-4940-5D34-089901FFB8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1680D9-EEC9-21EE-66F3-00E2FEB100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A6D0206-4689-7536-FF76-DCBE12559B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C5494A-F700-9803-0BB1-AFC650EFDC74}"/>
              </a:ext>
            </a:extLst>
          </p:cNvPr>
          <p:cNvSpPr>
            <a:spLocks noGrp="1"/>
          </p:cNvSpPr>
          <p:nvPr>
            <p:ph type="dt" sz="half" idx="10"/>
          </p:nvPr>
        </p:nvSpPr>
        <p:spPr/>
        <p:txBody>
          <a:bodyPr/>
          <a:lstStyle/>
          <a:p>
            <a:fld id="{2C041013-7303-4796-ABA0-9E4E94B1B406}" type="datetimeFigureOut">
              <a:rPr lang="en-US" smtClean="0"/>
              <a:t>10/17/2024</a:t>
            </a:fld>
            <a:endParaRPr lang="en-US"/>
          </a:p>
        </p:txBody>
      </p:sp>
      <p:sp>
        <p:nvSpPr>
          <p:cNvPr id="6" name="Footer Placeholder 5">
            <a:extLst>
              <a:ext uri="{FF2B5EF4-FFF2-40B4-BE49-F238E27FC236}">
                <a16:creationId xmlns:a16="http://schemas.microsoft.com/office/drawing/2014/main" id="{000CC74D-B567-E316-5C4B-0B6553FD9B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34EA06-60B6-21F7-A562-9F763D25ABAB}"/>
              </a:ext>
            </a:extLst>
          </p:cNvPr>
          <p:cNvSpPr>
            <a:spLocks noGrp="1"/>
          </p:cNvSpPr>
          <p:nvPr>
            <p:ph type="sldNum" sz="quarter" idx="12"/>
          </p:nvPr>
        </p:nvSpPr>
        <p:spPr/>
        <p:txBody>
          <a:bodyPr/>
          <a:lstStyle/>
          <a:p>
            <a:fld id="{E255665F-A8F6-49CC-A51F-C3A32A0819B8}" type="slidenum">
              <a:rPr lang="en-US" smtClean="0"/>
              <a:t>‹#›</a:t>
            </a:fld>
            <a:endParaRPr lang="en-US"/>
          </a:p>
        </p:txBody>
      </p:sp>
    </p:spTree>
    <p:extLst>
      <p:ext uri="{BB962C8B-B14F-4D97-AF65-F5344CB8AC3E}">
        <p14:creationId xmlns:p14="http://schemas.microsoft.com/office/powerpoint/2010/main" val="3955707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2F324-3458-DEE7-1537-013AB4A123D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B159F2C-130B-5B54-54A4-0C5597509A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FF68CB-2A36-E2A4-B85D-C7C762CDAF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1C0050-A598-0628-3861-0394931726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4FFE57-621F-9727-030C-A96C4407B9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6783739-77BD-A3BE-6714-AEA5E2D5D1A3}"/>
              </a:ext>
            </a:extLst>
          </p:cNvPr>
          <p:cNvSpPr>
            <a:spLocks noGrp="1"/>
          </p:cNvSpPr>
          <p:nvPr>
            <p:ph type="dt" sz="half" idx="10"/>
          </p:nvPr>
        </p:nvSpPr>
        <p:spPr/>
        <p:txBody>
          <a:bodyPr/>
          <a:lstStyle/>
          <a:p>
            <a:fld id="{2C041013-7303-4796-ABA0-9E4E94B1B406}" type="datetimeFigureOut">
              <a:rPr lang="en-US" smtClean="0"/>
              <a:t>10/17/2024</a:t>
            </a:fld>
            <a:endParaRPr lang="en-US"/>
          </a:p>
        </p:txBody>
      </p:sp>
      <p:sp>
        <p:nvSpPr>
          <p:cNvPr id="8" name="Footer Placeholder 7">
            <a:extLst>
              <a:ext uri="{FF2B5EF4-FFF2-40B4-BE49-F238E27FC236}">
                <a16:creationId xmlns:a16="http://schemas.microsoft.com/office/drawing/2014/main" id="{F34662B9-BF72-36CD-1B49-57B911C121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992E8BE-4CDA-B122-F989-8FE400E3610C}"/>
              </a:ext>
            </a:extLst>
          </p:cNvPr>
          <p:cNvSpPr>
            <a:spLocks noGrp="1"/>
          </p:cNvSpPr>
          <p:nvPr>
            <p:ph type="sldNum" sz="quarter" idx="12"/>
          </p:nvPr>
        </p:nvSpPr>
        <p:spPr/>
        <p:txBody>
          <a:bodyPr/>
          <a:lstStyle/>
          <a:p>
            <a:fld id="{E255665F-A8F6-49CC-A51F-C3A32A0819B8}" type="slidenum">
              <a:rPr lang="en-US" smtClean="0"/>
              <a:t>‹#›</a:t>
            </a:fld>
            <a:endParaRPr lang="en-US"/>
          </a:p>
        </p:txBody>
      </p:sp>
    </p:spTree>
    <p:extLst>
      <p:ext uri="{BB962C8B-B14F-4D97-AF65-F5344CB8AC3E}">
        <p14:creationId xmlns:p14="http://schemas.microsoft.com/office/powerpoint/2010/main" val="40078828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77D56-E391-02B3-7529-A4A183B1886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A96288-36A9-F435-F54D-807D96A9D524}"/>
              </a:ext>
            </a:extLst>
          </p:cNvPr>
          <p:cNvSpPr>
            <a:spLocks noGrp="1"/>
          </p:cNvSpPr>
          <p:nvPr>
            <p:ph type="dt" sz="half" idx="10"/>
          </p:nvPr>
        </p:nvSpPr>
        <p:spPr/>
        <p:txBody>
          <a:bodyPr/>
          <a:lstStyle/>
          <a:p>
            <a:fld id="{2C041013-7303-4796-ABA0-9E4E94B1B406}" type="datetimeFigureOut">
              <a:rPr lang="en-US" smtClean="0"/>
              <a:t>10/17/2024</a:t>
            </a:fld>
            <a:endParaRPr lang="en-US"/>
          </a:p>
        </p:txBody>
      </p:sp>
      <p:sp>
        <p:nvSpPr>
          <p:cNvPr id="4" name="Footer Placeholder 3">
            <a:extLst>
              <a:ext uri="{FF2B5EF4-FFF2-40B4-BE49-F238E27FC236}">
                <a16:creationId xmlns:a16="http://schemas.microsoft.com/office/drawing/2014/main" id="{641819FB-1F94-DD53-6F24-64F069ACFA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ED3DC38-FB37-EAD1-73DB-8D43167F5884}"/>
              </a:ext>
            </a:extLst>
          </p:cNvPr>
          <p:cNvSpPr>
            <a:spLocks noGrp="1"/>
          </p:cNvSpPr>
          <p:nvPr>
            <p:ph type="sldNum" sz="quarter" idx="12"/>
          </p:nvPr>
        </p:nvSpPr>
        <p:spPr/>
        <p:txBody>
          <a:bodyPr/>
          <a:lstStyle/>
          <a:p>
            <a:fld id="{E255665F-A8F6-49CC-A51F-C3A32A0819B8}" type="slidenum">
              <a:rPr lang="en-US" smtClean="0"/>
              <a:t>‹#›</a:t>
            </a:fld>
            <a:endParaRPr lang="en-US"/>
          </a:p>
        </p:txBody>
      </p:sp>
    </p:spTree>
    <p:extLst>
      <p:ext uri="{BB962C8B-B14F-4D97-AF65-F5344CB8AC3E}">
        <p14:creationId xmlns:p14="http://schemas.microsoft.com/office/powerpoint/2010/main" val="3833514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2D4169-A672-4752-7140-B79E33FFB331}"/>
              </a:ext>
            </a:extLst>
          </p:cNvPr>
          <p:cNvSpPr>
            <a:spLocks noGrp="1"/>
          </p:cNvSpPr>
          <p:nvPr>
            <p:ph type="dt" sz="half" idx="10"/>
          </p:nvPr>
        </p:nvSpPr>
        <p:spPr/>
        <p:txBody>
          <a:bodyPr/>
          <a:lstStyle/>
          <a:p>
            <a:fld id="{2C041013-7303-4796-ABA0-9E4E94B1B406}" type="datetimeFigureOut">
              <a:rPr lang="en-US" smtClean="0"/>
              <a:t>10/17/2024</a:t>
            </a:fld>
            <a:endParaRPr lang="en-US"/>
          </a:p>
        </p:txBody>
      </p:sp>
      <p:sp>
        <p:nvSpPr>
          <p:cNvPr id="3" name="Footer Placeholder 2">
            <a:extLst>
              <a:ext uri="{FF2B5EF4-FFF2-40B4-BE49-F238E27FC236}">
                <a16:creationId xmlns:a16="http://schemas.microsoft.com/office/drawing/2014/main" id="{4FFDE41B-7E77-6FF9-7951-7895F3E7BE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ABEDE27-31B1-FF93-7741-E74FA8E6DBD7}"/>
              </a:ext>
            </a:extLst>
          </p:cNvPr>
          <p:cNvSpPr>
            <a:spLocks noGrp="1"/>
          </p:cNvSpPr>
          <p:nvPr>
            <p:ph type="sldNum" sz="quarter" idx="12"/>
          </p:nvPr>
        </p:nvSpPr>
        <p:spPr/>
        <p:txBody>
          <a:bodyPr/>
          <a:lstStyle/>
          <a:p>
            <a:fld id="{E255665F-A8F6-49CC-A51F-C3A32A0819B8}" type="slidenum">
              <a:rPr lang="en-US" smtClean="0"/>
              <a:t>‹#›</a:t>
            </a:fld>
            <a:endParaRPr lang="en-US"/>
          </a:p>
        </p:txBody>
      </p:sp>
    </p:spTree>
    <p:extLst>
      <p:ext uri="{BB962C8B-B14F-4D97-AF65-F5344CB8AC3E}">
        <p14:creationId xmlns:p14="http://schemas.microsoft.com/office/powerpoint/2010/main" val="24957925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5DBDE-A934-6533-10F7-20546AD0E6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56014E4-29FA-F09A-4E87-4B6DE08961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E92AF1-CBEA-41B8-F178-0A9D7F1DCD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9DA032-0380-D1A6-8ECE-125B531D51C3}"/>
              </a:ext>
            </a:extLst>
          </p:cNvPr>
          <p:cNvSpPr>
            <a:spLocks noGrp="1"/>
          </p:cNvSpPr>
          <p:nvPr>
            <p:ph type="dt" sz="half" idx="10"/>
          </p:nvPr>
        </p:nvSpPr>
        <p:spPr/>
        <p:txBody>
          <a:bodyPr/>
          <a:lstStyle/>
          <a:p>
            <a:fld id="{2C041013-7303-4796-ABA0-9E4E94B1B406}" type="datetimeFigureOut">
              <a:rPr lang="en-US" smtClean="0"/>
              <a:t>10/17/2024</a:t>
            </a:fld>
            <a:endParaRPr lang="en-US"/>
          </a:p>
        </p:txBody>
      </p:sp>
      <p:sp>
        <p:nvSpPr>
          <p:cNvPr id="6" name="Footer Placeholder 5">
            <a:extLst>
              <a:ext uri="{FF2B5EF4-FFF2-40B4-BE49-F238E27FC236}">
                <a16:creationId xmlns:a16="http://schemas.microsoft.com/office/drawing/2014/main" id="{9182453C-3200-0287-003C-97F09A31DB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BB2514-B3E4-FDF0-815E-8D7715454B49}"/>
              </a:ext>
            </a:extLst>
          </p:cNvPr>
          <p:cNvSpPr>
            <a:spLocks noGrp="1"/>
          </p:cNvSpPr>
          <p:nvPr>
            <p:ph type="sldNum" sz="quarter" idx="12"/>
          </p:nvPr>
        </p:nvSpPr>
        <p:spPr/>
        <p:txBody>
          <a:bodyPr/>
          <a:lstStyle/>
          <a:p>
            <a:fld id="{E255665F-A8F6-49CC-A51F-C3A32A0819B8}" type="slidenum">
              <a:rPr lang="en-US" smtClean="0"/>
              <a:t>‹#›</a:t>
            </a:fld>
            <a:endParaRPr lang="en-US"/>
          </a:p>
        </p:txBody>
      </p:sp>
    </p:spTree>
    <p:extLst>
      <p:ext uri="{BB962C8B-B14F-4D97-AF65-F5344CB8AC3E}">
        <p14:creationId xmlns:p14="http://schemas.microsoft.com/office/powerpoint/2010/main" val="4154678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4E664-8852-983A-0D7A-CB3B82B4D0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E530C8C-A9FE-BD9F-356A-9392CDC8D8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9F6E20A-97C2-F617-776F-A9D040187E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1ABE19-8711-E977-8EC8-9C114D1F56A9}"/>
              </a:ext>
            </a:extLst>
          </p:cNvPr>
          <p:cNvSpPr>
            <a:spLocks noGrp="1"/>
          </p:cNvSpPr>
          <p:nvPr>
            <p:ph type="dt" sz="half" idx="10"/>
          </p:nvPr>
        </p:nvSpPr>
        <p:spPr/>
        <p:txBody>
          <a:bodyPr/>
          <a:lstStyle/>
          <a:p>
            <a:fld id="{2C041013-7303-4796-ABA0-9E4E94B1B406}" type="datetimeFigureOut">
              <a:rPr lang="en-US" smtClean="0"/>
              <a:t>10/17/2024</a:t>
            </a:fld>
            <a:endParaRPr lang="en-US"/>
          </a:p>
        </p:txBody>
      </p:sp>
      <p:sp>
        <p:nvSpPr>
          <p:cNvPr id="6" name="Footer Placeholder 5">
            <a:extLst>
              <a:ext uri="{FF2B5EF4-FFF2-40B4-BE49-F238E27FC236}">
                <a16:creationId xmlns:a16="http://schemas.microsoft.com/office/drawing/2014/main" id="{D85523D8-D438-3AED-81C9-AB17657104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FDC1D2-BE8F-28BA-3C11-54AFCE408875}"/>
              </a:ext>
            </a:extLst>
          </p:cNvPr>
          <p:cNvSpPr>
            <a:spLocks noGrp="1"/>
          </p:cNvSpPr>
          <p:nvPr>
            <p:ph type="sldNum" sz="quarter" idx="12"/>
          </p:nvPr>
        </p:nvSpPr>
        <p:spPr/>
        <p:txBody>
          <a:bodyPr/>
          <a:lstStyle/>
          <a:p>
            <a:fld id="{E255665F-A8F6-49CC-A51F-C3A32A0819B8}" type="slidenum">
              <a:rPr lang="en-US" smtClean="0"/>
              <a:t>‹#›</a:t>
            </a:fld>
            <a:endParaRPr lang="en-US"/>
          </a:p>
        </p:txBody>
      </p:sp>
    </p:spTree>
    <p:extLst>
      <p:ext uri="{BB962C8B-B14F-4D97-AF65-F5344CB8AC3E}">
        <p14:creationId xmlns:p14="http://schemas.microsoft.com/office/powerpoint/2010/main" val="3806042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741EC-F1DE-9403-8E61-A36D88E76C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46A5A5-BDE6-CE71-5247-7CB211099C6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07C68D-CFD6-E883-95E8-C44A2CCFEFD2}"/>
              </a:ext>
            </a:extLst>
          </p:cNvPr>
          <p:cNvSpPr>
            <a:spLocks noGrp="1"/>
          </p:cNvSpPr>
          <p:nvPr>
            <p:ph type="dt" sz="half" idx="10"/>
          </p:nvPr>
        </p:nvSpPr>
        <p:spPr/>
        <p:txBody>
          <a:bodyPr/>
          <a:lstStyle/>
          <a:p>
            <a:fld id="{2C041013-7303-4796-ABA0-9E4E94B1B406}" type="datetimeFigureOut">
              <a:rPr lang="en-US" smtClean="0"/>
              <a:t>10/17/2024</a:t>
            </a:fld>
            <a:endParaRPr lang="en-US"/>
          </a:p>
        </p:txBody>
      </p:sp>
      <p:sp>
        <p:nvSpPr>
          <p:cNvPr id="5" name="Footer Placeholder 4">
            <a:extLst>
              <a:ext uri="{FF2B5EF4-FFF2-40B4-BE49-F238E27FC236}">
                <a16:creationId xmlns:a16="http://schemas.microsoft.com/office/drawing/2014/main" id="{A94848B5-CEE8-47CE-0345-81A52A7EA9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4F7596-6F90-6F10-F374-699551DC3813}"/>
              </a:ext>
            </a:extLst>
          </p:cNvPr>
          <p:cNvSpPr>
            <a:spLocks noGrp="1"/>
          </p:cNvSpPr>
          <p:nvPr>
            <p:ph type="sldNum" sz="quarter" idx="12"/>
          </p:nvPr>
        </p:nvSpPr>
        <p:spPr/>
        <p:txBody>
          <a:bodyPr/>
          <a:lstStyle/>
          <a:p>
            <a:fld id="{E255665F-A8F6-49CC-A51F-C3A32A0819B8}" type="slidenum">
              <a:rPr lang="en-US" smtClean="0"/>
              <a:t>‹#›</a:t>
            </a:fld>
            <a:endParaRPr lang="en-US"/>
          </a:p>
        </p:txBody>
      </p:sp>
    </p:spTree>
    <p:extLst>
      <p:ext uri="{BB962C8B-B14F-4D97-AF65-F5344CB8AC3E}">
        <p14:creationId xmlns:p14="http://schemas.microsoft.com/office/powerpoint/2010/main" val="2097816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12272C-7B1E-2F92-0AD7-2CEF39F3D19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5F845C-1A8D-DC50-EB50-BDECE9C8B1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AF96F9-F7C6-21F9-C6C2-DF09F82A64A8}"/>
              </a:ext>
            </a:extLst>
          </p:cNvPr>
          <p:cNvSpPr>
            <a:spLocks noGrp="1"/>
          </p:cNvSpPr>
          <p:nvPr>
            <p:ph type="dt" sz="half" idx="10"/>
          </p:nvPr>
        </p:nvSpPr>
        <p:spPr/>
        <p:txBody>
          <a:bodyPr/>
          <a:lstStyle/>
          <a:p>
            <a:fld id="{2C041013-7303-4796-ABA0-9E4E94B1B406}" type="datetimeFigureOut">
              <a:rPr lang="en-US" smtClean="0"/>
              <a:t>10/17/2024</a:t>
            </a:fld>
            <a:endParaRPr lang="en-US"/>
          </a:p>
        </p:txBody>
      </p:sp>
      <p:sp>
        <p:nvSpPr>
          <p:cNvPr id="5" name="Footer Placeholder 4">
            <a:extLst>
              <a:ext uri="{FF2B5EF4-FFF2-40B4-BE49-F238E27FC236}">
                <a16:creationId xmlns:a16="http://schemas.microsoft.com/office/drawing/2014/main" id="{55F6A0E0-C9FB-07E5-6806-6B239AB775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4BFCB6-17EA-B421-D0BE-FFC53EF5F97A}"/>
              </a:ext>
            </a:extLst>
          </p:cNvPr>
          <p:cNvSpPr>
            <a:spLocks noGrp="1"/>
          </p:cNvSpPr>
          <p:nvPr>
            <p:ph type="sldNum" sz="quarter" idx="12"/>
          </p:nvPr>
        </p:nvSpPr>
        <p:spPr/>
        <p:txBody>
          <a:bodyPr/>
          <a:lstStyle/>
          <a:p>
            <a:fld id="{E255665F-A8F6-49CC-A51F-C3A32A0819B8}" type="slidenum">
              <a:rPr lang="en-US" smtClean="0"/>
              <a:t>‹#›</a:t>
            </a:fld>
            <a:endParaRPr lang="en-US"/>
          </a:p>
        </p:txBody>
      </p:sp>
    </p:spTree>
    <p:extLst>
      <p:ext uri="{BB962C8B-B14F-4D97-AF65-F5344CB8AC3E}">
        <p14:creationId xmlns:p14="http://schemas.microsoft.com/office/powerpoint/2010/main" val="818861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400" b="1" i="0">
                <a:solidFill>
                  <a:schemeClr val="tx1"/>
                </a:solidFill>
                <a:latin typeface="Palatino Linotype"/>
                <a:cs typeface="Palatino Linotype"/>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6C09D5-4D85-9AED-98EC-8DFE70B710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D50D06A-796E-C276-1D8B-B8D04FACAA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3B3CFC-9F1B-B0AF-3995-25D6E33027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C041013-7303-4796-ABA0-9E4E94B1B406}" type="datetimeFigureOut">
              <a:rPr lang="en-US" smtClean="0"/>
              <a:t>10/17/2024</a:t>
            </a:fld>
            <a:endParaRPr lang="en-US"/>
          </a:p>
        </p:txBody>
      </p:sp>
      <p:sp>
        <p:nvSpPr>
          <p:cNvPr id="5" name="Footer Placeholder 4">
            <a:extLst>
              <a:ext uri="{FF2B5EF4-FFF2-40B4-BE49-F238E27FC236}">
                <a16:creationId xmlns:a16="http://schemas.microsoft.com/office/drawing/2014/main" id="{B785D827-8A04-3865-F954-4ADD31EB6A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B95D24F-7BD9-F485-FD16-1BCE2443F9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255665F-A8F6-49CC-A51F-C3A32A0819B8}" type="slidenum">
              <a:rPr lang="en-US" smtClean="0"/>
              <a:t>‹#›</a:t>
            </a:fld>
            <a:endParaRPr lang="en-US"/>
          </a:p>
        </p:txBody>
      </p:sp>
    </p:spTree>
    <p:extLst>
      <p:ext uri="{BB962C8B-B14F-4D97-AF65-F5344CB8AC3E}">
        <p14:creationId xmlns:p14="http://schemas.microsoft.com/office/powerpoint/2010/main" val="1632371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
          </a:xfrm>
          <a:custGeom>
            <a:avLst/>
            <a:gdLst/>
            <a:ahLst/>
            <a:cxnLst/>
            <a:rect l="l" t="t" r="r" b="b"/>
            <a:pathLst>
              <a:path w="18288000" h="1028700">
                <a:moveTo>
                  <a:pt x="0" y="0"/>
                </a:moveTo>
                <a:lnTo>
                  <a:pt x="18287999" y="0"/>
                </a:lnTo>
                <a:lnTo>
                  <a:pt x="18287999" y="1028699"/>
                </a:lnTo>
                <a:lnTo>
                  <a:pt x="0" y="1028699"/>
                </a:lnTo>
                <a:lnTo>
                  <a:pt x="0" y="0"/>
                </a:lnTo>
                <a:close/>
              </a:path>
            </a:pathLst>
          </a:custGeom>
          <a:solidFill>
            <a:srgbClr val="E3DE1C"/>
          </a:solidFill>
        </p:spPr>
        <p:txBody>
          <a:bodyPr wrap="square" lIns="0" tIns="0" rIns="0" bIns="0" rtlCol="0"/>
          <a:lstStyle/>
          <a:p>
            <a:endParaRPr sz="1200"/>
          </a:p>
        </p:txBody>
      </p:sp>
      <p:sp>
        <p:nvSpPr>
          <p:cNvPr id="2" name="Holder 2"/>
          <p:cNvSpPr>
            <a:spLocks noGrp="1"/>
          </p:cNvSpPr>
          <p:nvPr>
            <p:ph type="title"/>
          </p:nvPr>
        </p:nvSpPr>
        <p:spPr>
          <a:xfrm>
            <a:off x="4501410" y="1064254"/>
            <a:ext cx="2793153" cy="839893"/>
          </a:xfrm>
          <a:prstGeom prst="rect">
            <a:avLst/>
          </a:prstGeom>
        </p:spPr>
        <p:txBody>
          <a:bodyPr wrap="square" lIns="0" tIns="0" rIns="0" bIns="0">
            <a:spAutoFit/>
          </a:bodyPr>
          <a:lstStyle>
            <a:lvl1pPr>
              <a:defRPr sz="8100" b="1" i="0">
                <a:solidFill>
                  <a:schemeClr val="tx1"/>
                </a:solidFill>
                <a:latin typeface="Palatino Linotype"/>
                <a:cs typeface="Palatino Linotype"/>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10/17/2024</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2"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jpg"/><Relationship Id="rId7" Type="http://schemas.openxmlformats.org/officeDocument/2006/relationships/image" Target="../media/image5.jp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5.jpe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 Id="rId14" Type="http://schemas.openxmlformats.org/officeDocument/2006/relationships/image" Target="../media/image37.svg"/></Relationships>
</file>

<file path=ppt/slides/_rels/slide7.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svg"/><Relationship Id="rId3" Type="http://schemas.openxmlformats.org/officeDocument/2006/relationships/image" Target="../media/image38.jpg"/><Relationship Id="rId7" Type="http://schemas.openxmlformats.org/officeDocument/2006/relationships/image" Target="../media/image42.svg"/><Relationship Id="rId12"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46.svg"/><Relationship Id="rId5" Type="http://schemas.openxmlformats.org/officeDocument/2006/relationships/image" Target="../media/image40.svg"/><Relationship Id="rId15" Type="http://schemas.openxmlformats.org/officeDocument/2006/relationships/image" Target="../media/image50.sv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svg"/><Relationship Id="rId14" Type="http://schemas.openxmlformats.org/officeDocument/2006/relationships/image" Target="../media/image49.png"/></Relationships>
</file>

<file path=ppt/slides/_rels/slide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archive.org/" TargetMode="External"/><Relationship Id="rId4" Type="http://schemas.openxmlformats.org/officeDocument/2006/relationships/hyperlink" Target="https://scholar.google.co.uk/"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UhZKffAcGAA"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60.svg"/><Relationship Id="rId4" Type="http://schemas.openxmlformats.org/officeDocument/2006/relationships/image" Target="../media/image59.png"/></Relationships>
</file>

<file path=ppt/slides/_rels/slide2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81.png"/><Relationship Id="rId18" Type="http://schemas.openxmlformats.org/officeDocument/2006/relationships/image" Target="../media/image15.png"/><Relationship Id="rId3" Type="http://schemas.openxmlformats.org/officeDocument/2006/relationships/image" Target="../media/image1.png"/><Relationship Id="rId21" Type="http://schemas.openxmlformats.org/officeDocument/2006/relationships/image" Target="../media/image88.png"/><Relationship Id="rId7" Type="http://schemas.openxmlformats.org/officeDocument/2006/relationships/image" Target="../media/image5.jpg"/><Relationship Id="rId12" Type="http://schemas.openxmlformats.org/officeDocument/2006/relationships/image" Target="../media/image80.png"/><Relationship Id="rId17" Type="http://schemas.openxmlformats.org/officeDocument/2006/relationships/image" Target="../media/image85.png"/><Relationship Id="rId2" Type="http://schemas.openxmlformats.org/officeDocument/2006/relationships/notesSlide" Target="../notesSlides/notesSlide26.xml"/><Relationship Id="rId16" Type="http://schemas.openxmlformats.org/officeDocument/2006/relationships/image" Target="../media/image84.png"/><Relationship Id="rId20" Type="http://schemas.openxmlformats.org/officeDocument/2006/relationships/image" Target="../media/image87.png"/><Relationship Id="rId1" Type="http://schemas.openxmlformats.org/officeDocument/2006/relationships/slideLayout" Target="../slideLayouts/slideLayout12.xml"/><Relationship Id="rId6" Type="http://schemas.openxmlformats.org/officeDocument/2006/relationships/image" Target="../media/image4.jpg"/><Relationship Id="rId11" Type="http://schemas.openxmlformats.org/officeDocument/2006/relationships/image" Target="../media/image79.png"/><Relationship Id="rId5" Type="http://schemas.openxmlformats.org/officeDocument/2006/relationships/image" Target="../media/image3.jpg"/><Relationship Id="rId15" Type="http://schemas.openxmlformats.org/officeDocument/2006/relationships/image" Target="../media/image83.png"/><Relationship Id="rId10" Type="http://schemas.openxmlformats.org/officeDocument/2006/relationships/image" Target="../media/image7.png"/><Relationship Id="rId19" Type="http://schemas.openxmlformats.org/officeDocument/2006/relationships/image" Target="../media/image86.png"/><Relationship Id="rId4" Type="http://schemas.openxmlformats.org/officeDocument/2006/relationships/image" Target="../media/image2.png"/><Relationship Id="rId9" Type="http://schemas.openxmlformats.org/officeDocument/2006/relationships/image" Target="../media/image78.png"/><Relationship Id="rId14" Type="http://schemas.openxmlformats.org/officeDocument/2006/relationships/image" Target="../media/image82.png"/><Relationship Id="rId22" Type="http://schemas.openxmlformats.org/officeDocument/2006/relationships/image" Target="../media/image8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 y="5252767"/>
            <a:ext cx="2690283" cy="1162050"/>
            <a:chOff x="0" y="7879150"/>
            <a:chExt cx="4035425" cy="1743075"/>
          </a:xfrm>
        </p:grpSpPr>
        <p:pic>
          <p:nvPicPr>
            <p:cNvPr id="3" name="object 3"/>
            <p:cNvPicPr/>
            <p:nvPr/>
          </p:nvPicPr>
          <p:blipFill>
            <a:blip r:embed="rId3" cstate="print"/>
            <a:stretch>
              <a:fillRect/>
            </a:stretch>
          </p:blipFill>
          <p:spPr>
            <a:xfrm>
              <a:off x="0" y="8001914"/>
              <a:ext cx="2295524" cy="1619249"/>
            </a:xfrm>
            <a:prstGeom prst="rect">
              <a:avLst/>
            </a:prstGeom>
          </p:spPr>
        </p:pic>
        <p:pic>
          <p:nvPicPr>
            <p:cNvPr id="4" name="object 4"/>
            <p:cNvPicPr/>
            <p:nvPr/>
          </p:nvPicPr>
          <p:blipFill>
            <a:blip r:embed="rId4" cstate="print"/>
            <a:stretch>
              <a:fillRect/>
            </a:stretch>
          </p:blipFill>
          <p:spPr>
            <a:xfrm>
              <a:off x="2292276" y="7879150"/>
              <a:ext cx="1743074" cy="1743074"/>
            </a:xfrm>
            <a:prstGeom prst="rect">
              <a:avLst/>
            </a:prstGeom>
          </p:spPr>
        </p:pic>
      </p:grpSp>
      <p:pic>
        <p:nvPicPr>
          <p:cNvPr id="5" name="object 5"/>
          <p:cNvPicPr/>
          <p:nvPr/>
        </p:nvPicPr>
        <p:blipFill>
          <a:blip r:embed="rId5" cstate="print"/>
          <a:stretch>
            <a:fillRect/>
          </a:stretch>
        </p:blipFill>
        <p:spPr>
          <a:xfrm>
            <a:off x="4303318" y="5524923"/>
            <a:ext cx="1795721" cy="745787"/>
          </a:xfrm>
          <a:prstGeom prst="rect">
            <a:avLst/>
          </a:prstGeom>
        </p:spPr>
      </p:pic>
      <p:pic>
        <p:nvPicPr>
          <p:cNvPr id="6" name="object 6"/>
          <p:cNvPicPr/>
          <p:nvPr/>
        </p:nvPicPr>
        <p:blipFill>
          <a:blip r:embed="rId6" cstate="print"/>
          <a:stretch>
            <a:fillRect/>
          </a:stretch>
        </p:blipFill>
        <p:spPr>
          <a:xfrm>
            <a:off x="6219642" y="5125475"/>
            <a:ext cx="1737607" cy="1289049"/>
          </a:xfrm>
          <a:prstGeom prst="rect">
            <a:avLst/>
          </a:prstGeom>
        </p:spPr>
      </p:pic>
      <p:pic>
        <p:nvPicPr>
          <p:cNvPr id="7" name="object 7"/>
          <p:cNvPicPr/>
          <p:nvPr/>
        </p:nvPicPr>
        <p:blipFill>
          <a:blip r:embed="rId7" cstate="print"/>
          <a:stretch>
            <a:fillRect/>
          </a:stretch>
        </p:blipFill>
        <p:spPr>
          <a:xfrm>
            <a:off x="303761" y="946339"/>
            <a:ext cx="1674887" cy="1776156"/>
          </a:xfrm>
          <a:prstGeom prst="rect">
            <a:avLst/>
          </a:prstGeom>
        </p:spPr>
      </p:pic>
      <p:sp>
        <p:nvSpPr>
          <p:cNvPr id="8" name="object 8"/>
          <p:cNvSpPr/>
          <p:nvPr/>
        </p:nvSpPr>
        <p:spPr>
          <a:xfrm>
            <a:off x="0" y="6581089"/>
            <a:ext cx="12192000" cy="277283"/>
          </a:xfrm>
          <a:custGeom>
            <a:avLst/>
            <a:gdLst/>
            <a:ahLst/>
            <a:cxnLst/>
            <a:rect l="l" t="t" r="r" b="b"/>
            <a:pathLst>
              <a:path w="18288000" h="415925">
                <a:moveTo>
                  <a:pt x="18287999" y="415367"/>
                </a:moveTo>
                <a:lnTo>
                  <a:pt x="0" y="415367"/>
                </a:lnTo>
                <a:lnTo>
                  <a:pt x="0" y="0"/>
                </a:lnTo>
                <a:lnTo>
                  <a:pt x="18287999" y="0"/>
                </a:lnTo>
                <a:lnTo>
                  <a:pt x="18287999" y="415367"/>
                </a:lnTo>
                <a:close/>
              </a:path>
            </a:pathLst>
          </a:custGeom>
          <a:solidFill>
            <a:srgbClr val="487D5C"/>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9" name="object 9"/>
          <p:cNvPicPr/>
          <p:nvPr/>
        </p:nvPicPr>
        <p:blipFill>
          <a:blip r:embed="rId8" cstate="print"/>
          <a:stretch>
            <a:fillRect/>
          </a:stretch>
        </p:blipFill>
        <p:spPr>
          <a:xfrm>
            <a:off x="10527989" y="1137461"/>
            <a:ext cx="1327149" cy="1396999"/>
          </a:xfrm>
          <a:prstGeom prst="rect">
            <a:avLst/>
          </a:prstGeom>
        </p:spPr>
      </p:pic>
      <p:pic>
        <p:nvPicPr>
          <p:cNvPr id="10" name="object 10"/>
          <p:cNvPicPr/>
          <p:nvPr/>
        </p:nvPicPr>
        <p:blipFill>
          <a:blip r:embed="rId9" cstate="print"/>
          <a:stretch>
            <a:fillRect/>
          </a:stretch>
        </p:blipFill>
        <p:spPr>
          <a:xfrm>
            <a:off x="7954941" y="5638464"/>
            <a:ext cx="1777999" cy="488949"/>
          </a:xfrm>
          <a:prstGeom prst="rect">
            <a:avLst/>
          </a:prstGeom>
        </p:spPr>
      </p:pic>
      <p:pic>
        <p:nvPicPr>
          <p:cNvPr id="11" name="object 11"/>
          <p:cNvPicPr/>
          <p:nvPr/>
        </p:nvPicPr>
        <p:blipFill>
          <a:blip r:embed="rId10" cstate="print"/>
          <a:stretch>
            <a:fillRect/>
          </a:stretch>
        </p:blipFill>
        <p:spPr>
          <a:xfrm>
            <a:off x="9820230" y="5589356"/>
            <a:ext cx="534561" cy="537599"/>
          </a:xfrm>
          <a:prstGeom prst="rect">
            <a:avLst/>
          </a:prstGeom>
        </p:spPr>
      </p:pic>
      <p:sp>
        <p:nvSpPr>
          <p:cNvPr id="12" name="object 12"/>
          <p:cNvSpPr/>
          <p:nvPr/>
        </p:nvSpPr>
        <p:spPr>
          <a:xfrm>
            <a:off x="10430264" y="5699624"/>
            <a:ext cx="786977" cy="134620"/>
          </a:xfrm>
          <a:custGeom>
            <a:avLst/>
            <a:gdLst/>
            <a:ahLst/>
            <a:cxnLst/>
            <a:rect l="l" t="t" r="r" b="b"/>
            <a:pathLst>
              <a:path w="1180465" h="201929">
                <a:moveTo>
                  <a:pt x="124028" y="61188"/>
                </a:moveTo>
                <a:lnTo>
                  <a:pt x="109791" y="22682"/>
                </a:lnTo>
                <a:lnTo>
                  <a:pt x="100495" y="14922"/>
                </a:lnTo>
                <a:lnTo>
                  <a:pt x="100495" y="61188"/>
                </a:lnTo>
                <a:lnTo>
                  <a:pt x="99669" y="71272"/>
                </a:lnTo>
                <a:lnTo>
                  <a:pt x="69405" y="99910"/>
                </a:lnTo>
                <a:lnTo>
                  <a:pt x="43332" y="102387"/>
                </a:lnTo>
                <a:lnTo>
                  <a:pt x="22898" y="102387"/>
                </a:lnTo>
                <a:lnTo>
                  <a:pt x="22771" y="22682"/>
                </a:lnTo>
                <a:lnTo>
                  <a:pt x="48234" y="22682"/>
                </a:lnTo>
                <a:lnTo>
                  <a:pt x="87769"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41"/>
                </a:lnTo>
                <a:lnTo>
                  <a:pt x="122847" y="74231"/>
                </a:lnTo>
                <a:lnTo>
                  <a:pt x="124028" y="61188"/>
                </a:lnTo>
                <a:close/>
              </a:path>
              <a:path w="1180465" h="201929">
                <a:moveTo>
                  <a:pt x="275285" y="198869"/>
                </a:moveTo>
                <a:lnTo>
                  <a:pt x="226148" y="117462"/>
                </a:lnTo>
                <a:lnTo>
                  <a:pt x="222161" y="110845"/>
                </a:lnTo>
                <a:lnTo>
                  <a:pt x="239344" y="102450"/>
                </a:lnTo>
                <a:lnTo>
                  <a:pt x="244119" y="97967"/>
                </a:lnTo>
                <a:lnTo>
                  <a:pt x="251625" y="90906"/>
                </a:lnTo>
                <a:lnTo>
                  <a:pt x="258991" y="76200"/>
                </a:lnTo>
                <a:lnTo>
                  <a:pt x="261454" y="58369"/>
                </a:lnTo>
                <a:lnTo>
                  <a:pt x="260388" y="45351"/>
                </a:lnTo>
                <a:lnTo>
                  <a:pt x="238074" y="12979"/>
                </a:lnTo>
                <a:lnTo>
                  <a:pt x="238074" y="59588"/>
                </a:lnTo>
                <a:lnTo>
                  <a:pt x="237363" y="68554"/>
                </a:lnTo>
                <a:lnTo>
                  <a:pt x="202780" y="97243"/>
                </a:lnTo>
                <a:lnTo>
                  <a:pt x="191554" y="97840"/>
                </a:lnTo>
                <a:lnTo>
                  <a:pt x="160464" y="97840"/>
                </a:lnTo>
                <a:lnTo>
                  <a:pt x="160464" y="23050"/>
                </a:lnTo>
                <a:lnTo>
                  <a:pt x="189966" y="23050"/>
                </a:lnTo>
                <a:lnTo>
                  <a:pt x="231673" y="36588"/>
                </a:lnTo>
                <a:lnTo>
                  <a:pt x="238074" y="59588"/>
                </a:lnTo>
                <a:lnTo>
                  <a:pt x="238074" y="12979"/>
                </a:lnTo>
                <a:lnTo>
                  <a:pt x="234581" y="10820"/>
                </a:lnTo>
                <a:lnTo>
                  <a:pt x="222478" y="6527"/>
                </a:lnTo>
                <a:lnTo>
                  <a:pt x="208013" y="3937"/>
                </a:lnTo>
                <a:lnTo>
                  <a:pt x="191185" y="3073"/>
                </a:lnTo>
                <a:lnTo>
                  <a:pt x="137579" y="3073"/>
                </a:lnTo>
                <a:lnTo>
                  <a:pt x="137579" y="198869"/>
                </a:lnTo>
                <a:lnTo>
                  <a:pt x="160350" y="198869"/>
                </a:lnTo>
                <a:lnTo>
                  <a:pt x="160350" y="117462"/>
                </a:lnTo>
                <a:lnTo>
                  <a:pt x="200977" y="117462"/>
                </a:lnTo>
                <a:lnTo>
                  <a:pt x="248348" y="198869"/>
                </a:lnTo>
                <a:lnTo>
                  <a:pt x="275285" y="198869"/>
                </a:lnTo>
                <a:close/>
              </a:path>
              <a:path w="1180465" h="201929">
                <a:moveTo>
                  <a:pt x="449338" y="100787"/>
                </a:moveTo>
                <a:lnTo>
                  <a:pt x="449084" y="100660"/>
                </a:lnTo>
                <a:lnTo>
                  <a:pt x="447611" y="78384"/>
                </a:lnTo>
                <a:lnTo>
                  <a:pt x="443191" y="58635"/>
                </a:lnTo>
                <a:lnTo>
                  <a:pt x="435813" y="41427"/>
                </a:lnTo>
                <a:lnTo>
                  <a:pt x="425462" y="26733"/>
                </a:lnTo>
                <a:lnTo>
                  <a:pt x="425094" y="26403"/>
                </a:lnTo>
                <a:lnTo>
                  <a:pt x="425094" y="100787"/>
                </a:lnTo>
                <a:lnTo>
                  <a:pt x="424065" y="119456"/>
                </a:lnTo>
                <a:lnTo>
                  <a:pt x="408571" y="161239"/>
                </a:lnTo>
                <a:lnTo>
                  <a:pt x="374650" y="180416"/>
                </a:lnTo>
                <a:lnTo>
                  <a:pt x="359486" y="181711"/>
                </a:lnTo>
                <a:lnTo>
                  <a:pt x="344385" y="180428"/>
                </a:lnTo>
                <a:lnTo>
                  <a:pt x="310413" y="161112"/>
                </a:lnTo>
                <a:lnTo>
                  <a:pt x="294589" y="119545"/>
                </a:lnTo>
                <a:lnTo>
                  <a:pt x="293522" y="100787"/>
                </a:lnTo>
                <a:lnTo>
                  <a:pt x="293408" y="100545"/>
                </a:lnTo>
                <a:lnTo>
                  <a:pt x="302895" y="52400"/>
                </a:lnTo>
                <a:lnTo>
                  <a:pt x="331152" y="25501"/>
                </a:lnTo>
                <a:lnTo>
                  <a:pt x="359740" y="20358"/>
                </a:lnTo>
                <a:lnTo>
                  <a:pt x="374904" y="21640"/>
                </a:lnTo>
                <a:lnTo>
                  <a:pt x="408571" y="40830"/>
                </a:lnTo>
                <a:lnTo>
                  <a:pt x="424065" y="82105"/>
                </a:lnTo>
                <a:lnTo>
                  <a:pt x="425094" y="100787"/>
                </a:lnTo>
                <a:lnTo>
                  <a:pt x="425094" y="26403"/>
                </a:lnTo>
                <a:lnTo>
                  <a:pt x="418465" y="20358"/>
                </a:lnTo>
                <a:lnTo>
                  <a:pt x="412648" y="15049"/>
                </a:lnTo>
                <a:lnTo>
                  <a:pt x="397560" y="6705"/>
                </a:lnTo>
                <a:lnTo>
                  <a:pt x="379984" y="1676"/>
                </a:lnTo>
                <a:lnTo>
                  <a:pt x="359740" y="0"/>
                </a:lnTo>
                <a:lnTo>
                  <a:pt x="339305" y="1651"/>
                </a:lnTo>
                <a:lnTo>
                  <a:pt x="292900" y="26365"/>
                </a:lnTo>
                <a:lnTo>
                  <a:pt x="270878" y="77863"/>
                </a:lnTo>
                <a:lnTo>
                  <a:pt x="269405" y="100545"/>
                </a:lnTo>
                <a:lnTo>
                  <a:pt x="270878" y="123278"/>
                </a:lnTo>
                <a:lnTo>
                  <a:pt x="282625" y="160616"/>
                </a:lnTo>
                <a:lnTo>
                  <a:pt x="321576" y="195072"/>
                </a:lnTo>
                <a:lnTo>
                  <a:pt x="359613" y="201688"/>
                </a:lnTo>
                <a:lnTo>
                  <a:pt x="379577" y="199999"/>
                </a:lnTo>
                <a:lnTo>
                  <a:pt x="397230" y="194919"/>
                </a:lnTo>
                <a:lnTo>
                  <a:pt x="412572" y="186486"/>
                </a:lnTo>
                <a:lnTo>
                  <a:pt x="417855" y="181711"/>
                </a:lnTo>
                <a:lnTo>
                  <a:pt x="425589" y="174726"/>
                </a:lnTo>
                <a:lnTo>
                  <a:pt x="435952" y="160032"/>
                </a:lnTo>
                <a:lnTo>
                  <a:pt x="443382" y="142811"/>
                </a:lnTo>
                <a:lnTo>
                  <a:pt x="447840" y="123063"/>
                </a:lnTo>
                <a:lnTo>
                  <a:pt x="449338" y="100787"/>
                </a:lnTo>
                <a:close/>
              </a:path>
              <a:path w="1180465" h="201929">
                <a:moveTo>
                  <a:pt x="617880" y="96367"/>
                </a:moveTo>
                <a:lnTo>
                  <a:pt x="551408" y="96367"/>
                </a:lnTo>
                <a:lnTo>
                  <a:pt x="551294" y="116852"/>
                </a:lnTo>
                <a:lnTo>
                  <a:pt x="594995" y="116852"/>
                </a:lnTo>
                <a:lnTo>
                  <a:pt x="594995" y="177177"/>
                </a:lnTo>
                <a:lnTo>
                  <a:pt x="585279" y="179197"/>
                </a:lnTo>
                <a:lnTo>
                  <a:pt x="575437" y="180657"/>
                </a:lnTo>
                <a:lnTo>
                  <a:pt x="565454" y="181533"/>
                </a:lnTo>
                <a:lnTo>
                  <a:pt x="555332" y="181825"/>
                </a:lnTo>
                <a:lnTo>
                  <a:pt x="537730" y="180543"/>
                </a:lnTo>
                <a:lnTo>
                  <a:pt x="498538" y="161353"/>
                </a:lnTo>
                <a:lnTo>
                  <a:pt x="480415" y="119799"/>
                </a:lnTo>
                <a:lnTo>
                  <a:pt x="479196" y="101155"/>
                </a:lnTo>
                <a:lnTo>
                  <a:pt x="480453" y="83261"/>
                </a:lnTo>
                <a:lnTo>
                  <a:pt x="499275" y="42062"/>
                </a:lnTo>
                <a:lnTo>
                  <a:pt x="538238" y="22059"/>
                </a:lnTo>
                <a:lnTo>
                  <a:pt x="555091" y="20726"/>
                </a:lnTo>
                <a:lnTo>
                  <a:pt x="567436" y="21437"/>
                </a:lnTo>
                <a:lnTo>
                  <a:pt x="580034" y="23558"/>
                </a:lnTo>
                <a:lnTo>
                  <a:pt x="592899" y="27089"/>
                </a:lnTo>
                <a:lnTo>
                  <a:pt x="606005" y="32004"/>
                </a:lnTo>
                <a:lnTo>
                  <a:pt x="614819" y="11899"/>
                </a:lnTo>
                <a:lnTo>
                  <a:pt x="601014" y="6832"/>
                </a:lnTo>
                <a:lnTo>
                  <a:pt x="586651" y="3238"/>
                </a:lnTo>
                <a:lnTo>
                  <a:pt x="571804" y="1079"/>
                </a:lnTo>
                <a:lnTo>
                  <a:pt x="556552" y="368"/>
                </a:lnTo>
                <a:lnTo>
                  <a:pt x="541616" y="1130"/>
                </a:lnTo>
                <a:lnTo>
                  <a:pt x="502704" y="12509"/>
                </a:lnTo>
                <a:lnTo>
                  <a:pt x="467448" y="47574"/>
                </a:lnTo>
                <a:lnTo>
                  <a:pt x="455968" y="86233"/>
                </a:lnTo>
                <a:lnTo>
                  <a:pt x="455206" y="101028"/>
                </a:lnTo>
                <a:lnTo>
                  <a:pt x="456742" y="123583"/>
                </a:lnTo>
                <a:lnTo>
                  <a:pt x="469099" y="160655"/>
                </a:lnTo>
                <a:lnTo>
                  <a:pt x="509600" y="195072"/>
                </a:lnTo>
                <a:lnTo>
                  <a:pt x="549084" y="201688"/>
                </a:lnTo>
                <a:lnTo>
                  <a:pt x="559346" y="201536"/>
                </a:lnTo>
                <a:lnTo>
                  <a:pt x="602221" y="195973"/>
                </a:lnTo>
                <a:lnTo>
                  <a:pt x="617880" y="191643"/>
                </a:lnTo>
                <a:lnTo>
                  <a:pt x="617880" y="96367"/>
                </a:lnTo>
                <a:close/>
              </a:path>
              <a:path w="1180465" h="201929">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69" y="22720"/>
                </a:lnTo>
                <a:lnTo>
                  <a:pt x="799769" y="199402"/>
                </a:lnTo>
                <a:lnTo>
                  <a:pt x="822464" y="199402"/>
                </a:lnTo>
                <a:lnTo>
                  <a:pt x="822464" y="22720"/>
                </a:lnTo>
                <a:lnTo>
                  <a:pt x="861949" y="22720"/>
                </a:lnTo>
                <a:lnTo>
                  <a:pt x="884339" y="22720"/>
                </a:lnTo>
                <a:lnTo>
                  <a:pt x="923874" y="22720"/>
                </a:lnTo>
                <a:lnTo>
                  <a:pt x="923874" y="199402"/>
                </a:lnTo>
                <a:lnTo>
                  <a:pt x="946581" y="199402"/>
                </a:lnTo>
                <a:lnTo>
                  <a:pt x="946581" y="22720"/>
                </a:lnTo>
                <a:lnTo>
                  <a:pt x="1008456" y="22720"/>
                </a:lnTo>
                <a:lnTo>
                  <a:pt x="1008456" y="3657"/>
                </a:lnTo>
                <a:close/>
              </a:path>
              <a:path w="1180465" h="201929">
                <a:moveTo>
                  <a:pt x="1180299" y="100787"/>
                </a:moveTo>
                <a:lnTo>
                  <a:pt x="1180058" y="100660"/>
                </a:lnTo>
                <a:lnTo>
                  <a:pt x="1178585" y="78384"/>
                </a:lnTo>
                <a:lnTo>
                  <a:pt x="1174165" y="58635"/>
                </a:lnTo>
                <a:lnTo>
                  <a:pt x="1166787" y="41427"/>
                </a:lnTo>
                <a:lnTo>
                  <a:pt x="1156436" y="26733"/>
                </a:lnTo>
                <a:lnTo>
                  <a:pt x="1156068" y="26403"/>
                </a:lnTo>
                <a:lnTo>
                  <a:pt x="1156068" y="100787"/>
                </a:lnTo>
                <a:lnTo>
                  <a:pt x="1155039" y="119456"/>
                </a:lnTo>
                <a:lnTo>
                  <a:pt x="1139545" y="161239"/>
                </a:lnTo>
                <a:lnTo>
                  <a:pt x="1105623" y="180416"/>
                </a:lnTo>
                <a:lnTo>
                  <a:pt x="1090460" y="181711"/>
                </a:lnTo>
                <a:lnTo>
                  <a:pt x="1075359" y="180428"/>
                </a:lnTo>
                <a:lnTo>
                  <a:pt x="1041387" y="161112"/>
                </a:lnTo>
                <a:lnTo>
                  <a:pt x="1025563" y="119545"/>
                </a:lnTo>
                <a:lnTo>
                  <a:pt x="1024496" y="100787"/>
                </a:lnTo>
                <a:lnTo>
                  <a:pt x="1024382" y="100545"/>
                </a:lnTo>
                <a:lnTo>
                  <a:pt x="1033868" y="52400"/>
                </a:lnTo>
                <a:lnTo>
                  <a:pt x="1062126" y="25501"/>
                </a:lnTo>
                <a:lnTo>
                  <a:pt x="1090714" y="20358"/>
                </a:lnTo>
                <a:lnTo>
                  <a:pt x="1105877" y="21640"/>
                </a:lnTo>
                <a:lnTo>
                  <a:pt x="1139545" y="40830"/>
                </a:lnTo>
                <a:lnTo>
                  <a:pt x="1155039" y="82105"/>
                </a:lnTo>
                <a:lnTo>
                  <a:pt x="1156068" y="100787"/>
                </a:lnTo>
                <a:lnTo>
                  <a:pt x="1156068" y="26403"/>
                </a:lnTo>
                <a:lnTo>
                  <a:pt x="1149438" y="20358"/>
                </a:lnTo>
                <a:lnTo>
                  <a:pt x="1143622" y="15049"/>
                </a:lnTo>
                <a:lnTo>
                  <a:pt x="1128534" y="6705"/>
                </a:lnTo>
                <a:lnTo>
                  <a:pt x="1110957" y="1676"/>
                </a:lnTo>
                <a:lnTo>
                  <a:pt x="1090714" y="0"/>
                </a:lnTo>
                <a:lnTo>
                  <a:pt x="1070279" y="1651"/>
                </a:lnTo>
                <a:lnTo>
                  <a:pt x="1023874" y="26365"/>
                </a:lnTo>
                <a:lnTo>
                  <a:pt x="1001852" y="77863"/>
                </a:lnTo>
                <a:lnTo>
                  <a:pt x="1000379" y="100545"/>
                </a:lnTo>
                <a:lnTo>
                  <a:pt x="1001852" y="123278"/>
                </a:lnTo>
                <a:lnTo>
                  <a:pt x="1013599" y="160616"/>
                </a:lnTo>
                <a:lnTo>
                  <a:pt x="1052550" y="195072"/>
                </a:lnTo>
                <a:lnTo>
                  <a:pt x="1090587" y="201688"/>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nvGrpSpPr>
          <p:cNvPr id="13" name="object 13"/>
          <p:cNvGrpSpPr/>
          <p:nvPr/>
        </p:nvGrpSpPr>
        <p:grpSpPr>
          <a:xfrm>
            <a:off x="11255654" y="5699867"/>
            <a:ext cx="736600" cy="134197"/>
            <a:chOff x="16883481" y="8549800"/>
            <a:chExt cx="1104900" cy="201295"/>
          </a:xfrm>
        </p:grpSpPr>
        <p:pic>
          <p:nvPicPr>
            <p:cNvPr id="14" name="object 14"/>
            <p:cNvPicPr/>
            <p:nvPr/>
          </p:nvPicPr>
          <p:blipFill>
            <a:blip r:embed="rId11" cstate="print"/>
            <a:stretch>
              <a:fillRect/>
            </a:stretch>
          </p:blipFill>
          <p:spPr>
            <a:xfrm>
              <a:off x="16883481" y="8551762"/>
              <a:ext cx="493393" cy="197072"/>
            </a:xfrm>
            <a:prstGeom prst="rect">
              <a:avLst/>
            </a:prstGeom>
          </p:spPr>
        </p:pic>
        <p:sp>
          <p:nvSpPr>
            <p:cNvPr id="15" name="object 15"/>
            <p:cNvSpPr/>
            <p:nvPr/>
          </p:nvSpPr>
          <p:spPr>
            <a:xfrm>
              <a:off x="17398772" y="8549804"/>
              <a:ext cx="215265" cy="201295"/>
            </a:xfrm>
            <a:custGeom>
              <a:avLst/>
              <a:gdLst/>
              <a:ahLst/>
              <a:cxnLst/>
              <a:rect l="l" t="t" r="r" b="b"/>
              <a:pathLst>
                <a:path w="215265" h="201295">
                  <a:moveTo>
                    <a:pt x="41503" y="2705"/>
                  </a:moveTo>
                  <a:lnTo>
                    <a:pt x="0" y="2705"/>
                  </a:lnTo>
                  <a:lnTo>
                    <a:pt x="0" y="198501"/>
                  </a:lnTo>
                  <a:lnTo>
                    <a:pt x="41503" y="198501"/>
                  </a:lnTo>
                  <a:lnTo>
                    <a:pt x="41503" y="2705"/>
                  </a:lnTo>
                  <a:close/>
                </a:path>
                <a:path w="215265" h="201295">
                  <a:moveTo>
                    <a:pt x="215061" y="88646"/>
                  </a:moveTo>
                  <a:lnTo>
                    <a:pt x="137464" y="88646"/>
                  </a:lnTo>
                  <a:lnTo>
                    <a:pt x="137210" y="88646"/>
                  </a:lnTo>
                  <a:lnTo>
                    <a:pt x="137210" y="123228"/>
                  </a:lnTo>
                  <a:lnTo>
                    <a:pt x="174307" y="164058"/>
                  </a:lnTo>
                  <a:lnTo>
                    <a:pt x="147993" y="166751"/>
                  </a:lnTo>
                  <a:lnTo>
                    <a:pt x="136258" y="165696"/>
                  </a:lnTo>
                  <a:lnTo>
                    <a:pt x="104355" y="140525"/>
                  </a:lnTo>
                  <a:lnTo>
                    <a:pt x="97066" y="101282"/>
                  </a:lnTo>
                  <a:lnTo>
                    <a:pt x="98082" y="86728"/>
                  </a:lnTo>
                  <a:lnTo>
                    <a:pt x="121983" y="44716"/>
                  </a:lnTo>
                  <a:lnTo>
                    <a:pt x="156311" y="34582"/>
                  </a:lnTo>
                  <a:lnTo>
                    <a:pt x="167767" y="35242"/>
                  </a:lnTo>
                  <a:lnTo>
                    <a:pt x="179006" y="37249"/>
                  </a:lnTo>
                  <a:lnTo>
                    <a:pt x="190030" y="40576"/>
                  </a:lnTo>
                  <a:lnTo>
                    <a:pt x="200863" y="45250"/>
                  </a:lnTo>
                  <a:lnTo>
                    <a:pt x="214693" y="12014"/>
                  </a:lnTo>
                  <a:lnTo>
                    <a:pt x="200609" y="6781"/>
                  </a:lnTo>
                  <a:lnTo>
                    <a:pt x="186232" y="3022"/>
                  </a:lnTo>
                  <a:lnTo>
                    <a:pt x="171589" y="762"/>
                  </a:lnTo>
                  <a:lnTo>
                    <a:pt x="156679" y="0"/>
                  </a:lnTo>
                  <a:lnTo>
                    <a:pt x="134023" y="1651"/>
                  </a:lnTo>
                  <a:lnTo>
                    <a:pt x="96520" y="14897"/>
                  </a:lnTo>
                  <a:lnTo>
                    <a:pt x="61379" y="57886"/>
                  </a:lnTo>
                  <a:lnTo>
                    <a:pt x="54597" y="100418"/>
                  </a:lnTo>
                  <a:lnTo>
                    <a:pt x="56057" y="123367"/>
                  </a:lnTo>
                  <a:lnTo>
                    <a:pt x="67767" y="160743"/>
                  </a:lnTo>
                  <a:lnTo>
                    <a:pt x="106527" y="194691"/>
                  </a:lnTo>
                  <a:lnTo>
                    <a:pt x="145542" y="201206"/>
                  </a:lnTo>
                  <a:lnTo>
                    <a:pt x="154190" y="201041"/>
                  </a:lnTo>
                  <a:lnTo>
                    <a:pt x="196761" y="195427"/>
                  </a:lnTo>
                  <a:lnTo>
                    <a:pt x="215061" y="190169"/>
                  </a:lnTo>
                  <a:lnTo>
                    <a:pt x="215061" y="88646"/>
                  </a:lnTo>
                  <a:close/>
                </a:path>
              </a:pathLst>
            </a:custGeom>
            <a:solidFill>
              <a:srgbClr val="0080BA"/>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16" name="object 16"/>
            <p:cNvPicPr/>
            <p:nvPr/>
          </p:nvPicPr>
          <p:blipFill>
            <a:blip r:embed="rId12" cstate="print"/>
            <a:stretch>
              <a:fillRect/>
            </a:stretch>
          </p:blipFill>
          <p:spPr>
            <a:xfrm>
              <a:off x="17632935" y="8551762"/>
              <a:ext cx="354959" cy="197072"/>
            </a:xfrm>
            <a:prstGeom prst="rect">
              <a:avLst/>
            </a:prstGeom>
          </p:spPr>
        </p:pic>
      </p:grpSp>
      <p:grpSp>
        <p:nvGrpSpPr>
          <p:cNvPr id="17" name="object 17"/>
          <p:cNvGrpSpPr/>
          <p:nvPr/>
        </p:nvGrpSpPr>
        <p:grpSpPr>
          <a:xfrm>
            <a:off x="10428312" y="5911163"/>
            <a:ext cx="557529" cy="105833"/>
            <a:chOff x="15642468" y="8866744"/>
            <a:chExt cx="836294" cy="158750"/>
          </a:xfrm>
        </p:grpSpPr>
        <p:pic>
          <p:nvPicPr>
            <p:cNvPr id="18" name="object 18"/>
            <p:cNvPicPr/>
            <p:nvPr/>
          </p:nvPicPr>
          <p:blipFill>
            <a:blip r:embed="rId13" cstate="print"/>
            <a:stretch>
              <a:fillRect/>
            </a:stretch>
          </p:blipFill>
          <p:spPr>
            <a:xfrm>
              <a:off x="15642468" y="8866867"/>
              <a:ext cx="117136" cy="158410"/>
            </a:xfrm>
            <a:prstGeom prst="rect">
              <a:avLst/>
            </a:prstGeom>
          </p:spPr>
        </p:pic>
        <p:sp>
          <p:nvSpPr>
            <p:cNvPr id="19" name="object 19"/>
            <p:cNvSpPr/>
            <p:nvPr/>
          </p:nvSpPr>
          <p:spPr>
            <a:xfrm>
              <a:off x="15784449" y="8869590"/>
              <a:ext cx="88900" cy="154305"/>
            </a:xfrm>
            <a:custGeom>
              <a:avLst/>
              <a:gdLst/>
              <a:ahLst/>
              <a:cxnLst/>
              <a:rect l="l" t="t" r="r" b="b"/>
              <a:pathLst>
                <a:path w="88900" h="154304">
                  <a:moveTo>
                    <a:pt x="88620" y="0"/>
                  </a:moveTo>
                  <a:lnTo>
                    <a:pt x="0" y="0"/>
                  </a:lnTo>
                  <a:lnTo>
                    <a:pt x="0" y="26695"/>
                  </a:lnTo>
                  <a:lnTo>
                    <a:pt x="0" y="59740"/>
                  </a:lnTo>
                  <a:lnTo>
                    <a:pt x="0" y="86436"/>
                  </a:lnTo>
                  <a:lnTo>
                    <a:pt x="0" y="127114"/>
                  </a:lnTo>
                  <a:lnTo>
                    <a:pt x="0" y="153809"/>
                  </a:lnTo>
                  <a:lnTo>
                    <a:pt x="88620" y="153809"/>
                  </a:lnTo>
                  <a:lnTo>
                    <a:pt x="88620" y="127114"/>
                  </a:lnTo>
                  <a:lnTo>
                    <a:pt x="32677" y="127114"/>
                  </a:lnTo>
                  <a:lnTo>
                    <a:pt x="32677" y="86436"/>
                  </a:lnTo>
                  <a:lnTo>
                    <a:pt x="84823" y="86436"/>
                  </a:lnTo>
                  <a:lnTo>
                    <a:pt x="84823" y="59740"/>
                  </a:lnTo>
                  <a:lnTo>
                    <a:pt x="32677" y="59740"/>
                  </a:lnTo>
                  <a:lnTo>
                    <a:pt x="32677" y="26695"/>
                  </a:lnTo>
                  <a:lnTo>
                    <a:pt x="88620" y="26695"/>
                  </a:lnTo>
                  <a:lnTo>
                    <a:pt x="88620"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0" name="object 20"/>
            <p:cNvPicPr/>
            <p:nvPr/>
          </p:nvPicPr>
          <p:blipFill>
            <a:blip r:embed="rId14" cstate="print"/>
            <a:stretch>
              <a:fillRect/>
            </a:stretch>
          </p:blipFill>
          <p:spPr>
            <a:xfrm>
              <a:off x="15902935" y="8869074"/>
              <a:ext cx="136598" cy="154119"/>
            </a:xfrm>
            <a:prstGeom prst="rect">
              <a:avLst/>
            </a:prstGeom>
          </p:spPr>
        </p:pic>
        <p:sp>
          <p:nvSpPr>
            <p:cNvPr id="21" name="object 21"/>
            <p:cNvSpPr/>
            <p:nvPr/>
          </p:nvSpPr>
          <p:spPr>
            <a:xfrm>
              <a:off x="16061068" y="8869590"/>
              <a:ext cx="116205" cy="154305"/>
            </a:xfrm>
            <a:custGeom>
              <a:avLst/>
              <a:gdLst/>
              <a:ahLst/>
              <a:cxnLst/>
              <a:rect l="l" t="t" r="r" b="b"/>
              <a:pathLst>
                <a:path w="116205" h="154304">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2" name="object 22"/>
            <p:cNvPicPr/>
            <p:nvPr/>
          </p:nvPicPr>
          <p:blipFill>
            <a:blip r:embed="rId15" cstate="print"/>
            <a:stretch>
              <a:fillRect/>
            </a:stretch>
          </p:blipFill>
          <p:spPr>
            <a:xfrm>
              <a:off x="16198653" y="8866744"/>
              <a:ext cx="279806" cy="158656"/>
            </a:xfrm>
            <a:prstGeom prst="rect">
              <a:avLst/>
            </a:prstGeom>
          </p:spPr>
        </p:pic>
      </p:grpSp>
      <p:grpSp>
        <p:nvGrpSpPr>
          <p:cNvPr id="23" name="object 23"/>
          <p:cNvGrpSpPr/>
          <p:nvPr/>
        </p:nvGrpSpPr>
        <p:grpSpPr>
          <a:xfrm>
            <a:off x="11035008" y="5911245"/>
            <a:ext cx="400050" cy="105833"/>
            <a:chOff x="16552512" y="8866867"/>
            <a:chExt cx="600075" cy="158750"/>
          </a:xfrm>
        </p:grpSpPr>
        <p:pic>
          <p:nvPicPr>
            <p:cNvPr id="24" name="object 24"/>
            <p:cNvPicPr/>
            <p:nvPr/>
          </p:nvPicPr>
          <p:blipFill>
            <a:blip r:embed="rId16" cstate="print"/>
            <a:stretch>
              <a:fillRect/>
            </a:stretch>
          </p:blipFill>
          <p:spPr>
            <a:xfrm>
              <a:off x="16552512" y="8866867"/>
              <a:ext cx="227174" cy="158410"/>
            </a:xfrm>
            <a:prstGeom prst="rect">
              <a:avLst/>
            </a:prstGeom>
          </p:spPr>
        </p:pic>
        <p:pic>
          <p:nvPicPr>
            <p:cNvPr id="25" name="object 25"/>
            <p:cNvPicPr/>
            <p:nvPr/>
          </p:nvPicPr>
          <p:blipFill>
            <a:blip r:embed="rId17" cstate="print"/>
            <a:stretch>
              <a:fillRect/>
            </a:stretch>
          </p:blipFill>
          <p:spPr>
            <a:xfrm>
              <a:off x="16800127" y="8869074"/>
              <a:ext cx="126316" cy="156203"/>
            </a:xfrm>
            <a:prstGeom prst="rect">
              <a:avLst/>
            </a:prstGeom>
          </p:spPr>
        </p:pic>
        <p:pic>
          <p:nvPicPr>
            <p:cNvPr id="26" name="object 26"/>
            <p:cNvPicPr/>
            <p:nvPr/>
          </p:nvPicPr>
          <p:blipFill>
            <a:blip r:embed="rId18" cstate="print"/>
            <a:stretch>
              <a:fillRect/>
            </a:stretch>
          </p:blipFill>
          <p:spPr>
            <a:xfrm>
              <a:off x="16962061" y="8868951"/>
              <a:ext cx="127663" cy="154119"/>
            </a:xfrm>
            <a:prstGeom prst="rect">
              <a:avLst/>
            </a:prstGeom>
          </p:spPr>
        </p:pic>
        <p:sp>
          <p:nvSpPr>
            <p:cNvPr id="27" name="object 27"/>
            <p:cNvSpPr/>
            <p:nvPr/>
          </p:nvSpPr>
          <p:spPr>
            <a:xfrm>
              <a:off x="17119345" y="8869074"/>
              <a:ext cx="33020" cy="154305"/>
            </a:xfrm>
            <a:custGeom>
              <a:avLst/>
              <a:gdLst/>
              <a:ahLst/>
              <a:cxnLst/>
              <a:rect l="l" t="t" r="r" b="b"/>
              <a:pathLst>
                <a:path w="33019" h="154304">
                  <a:moveTo>
                    <a:pt x="32680" y="154119"/>
                  </a:moveTo>
                  <a:lnTo>
                    <a:pt x="0" y="154119"/>
                  </a:lnTo>
                  <a:lnTo>
                    <a:pt x="0" y="0"/>
                  </a:lnTo>
                  <a:lnTo>
                    <a:pt x="32680" y="0"/>
                  </a:lnTo>
                  <a:lnTo>
                    <a:pt x="32680" y="154119"/>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grpSp>
        <p:nvGrpSpPr>
          <p:cNvPr id="28" name="object 28"/>
          <p:cNvGrpSpPr/>
          <p:nvPr/>
        </p:nvGrpSpPr>
        <p:grpSpPr>
          <a:xfrm>
            <a:off x="11482094" y="5911163"/>
            <a:ext cx="509693" cy="105833"/>
            <a:chOff x="17223140" y="8866744"/>
            <a:chExt cx="764540" cy="158750"/>
          </a:xfrm>
        </p:grpSpPr>
        <p:pic>
          <p:nvPicPr>
            <p:cNvPr id="29" name="object 29"/>
            <p:cNvPicPr/>
            <p:nvPr/>
          </p:nvPicPr>
          <p:blipFill>
            <a:blip r:embed="rId19" cstate="print"/>
            <a:stretch>
              <a:fillRect/>
            </a:stretch>
          </p:blipFill>
          <p:spPr>
            <a:xfrm>
              <a:off x="17223140" y="8868461"/>
              <a:ext cx="254102" cy="154927"/>
            </a:xfrm>
            <a:prstGeom prst="rect">
              <a:avLst/>
            </a:prstGeom>
          </p:spPr>
        </p:pic>
        <p:sp>
          <p:nvSpPr>
            <p:cNvPr id="30" name="object 30"/>
            <p:cNvSpPr/>
            <p:nvPr/>
          </p:nvSpPr>
          <p:spPr>
            <a:xfrm>
              <a:off x="17505148" y="8869082"/>
              <a:ext cx="149225" cy="154940"/>
            </a:xfrm>
            <a:custGeom>
              <a:avLst/>
              <a:gdLst/>
              <a:ahLst/>
              <a:cxnLst/>
              <a:rect l="l" t="t" r="r" b="b"/>
              <a:pathLst>
                <a:path w="149225" h="154940">
                  <a:moveTo>
                    <a:pt x="88252" y="508"/>
                  </a:moveTo>
                  <a:lnTo>
                    <a:pt x="0" y="508"/>
                  </a:lnTo>
                  <a:lnTo>
                    <a:pt x="0" y="27203"/>
                  </a:lnTo>
                  <a:lnTo>
                    <a:pt x="0" y="66611"/>
                  </a:lnTo>
                  <a:lnTo>
                    <a:pt x="0" y="93294"/>
                  </a:lnTo>
                  <a:lnTo>
                    <a:pt x="0" y="154317"/>
                  </a:lnTo>
                  <a:lnTo>
                    <a:pt x="32131" y="154317"/>
                  </a:lnTo>
                  <a:lnTo>
                    <a:pt x="32131" y="93294"/>
                  </a:lnTo>
                  <a:lnTo>
                    <a:pt x="84328" y="93294"/>
                  </a:lnTo>
                  <a:lnTo>
                    <a:pt x="84328" y="66611"/>
                  </a:lnTo>
                  <a:lnTo>
                    <a:pt x="32181" y="66611"/>
                  </a:lnTo>
                  <a:lnTo>
                    <a:pt x="32181" y="27203"/>
                  </a:lnTo>
                  <a:lnTo>
                    <a:pt x="88252" y="27203"/>
                  </a:lnTo>
                  <a:lnTo>
                    <a:pt x="88252" y="508"/>
                  </a:lnTo>
                  <a:close/>
                </a:path>
                <a:path w="149225" h="154940">
                  <a:moveTo>
                    <a:pt x="148717" y="0"/>
                  </a:moveTo>
                  <a:lnTo>
                    <a:pt x="116027" y="0"/>
                  </a:lnTo>
                  <a:lnTo>
                    <a:pt x="116027" y="154114"/>
                  </a:lnTo>
                  <a:lnTo>
                    <a:pt x="148717" y="154114"/>
                  </a:lnTo>
                  <a:lnTo>
                    <a:pt x="14871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31" name="object 31"/>
            <p:cNvPicPr/>
            <p:nvPr/>
          </p:nvPicPr>
          <p:blipFill>
            <a:blip r:embed="rId18" cstate="print"/>
            <a:stretch>
              <a:fillRect/>
            </a:stretch>
          </p:blipFill>
          <p:spPr>
            <a:xfrm>
              <a:off x="17690341" y="8868951"/>
              <a:ext cx="127663" cy="154119"/>
            </a:xfrm>
            <a:prstGeom prst="rect">
              <a:avLst/>
            </a:prstGeom>
          </p:spPr>
        </p:pic>
        <p:pic>
          <p:nvPicPr>
            <p:cNvPr id="32" name="object 32"/>
            <p:cNvPicPr/>
            <p:nvPr/>
          </p:nvPicPr>
          <p:blipFill>
            <a:blip r:embed="rId20" cstate="print"/>
            <a:stretch>
              <a:fillRect/>
            </a:stretch>
          </p:blipFill>
          <p:spPr>
            <a:xfrm>
              <a:off x="17840770" y="8866744"/>
              <a:ext cx="146635" cy="158656"/>
            </a:xfrm>
            <a:prstGeom prst="rect">
              <a:avLst/>
            </a:prstGeom>
          </p:spPr>
        </p:pic>
      </p:grpSp>
      <p:sp>
        <p:nvSpPr>
          <p:cNvPr id="33" name="object 33"/>
          <p:cNvSpPr txBox="1">
            <a:spLocks noGrp="1"/>
          </p:cNvSpPr>
          <p:nvPr>
            <p:ph type="title"/>
          </p:nvPr>
        </p:nvSpPr>
        <p:spPr>
          <a:xfrm>
            <a:off x="4505379" y="1059813"/>
            <a:ext cx="2785110" cy="837777"/>
          </a:xfrm>
          <a:prstGeom prst="rect">
            <a:avLst/>
          </a:prstGeom>
        </p:spPr>
        <p:txBody>
          <a:bodyPr vert="horz" wrap="square" lIns="0" tIns="10583"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83"/>
              </a:spcBef>
            </a:pPr>
            <a:r>
              <a:rPr sz="5367" spc="253" dirty="0">
                <a:latin typeface="Cambria"/>
                <a:cs typeface="Cambria"/>
              </a:rPr>
              <a:t>E</a:t>
            </a:r>
            <a:r>
              <a:rPr sz="5367" spc="117" dirty="0">
                <a:latin typeface="Cambria"/>
                <a:cs typeface="Cambria"/>
              </a:rPr>
              <a:t>u</a:t>
            </a:r>
            <a:r>
              <a:rPr sz="5367" spc="103" dirty="0">
                <a:latin typeface="Cambria"/>
                <a:cs typeface="Cambria"/>
              </a:rPr>
              <a:t>r</a:t>
            </a:r>
            <a:r>
              <a:rPr sz="5367" spc="136" dirty="0">
                <a:latin typeface="Cambria"/>
                <a:cs typeface="Cambria"/>
              </a:rPr>
              <a:t>h</a:t>
            </a:r>
            <a:r>
              <a:rPr sz="5367" spc="-13" dirty="0">
                <a:latin typeface="Cambria"/>
                <a:cs typeface="Cambria"/>
              </a:rPr>
              <a:t>o</a:t>
            </a:r>
            <a:r>
              <a:rPr sz="5367" spc="27" dirty="0">
                <a:latin typeface="Cambria"/>
                <a:cs typeface="Cambria"/>
              </a:rPr>
              <a:t>p</a:t>
            </a:r>
            <a:r>
              <a:rPr sz="5367" spc="47" dirty="0">
                <a:latin typeface="Cambria"/>
                <a:cs typeface="Cambria"/>
              </a:rPr>
              <a:t>e</a:t>
            </a:r>
            <a:endParaRPr sz="5367">
              <a:latin typeface="Cambria"/>
              <a:cs typeface="Cambria"/>
            </a:endParaRPr>
          </a:p>
        </p:txBody>
      </p:sp>
      <p:sp>
        <p:nvSpPr>
          <p:cNvPr id="34" name="object 34"/>
          <p:cNvSpPr txBox="1"/>
          <p:nvPr/>
        </p:nvSpPr>
        <p:spPr>
          <a:xfrm>
            <a:off x="2516738" y="1732530"/>
            <a:ext cx="6762750" cy="803910"/>
          </a:xfrm>
          <a:prstGeom prst="rect">
            <a:avLst/>
          </a:prstGeom>
        </p:spPr>
        <p:txBody>
          <a:bodyPr vert="horz" wrap="square" lIns="0" tIns="135890"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ct val="100000"/>
              </a:lnSpc>
              <a:spcBef>
                <a:spcPts val="1070"/>
              </a:spcBef>
            </a:pPr>
            <a:r>
              <a:rPr sz="2333" spc="-43" dirty="0">
                <a:latin typeface="Georgia"/>
                <a:cs typeface="Georgia"/>
              </a:rPr>
              <a:t>EU</a:t>
            </a:r>
            <a:r>
              <a:rPr sz="2333" spc="50" dirty="0">
                <a:latin typeface="Georgia"/>
                <a:cs typeface="Georgia"/>
              </a:rPr>
              <a:t> </a:t>
            </a:r>
            <a:r>
              <a:rPr sz="2333" spc="47" dirty="0">
                <a:latin typeface="Georgia"/>
                <a:cs typeface="Georgia"/>
              </a:rPr>
              <a:t>as</a:t>
            </a:r>
            <a:r>
              <a:rPr sz="2333" spc="53" dirty="0">
                <a:latin typeface="Georgia"/>
                <a:cs typeface="Georgia"/>
              </a:rPr>
              <a:t> </a:t>
            </a:r>
            <a:r>
              <a:rPr sz="2333" spc="27" dirty="0">
                <a:latin typeface="Georgia"/>
                <a:cs typeface="Georgia"/>
              </a:rPr>
              <a:t>a</a:t>
            </a:r>
            <a:r>
              <a:rPr sz="2333" spc="50" dirty="0">
                <a:latin typeface="Georgia"/>
                <a:cs typeface="Georgia"/>
              </a:rPr>
              <a:t> </a:t>
            </a:r>
            <a:r>
              <a:rPr sz="2333" spc="33" dirty="0">
                <a:latin typeface="Georgia"/>
                <a:cs typeface="Georgia"/>
              </a:rPr>
              <a:t>solidarity's</a:t>
            </a:r>
            <a:r>
              <a:rPr sz="2333" spc="53" dirty="0">
                <a:latin typeface="Georgia"/>
                <a:cs typeface="Georgia"/>
              </a:rPr>
              <a:t> </a:t>
            </a:r>
            <a:r>
              <a:rPr sz="2333" spc="76" dirty="0">
                <a:latin typeface="Georgia"/>
                <a:cs typeface="Georgia"/>
              </a:rPr>
              <a:t>house</a:t>
            </a:r>
            <a:r>
              <a:rPr sz="2333" spc="53" dirty="0">
                <a:latin typeface="Georgia"/>
                <a:cs typeface="Georgia"/>
              </a:rPr>
              <a:t> </a:t>
            </a:r>
            <a:r>
              <a:rPr sz="2333" spc="60" dirty="0">
                <a:latin typeface="Georgia"/>
                <a:cs typeface="Georgia"/>
              </a:rPr>
              <a:t>for</a:t>
            </a:r>
            <a:r>
              <a:rPr sz="2333" spc="50" dirty="0">
                <a:latin typeface="Georgia"/>
                <a:cs typeface="Georgia"/>
              </a:rPr>
              <a:t> </a:t>
            </a:r>
            <a:r>
              <a:rPr sz="2333" spc="40" dirty="0">
                <a:latin typeface="Georgia"/>
                <a:cs typeface="Georgia"/>
              </a:rPr>
              <a:t>minors</a:t>
            </a:r>
            <a:r>
              <a:rPr sz="2333" spc="53" dirty="0">
                <a:latin typeface="Georgia"/>
                <a:cs typeface="Georgia"/>
              </a:rPr>
              <a:t> </a:t>
            </a:r>
            <a:r>
              <a:rPr sz="2333" spc="80" dirty="0">
                <a:latin typeface="Georgia"/>
                <a:cs typeface="Georgia"/>
              </a:rPr>
              <a:t>out</a:t>
            </a:r>
            <a:r>
              <a:rPr sz="2333" spc="50" dirty="0">
                <a:latin typeface="Georgia"/>
                <a:cs typeface="Georgia"/>
              </a:rPr>
              <a:t> </a:t>
            </a:r>
            <a:r>
              <a:rPr sz="2333" spc="67" dirty="0">
                <a:latin typeface="Georgia"/>
                <a:cs typeface="Georgia"/>
              </a:rPr>
              <a:t>of</a:t>
            </a:r>
            <a:r>
              <a:rPr sz="2333" spc="53" dirty="0">
                <a:latin typeface="Georgia"/>
                <a:cs typeface="Georgia"/>
              </a:rPr>
              <a:t> </a:t>
            </a:r>
            <a:r>
              <a:rPr sz="2333" spc="73" dirty="0">
                <a:latin typeface="Georgia"/>
                <a:cs typeface="Georgia"/>
              </a:rPr>
              <a:t>home</a:t>
            </a:r>
            <a:endParaRPr sz="2333">
              <a:latin typeface="Georgia"/>
              <a:cs typeface="Georgia"/>
            </a:endParaRPr>
          </a:p>
          <a:p>
            <a:pPr algn="ctr">
              <a:lnSpc>
                <a:spcPct val="100000"/>
              </a:lnSpc>
              <a:spcBef>
                <a:spcPts val="629"/>
              </a:spcBef>
            </a:pPr>
            <a:r>
              <a:rPr sz="1467" spc="73" dirty="0">
                <a:latin typeface="Trebuchet MS"/>
                <a:cs typeface="Trebuchet MS"/>
              </a:rPr>
              <a:t>Erasmus+</a:t>
            </a:r>
            <a:r>
              <a:rPr sz="1467" spc="-73" dirty="0">
                <a:latin typeface="Trebuchet MS"/>
                <a:cs typeface="Trebuchet MS"/>
              </a:rPr>
              <a:t> </a:t>
            </a:r>
            <a:r>
              <a:rPr sz="1467" spc="-7" dirty="0">
                <a:latin typeface="Trebuchet MS"/>
                <a:cs typeface="Trebuchet MS"/>
              </a:rPr>
              <a:t>project</a:t>
            </a:r>
            <a:r>
              <a:rPr sz="1467" spc="-73" dirty="0">
                <a:latin typeface="Trebuchet MS"/>
                <a:cs typeface="Trebuchet MS"/>
              </a:rPr>
              <a:t> </a:t>
            </a:r>
            <a:r>
              <a:rPr sz="1467" spc="-27" dirty="0">
                <a:latin typeface="Trebuchet MS"/>
                <a:cs typeface="Trebuchet MS"/>
              </a:rPr>
              <a:t>n.</a:t>
            </a:r>
            <a:r>
              <a:rPr sz="1467" spc="-73" dirty="0">
                <a:latin typeface="Trebuchet MS"/>
                <a:cs typeface="Trebuchet MS"/>
              </a:rPr>
              <a:t> </a:t>
            </a:r>
            <a:r>
              <a:rPr sz="1467" spc="40" dirty="0">
                <a:latin typeface="Trebuchet MS"/>
                <a:cs typeface="Trebuchet MS"/>
              </a:rPr>
              <a:t>2023-2-IT03-KA220-YOU-000184370</a:t>
            </a:r>
            <a:endParaRPr sz="1467">
              <a:latin typeface="Trebuchet MS"/>
              <a:cs typeface="Trebuchet MS"/>
            </a:endParaRPr>
          </a:p>
        </p:txBody>
      </p:sp>
      <p:sp>
        <p:nvSpPr>
          <p:cNvPr id="35" name="object 35"/>
          <p:cNvSpPr txBox="1"/>
          <p:nvPr/>
        </p:nvSpPr>
        <p:spPr>
          <a:xfrm>
            <a:off x="3131584" y="3209157"/>
            <a:ext cx="5532699" cy="960029"/>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740"/>
              </a:lnSpc>
              <a:spcBef>
                <a:spcPts val="67"/>
              </a:spcBef>
            </a:pPr>
            <a:r>
              <a:rPr lang="en-US" sz="4000" b="1" spc="40">
                <a:latin typeface="Cambria"/>
                <a:cs typeface="Cambria"/>
              </a:rPr>
              <a:t>Digital Skills Module </a:t>
            </a:r>
            <a:r>
              <a:rPr lang="en-US" sz="4000" b="1" spc="40" dirty="0">
                <a:latin typeface="Cambria"/>
                <a:cs typeface="Cambria"/>
              </a:rPr>
              <a:t>1</a:t>
            </a:r>
            <a:endParaRPr sz="4000" dirty="0">
              <a:latin typeface="Cambria"/>
              <a:cs typeface="Cambria"/>
            </a:endParaRPr>
          </a:p>
          <a:p>
            <a:pPr algn="ctr">
              <a:lnSpc>
                <a:spcPts val="2660"/>
              </a:lnSpc>
            </a:pPr>
            <a:r>
              <a:rPr lang="en-US" sz="3000" spc="63" dirty="0">
                <a:latin typeface="Georgia"/>
                <a:cs typeface="Georgia"/>
              </a:rPr>
              <a:t>Information and Data Literacy</a:t>
            </a:r>
            <a:endParaRPr sz="3000" dirty="0">
              <a:latin typeface="Georgia"/>
              <a:cs typeface="Georgia"/>
            </a:endParaRPr>
          </a:p>
        </p:txBody>
      </p:sp>
      <p:pic>
        <p:nvPicPr>
          <p:cNvPr id="36" name="object 36"/>
          <p:cNvPicPr/>
          <p:nvPr/>
        </p:nvPicPr>
        <p:blipFill>
          <a:blip r:embed="rId21" cstate="print"/>
          <a:stretch>
            <a:fillRect/>
          </a:stretch>
        </p:blipFill>
        <p:spPr>
          <a:xfrm>
            <a:off x="2859059" y="5567396"/>
            <a:ext cx="1131887" cy="656166"/>
          </a:xfrm>
          <a:prstGeom prst="rect">
            <a:avLst/>
          </a:prstGeom>
        </p:spPr>
      </p:pic>
    </p:spTree>
    <p:extLst>
      <p:ext uri="{BB962C8B-B14F-4D97-AF65-F5344CB8AC3E}">
        <p14:creationId xmlns:p14="http://schemas.microsoft.com/office/powerpoint/2010/main" val="1170385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1D1C22-3D51-7E6E-0653-F13FA7705503}"/>
              </a:ext>
            </a:extLst>
          </p:cNvPr>
          <p:cNvSpPr>
            <a:spLocks noGrp="1"/>
          </p:cNvSpPr>
          <p:nvPr>
            <p:ph type="title"/>
          </p:nvPr>
        </p:nvSpPr>
        <p:spPr>
          <a:xfrm>
            <a:off x="838200" y="459863"/>
            <a:ext cx="10515600" cy="1004594"/>
          </a:xfrm>
        </p:spPr>
        <p:txBody>
          <a:bodyPr>
            <a:normAutofit/>
          </a:bodyPr>
          <a:lstStyle/>
          <a:p>
            <a:pPr algn="ctr"/>
            <a:r>
              <a:rPr lang="en-US" dirty="0">
                <a:solidFill>
                  <a:srgbClr val="FFFFFF"/>
                </a:solidFill>
              </a:rPr>
              <a:t>In this module we will talk about: </a:t>
            </a:r>
          </a:p>
        </p:txBody>
      </p:sp>
      <p:sp>
        <p:nvSpPr>
          <p:cNvPr id="18" name="Rectangle: Rounded Corners 17">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A0517002-C8F4-9791-D29A-AD5AF4E5984E}"/>
              </a:ext>
            </a:extLst>
          </p:cNvPr>
          <p:cNvGraphicFramePr>
            <a:graphicFrameLocks noGrp="1"/>
          </p:cNvGraphicFramePr>
          <p:nvPr>
            <p:ph idx="1"/>
            <p:extLst>
              <p:ext uri="{D42A27DB-BD31-4B8C-83A1-F6EECF244321}">
                <p14:modId xmlns:p14="http://schemas.microsoft.com/office/powerpoint/2010/main" val="3618719739"/>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09509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C8EEB0F-BA72-49AC-956F-331B60FDE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4" name="Picture 3" descr="101010 data lines to infinity">
            <a:extLst>
              <a:ext uri="{FF2B5EF4-FFF2-40B4-BE49-F238E27FC236}">
                <a16:creationId xmlns:a16="http://schemas.microsoft.com/office/drawing/2014/main" id="{A8ABAE50-451A-A762-E468-E0DB2DF1F737}"/>
              </a:ext>
            </a:extLst>
          </p:cNvPr>
          <p:cNvPicPr>
            <a:picLocks noChangeAspect="1"/>
          </p:cNvPicPr>
          <p:nvPr/>
        </p:nvPicPr>
        <p:blipFill>
          <a:blip r:embed="rId3"/>
          <a:srcRect t="13106" r="-1" b="-1"/>
          <a:stretch/>
        </p:blipFill>
        <p:spPr>
          <a:xfrm>
            <a:off x="1524" y="10"/>
            <a:ext cx="12188952" cy="6857990"/>
          </a:xfrm>
          <a:prstGeom prst="rect">
            <a:avLst/>
          </a:prstGeom>
        </p:spPr>
      </p:pic>
      <p:sp>
        <p:nvSpPr>
          <p:cNvPr id="17" name="Freeform: Shape 16">
            <a:extLst>
              <a:ext uri="{FF2B5EF4-FFF2-40B4-BE49-F238E27FC236}">
                <a16:creationId xmlns:a16="http://schemas.microsoft.com/office/drawing/2014/main" id="{1BE70332-ECAF-47BB-8C7B-BD049452F6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0337" y="875758"/>
            <a:ext cx="5219885" cy="5109539"/>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rgbClr val="FFFFFF">
              <a:alpha val="6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716D9361-A35A-4DC8-AAB9-04FD2D6FEE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986" y="673591"/>
            <a:ext cx="5565913" cy="5415406"/>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87FC31AD-FBB3-4219-A758-D6F7594A0A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734" y="1041621"/>
            <a:ext cx="4953365" cy="4801521"/>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eiryo"/>
            </a:endParaRPr>
          </a:p>
        </p:txBody>
      </p:sp>
      <p:sp>
        <p:nvSpPr>
          <p:cNvPr id="2" name="Title 1">
            <a:extLst>
              <a:ext uri="{FF2B5EF4-FFF2-40B4-BE49-F238E27FC236}">
                <a16:creationId xmlns:a16="http://schemas.microsoft.com/office/drawing/2014/main" id="{EA143BC6-4043-9DF3-9ADD-79962149A725}"/>
              </a:ext>
            </a:extLst>
          </p:cNvPr>
          <p:cNvSpPr>
            <a:spLocks noGrp="1"/>
          </p:cNvSpPr>
          <p:nvPr>
            <p:ph type="title"/>
          </p:nvPr>
        </p:nvSpPr>
        <p:spPr>
          <a:xfrm>
            <a:off x="1416871" y="1685677"/>
            <a:ext cx="4181444" cy="2362673"/>
          </a:xfrm>
        </p:spPr>
        <p:txBody>
          <a:bodyPr vert="horz" lIns="91440" tIns="45720" rIns="91440" bIns="45720" rtlCol="0" anchor="b">
            <a:normAutofit/>
          </a:bodyPr>
          <a:lstStyle/>
          <a:p>
            <a:pPr algn="ctr"/>
            <a:br>
              <a:rPr lang="en-US" sz="3800" b="0" i="0" u="none" strike="noStrike" baseline="0">
                <a:solidFill>
                  <a:schemeClr val="tx1">
                    <a:lumMod val="75000"/>
                    <a:lumOff val="25000"/>
                  </a:schemeClr>
                </a:solidFill>
              </a:rPr>
            </a:br>
            <a:r>
              <a:rPr lang="en-US" sz="3800" b="0" i="0" u="none" strike="noStrike" baseline="0">
                <a:solidFill>
                  <a:schemeClr val="tx1">
                    <a:lumMod val="75000"/>
                    <a:lumOff val="25000"/>
                  </a:schemeClr>
                </a:solidFill>
              </a:rPr>
              <a:t>Understanding Digital Data and Information</a:t>
            </a:r>
            <a:endParaRPr lang="en-US" sz="3800">
              <a:solidFill>
                <a:schemeClr val="tx1">
                  <a:lumMod val="75000"/>
                  <a:lumOff val="25000"/>
                </a:schemeClr>
              </a:solidFill>
            </a:endParaRPr>
          </a:p>
        </p:txBody>
      </p:sp>
    </p:spTree>
    <p:extLst>
      <p:ext uri="{BB962C8B-B14F-4D97-AF65-F5344CB8AC3E}">
        <p14:creationId xmlns:p14="http://schemas.microsoft.com/office/powerpoint/2010/main" val="2702857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close up of a blue and black book&#10;&#10;Description automatically generated">
            <a:extLst>
              <a:ext uri="{FF2B5EF4-FFF2-40B4-BE49-F238E27FC236}">
                <a16:creationId xmlns:a16="http://schemas.microsoft.com/office/drawing/2014/main" id="{166903F9-AD68-7107-FD55-A6F88D997829}"/>
              </a:ext>
            </a:extLst>
          </p:cNvPr>
          <p:cNvPicPr>
            <a:picLocks noChangeAspect="1"/>
          </p:cNvPicPr>
          <p:nvPr/>
        </p:nvPicPr>
        <p:blipFill>
          <a:blip r:embed="rId3">
            <a:duotone>
              <a:schemeClr val="bg2">
                <a:shade val="45000"/>
                <a:satMod val="135000"/>
              </a:schemeClr>
              <a:prstClr val="white"/>
            </a:duotone>
          </a:blip>
          <a:srcRect t="2247" r="9091" b="29572"/>
          <a:stretch/>
        </p:blipFill>
        <p:spPr>
          <a:xfrm>
            <a:off x="20" y="10"/>
            <a:ext cx="12191980" cy="6857990"/>
          </a:xfrm>
          <a:prstGeom prst="rect">
            <a:avLst/>
          </a:prstGeom>
        </p:spPr>
      </p:pic>
      <p:sp>
        <p:nvSpPr>
          <p:cNvPr id="15" name="Rectangle 14">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21C918-0AD1-AE5C-0D9A-E32BCB29ADA9}"/>
              </a:ext>
            </a:extLst>
          </p:cNvPr>
          <p:cNvSpPr>
            <a:spLocks noGrp="1"/>
          </p:cNvSpPr>
          <p:nvPr>
            <p:ph type="title"/>
          </p:nvPr>
        </p:nvSpPr>
        <p:spPr>
          <a:xfrm>
            <a:off x="838200" y="365125"/>
            <a:ext cx="10515600" cy="1325563"/>
          </a:xfrm>
        </p:spPr>
        <p:txBody>
          <a:bodyPr>
            <a:normAutofit/>
          </a:bodyPr>
          <a:lstStyle/>
          <a:p>
            <a:r>
              <a:rPr lang="en-US"/>
              <a:t>Introduction to digital data types and sources</a:t>
            </a:r>
            <a:endParaRPr lang="en-US" dirty="0"/>
          </a:p>
        </p:txBody>
      </p:sp>
      <p:graphicFrame>
        <p:nvGraphicFramePr>
          <p:cNvPr id="4" name="Diagram 3">
            <a:extLst>
              <a:ext uri="{FF2B5EF4-FFF2-40B4-BE49-F238E27FC236}">
                <a16:creationId xmlns:a16="http://schemas.microsoft.com/office/drawing/2014/main" id="{2A58CD9E-0523-DC2A-DCF2-85FE2F2B6E76}"/>
              </a:ext>
            </a:extLst>
          </p:cNvPr>
          <p:cNvGraphicFramePr/>
          <p:nvPr>
            <p:extLst>
              <p:ext uri="{D42A27DB-BD31-4B8C-83A1-F6EECF244321}">
                <p14:modId xmlns:p14="http://schemas.microsoft.com/office/powerpoint/2010/main" val="115423274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94813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Slide Background Fill">
            <a:extLst>
              <a:ext uri="{FF2B5EF4-FFF2-40B4-BE49-F238E27FC236}">
                <a16:creationId xmlns:a16="http://schemas.microsoft.com/office/drawing/2014/main" id="{C3420C89-0B09-4632-A4AF-3971D08BF7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Color Cover">
            <a:extLst>
              <a:ext uri="{FF2B5EF4-FFF2-40B4-BE49-F238E27FC236}">
                <a16:creationId xmlns:a16="http://schemas.microsoft.com/office/drawing/2014/main" id="{4E5CBA61-BF74-40B4-A3A8-366BBA626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6" name="Group 25">
            <a:extLst>
              <a:ext uri="{FF2B5EF4-FFF2-40B4-BE49-F238E27FC236}">
                <a16:creationId xmlns:a16="http://schemas.microsoft.com/office/drawing/2014/main" id="{AC27E70C-5470-4262-B9CE-AE52C51CF4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929"/>
            <a:ext cx="12188952" cy="3490956"/>
            <a:chOff x="651279" y="598259"/>
            <a:chExt cx="10889442" cy="5680742"/>
          </a:xfrm>
        </p:grpSpPr>
        <p:sp>
          <p:nvSpPr>
            <p:cNvPr id="27" name="Color">
              <a:extLst>
                <a:ext uri="{FF2B5EF4-FFF2-40B4-BE49-F238E27FC236}">
                  <a16:creationId xmlns:a16="http://schemas.microsoft.com/office/drawing/2014/main" id="{B5C7D35F-738C-47DF-AD6E-859806E46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Color">
              <a:extLst>
                <a:ext uri="{FF2B5EF4-FFF2-40B4-BE49-F238E27FC236}">
                  <a16:creationId xmlns:a16="http://schemas.microsoft.com/office/drawing/2014/main" id="{740F8C8B-E52F-46CF-89C7-51C6A037CF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0" name="Group 29">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31" name="Freeform: Shape 30">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2" name="Freeform: Shape 31">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3" name="Freeform: Shape 32">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4" name="Freeform: Shape 33">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5" name="Freeform: Shape 34">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6" name="Freeform: Shape 35">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7" name="Freeform: Shape 36">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690CCC56-27B9-5BF7-B5B2-B1A8F5147B06}"/>
              </a:ext>
            </a:extLst>
          </p:cNvPr>
          <p:cNvSpPr>
            <a:spLocks noGrp="1"/>
          </p:cNvSpPr>
          <p:nvPr>
            <p:ph type="title"/>
          </p:nvPr>
        </p:nvSpPr>
        <p:spPr>
          <a:xfrm>
            <a:off x="786384" y="841249"/>
            <a:ext cx="5692953" cy="2587131"/>
          </a:xfrm>
        </p:spPr>
        <p:txBody>
          <a:bodyPr anchor="b">
            <a:normAutofit/>
          </a:bodyPr>
          <a:lstStyle/>
          <a:p>
            <a:r>
              <a:rPr lang="en-US" sz="4800">
                <a:solidFill>
                  <a:schemeClr val="bg1"/>
                </a:solidFill>
              </a:rPr>
              <a:t>Here’s how you can remember the difference</a:t>
            </a:r>
          </a:p>
        </p:txBody>
      </p:sp>
      <p:sp>
        <p:nvSpPr>
          <p:cNvPr id="3" name="Content Placeholder 2">
            <a:extLst>
              <a:ext uri="{FF2B5EF4-FFF2-40B4-BE49-F238E27FC236}">
                <a16:creationId xmlns:a16="http://schemas.microsoft.com/office/drawing/2014/main" id="{D4711801-FF00-0B80-9D8C-B12AD8D21FA3}"/>
              </a:ext>
            </a:extLst>
          </p:cNvPr>
          <p:cNvSpPr>
            <a:spLocks noGrp="1"/>
          </p:cNvSpPr>
          <p:nvPr>
            <p:ph idx="1"/>
          </p:nvPr>
        </p:nvSpPr>
        <p:spPr>
          <a:xfrm>
            <a:off x="786383" y="3566810"/>
            <a:ext cx="5692953" cy="2651110"/>
          </a:xfrm>
        </p:spPr>
        <p:txBody>
          <a:bodyPr anchor="ctr">
            <a:normAutofit/>
          </a:bodyPr>
          <a:lstStyle/>
          <a:p>
            <a:endParaRPr lang="en-US" sz="1800">
              <a:solidFill>
                <a:schemeClr val="tx2"/>
              </a:solidFill>
              <a:highlight>
                <a:srgbClr val="FFFFFF"/>
              </a:highlight>
              <a:latin typeface="Poppins" panose="00000500000000000000" pitchFamily="2" charset="0"/>
            </a:endParaRPr>
          </a:p>
          <a:p>
            <a:endParaRPr lang="en-US" sz="1800">
              <a:solidFill>
                <a:schemeClr val="tx2"/>
              </a:solidFill>
            </a:endParaRPr>
          </a:p>
        </p:txBody>
      </p:sp>
      <p:graphicFrame>
        <p:nvGraphicFramePr>
          <p:cNvPr id="4" name="Table 3">
            <a:extLst>
              <a:ext uri="{FF2B5EF4-FFF2-40B4-BE49-F238E27FC236}">
                <a16:creationId xmlns:a16="http://schemas.microsoft.com/office/drawing/2014/main" id="{5B343F73-2AC5-C610-C4CA-285B1B91D7DC}"/>
              </a:ext>
            </a:extLst>
          </p:cNvPr>
          <p:cNvGraphicFramePr>
            <a:graphicFrameLocks noGrp="1"/>
          </p:cNvGraphicFramePr>
          <p:nvPr>
            <p:extLst>
              <p:ext uri="{D42A27DB-BD31-4B8C-83A1-F6EECF244321}">
                <p14:modId xmlns:p14="http://schemas.microsoft.com/office/powerpoint/2010/main" val="3308246231"/>
              </p:ext>
            </p:extLst>
          </p:nvPr>
        </p:nvGraphicFramePr>
        <p:xfrm>
          <a:off x="5884038" y="1964566"/>
          <a:ext cx="5692953" cy="4253354"/>
        </p:xfrm>
        <a:graphic>
          <a:graphicData uri="http://schemas.openxmlformats.org/drawingml/2006/table">
            <a:tbl>
              <a:tblPr/>
              <a:tblGrid>
                <a:gridCol w="2987042">
                  <a:extLst>
                    <a:ext uri="{9D8B030D-6E8A-4147-A177-3AD203B41FA5}">
                      <a16:colId xmlns:a16="http://schemas.microsoft.com/office/drawing/2014/main" val="2975947215"/>
                    </a:ext>
                  </a:extLst>
                </a:gridCol>
                <a:gridCol w="2705911">
                  <a:extLst>
                    <a:ext uri="{9D8B030D-6E8A-4147-A177-3AD203B41FA5}">
                      <a16:colId xmlns:a16="http://schemas.microsoft.com/office/drawing/2014/main" val="684202859"/>
                    </a:ext>
                  </a:extLst>
                </a:gridCol>
              </a:tblGrid>
              <a:tr h="1671915">
                <a:tc>
                  <a:txBody>
                    <a:bodyPr/>
                    <a:lstStyle/>
                    <a:p>
                      <a:pPr algn="ctr" fontAlgn="t"/>
                      <a:r>
                        <a:rPr lang="en-US" sz="3000">
                          <a:effectLst/>
                        </a:rPr>
                        <a:t>Data doesn’t depend on information.</a:t>
                      </a:r>
                    </a:p>
                  </a:txBody>
                  <a:tcPr marL="89998" marR="89998" marT="134997" marB="134997">
                    <a:lnL w="3810" cap="flat" cmpd="sng" algn="ctr">
                      <a:solidFill>
                        <a:srgbClr val="444444"/>
                      </a:solidFill>
                      <a:prstDash val="solid"/>
                      <a:round/>
                      <a:headEnd type="none" w="med" len="med"/>
                      <a:tailEnd type="none" w="med" len="med"/>
                    </a:lnL>
                    <a:lnR w="3810" cap="flat" cmpd="sng" algn="ctr">
                      <a:solidFill>
                        <a:srgbClr val="444444"/>
                      </a:solidFill>
                      <a:prstDash val="solid"/>
                      <a:round/>
                      <a:headEnd type="none" w="med" len="med"/>
                      <a:tailEnd type="none" w="med" len="med"/>
                    </a:lnR>
                    <a:lnT w="3810" cap="flat" cmpd="sng" algn="ctr">
                      <a:solidFill>
                        <a:srgbClr val="444444"/>
                      </a:solidFill>
                      <a:prstDash val="solid"/>
                      <a:round/>
                      <a:headEnd type="none" w="med" len="med"/>
                      <a:tailEnd type="none" w="med" len="med"/>
                    </a:lnT>
                    <a:lnB w="3810" cap="flat" cmpd="sng" algn="ctr">
                      <a:solidFill>
                        <a:srgbClr val="444444"/>
                      </a:solidFill>
                      <a:prstDash val="solid"/>
                      <a:round/>
                      <a:headEnd type="none" w="med" len="med"/>
                      <a:tailEnd type="none" w="med" len="med"/>
                    </a:lnB>
                    <a:solidFill>
                      <a:srgbClr val="F1EDFF"/>
                    </a:solidFill>
                  </a:tcPr>
                </a:tc>
                <a:tc>
                  <a:txBody>
                    <a:bodyPr/>
                    <a:lstStyle/>
                    <a:p>
                      <a:pPr algn="ctr" fontAlgn="t"/>
                      <a:r>
                        <a:rPr lang="en-US" sz="3000">
                          <a:effectLst/>
                        </a:rPr>
                        <a:t>Information depends on data.</a:t>
                      </a:r>
                    </a:p>
                  </a:txBody>
                  <a:tcPr marL="89998" marR="89998" marT="134997" marB="134997">
                    <a:lnL w="3810" cap="flat" cmpd="sng" algn="ctr">
                      <a:solidFill>
                        <a:srgbClr val="444444"/>
                      </a:solidFill>
                      <a:prstDash val="solid"/>
                      <a:round/>
                      <a:headEnd type="none" w="med" len="med"/>
                      <a:tailEnd type="none" w="med" len="med"/>
                    </a:lnL>
                    <a:lnR w="3810" cap="flat" cmpd="sng" algn="ctr">
                      <a:solidFill>
                        <a:srgbClr val="444444"/>
                      </a:solidFill>
                      <a:prstDash val="solid"/>
                      <a:round/>
                      <a:headEnd type="none" w="med" len="med"/>
                      <a:tailEnd type="none" w="med" len="med"/>
                    </a:lnR>
                    <a:lnT w="3810" cap="flat" cmpd="sng" algn="ctr">
                      <a:solidFill>
                        <a:srgbClr val="444444"/>
                      </a:solidFill>
                      <a:prstDash val="solid"/>
                      <a:round/>
                      <a:headEnd type="none" w="med" len="med"/>
                      <a:tailEnd type="none" w="med" len="med"/>
                    </a:lnT>
                    <a:lnB w="3810" cap="flat" cmpd="sng" algn="ctr">
                      <a:solidFill>
                        <a:srgbClr val="444444"/>
                      </a:solidFill>
                      <a:prstDash val="solid"/>
                      <a:round/>
                      <a:headEnd type="none" w="med" len="med"/>
                      <a:tailEnd type="none" w="med" len="med"/>
                    </a:lnB>
                    <a:solidFill>
                      <a:srgbClr val="F1EDFF"/>
                    </a:solidFill>
                  </a:tcPr>
                </a:tc>
                <a:extLst>
                  <a:ext uri="{0D108BD9-81ED-4DB2-BD59-A6C34878D82A}">
                    <a16:rowId xmlns:a16="http://schemas.microsoft.com/office/drawing/2014/main" val="474273731"/>
                  </a:ext>
                </a:extLst>
              </a:tr>
              <a:tr h="2581439">
                <a:tc>
                  <a:txBody>
                    <a:bodyPr/>
                    <a:lstStyle/>
                    <a:p>
                      <a:pPr algn="ctr" fontAlgn="t"/>
                      <a:r>
                        <a:rPr lang="en-US" sz="3000">
                          <a:effectLst/>
                        </a:rPr>
                        <a:t>Raw data alone is insufficient for decision making</a:t>
                      </a:r>
                    </a:p>
                  </a:txBody>
                  <a:tcPr marL="89998" marR="89998" marT="134997" marB="134997">
                    <a:lnL w="3810" cap="flat" cmpd="sng" algn="ctr">
                      <a:solidFill>
                        <a:srgbClr val="444444"/>
                      </a:solidFill>
                      <a:prstDash val="solid"/>
                      <a:round/>
                      <a:headEnd type="none" w="med" len="med"/>
                      <a:tailEnd type="none" w="med" len="med"/>
                    </a:lnL>
                    <a:lnR w="3810" cap="flat" cmpd="sng" algn="ctr">
                      <a:solidFill>
                        <a:srgbClr val="444444"/>
                      </a:solidFill>
                      <a:prstDash val="solid"/>
                      <a:round/>
                      <a:headEnd type="none" w="med" len="med"/>
                      <a:tailEnd type="none" w="med" len="med"/>
                    </a:lnR>
                    <a:lnT w="3810" cap="flat" cmpd="sng" algn="ctr">
                      <a:solidFill>
                        <a:srgbClr val="444444"/>
                      </a:solidFill>
                      <a:prstDash val="solid"/>
                      <a:round/>
                      <a:headEnd type="none" w="med" len="med"/>
                      <a:tailEnd type="none" w="med" len="med"/>
                    </a:lnT>
                    <a:lnB w="7620" cap="flat" cmpd="sng" algn="ctr">
                      <a:solidFill>
                        <a:srgbClr val="444444"/>
                      </a:solidFill>
                      <a:prstDash val="solid"/>
                      <a:round/>
                      <a:headEnd type="none" w="med" len="med"/>
                      <a:tailEnd type="none" w="med" len="med"/>
                    </a:lnB>
                    <a:solidFill>
                      <a:srgbClr val="F1EDFF"/>
                    </a:solidFill>
                  </a:tcPr>
                </a:tc>
                <a:tc>
                  <a:txBody>
                    <a:bodyPr/>
                    <a:lstStyle/>
                    <a:p>
                      <a:pPr algn="ctr" fontAlgn="t"/>
                      <a:r>
                        <a:rPr lang="en-US" sz="3000" dirty="0">
                          <a:effectLst/>
                        </a:rPr>
                        <a:t>Information is sufficient for decision making</a:t>
                      </a:r>
                    </a:p>
                  </a:txBody>
                  <a:tcPr marL="89998" marR="89998" marT="134997" marB="134997">
                    <a:lnL w="3810" cap="flat" cmpd="sng" algn="ctr">
                      <a:solidFill>
                        <a:srgbClr val="444444"/>
                      </a:solidFill>
                      <a:prstDash val="solid"/>
                      <a:round/>
                      <a:headEnd type="none" w="med" len="med"/>
                      <a:tailEnd type="none" w="med" len="med"/>
                    </a:lnL>
                    <a:lnR w="3810" cap="flat" cmpd="sng" algn="ctr">
                      <a:solidFill>
                        <a:srgbClr val="444444"/>
                      </a:solidFill>
                      <a:prstDash val="solid"/>
                      <a:round/>
                      <a:headEnd type="none" w="med" len="med"/>
                      <a:tailEnd type="none" w="med" len="med"/>
                    </a:lnR>
                    <a:lnT w="3810" cap="flat" cmpd="sng" algn="ctr">
                      <a:solidFill>
                        <a:srgbClr val="444444"/>
                      </a:solidFill>
                      <a:prstDash val="solid"/>
                      <a:round/>
                      <a:headEnd type="none" w="med" len="med"/>
                      <a:tailEnd type="none" w="med" len="med"/>
                    </a:lnT>
                    <a:lnB w="7620" cap="flat" cmpd="sng" algn="ctr">
                      <a:solidFill>
                        <a:srgbClr val="444444"/>
                      </a:solidFill>
                      <a:prstDash val="solid"/>
                      <a:round/>
                      <a:headEnd type="none" w="med" len="med"/>
                      <a:tailEnd type="none" w="med" len="med"/>
                    </a:lnB>
                    <a:solidFill>
                      <a:srgbClr val="F1EDFF"/>
                    </a:solidFill>
                  </a:tcPr>
                </a:tc>
                <a:extLst>
                  <a:ext uri="{0D108BD9-81ED-4DB2-BD59-A6C34878D82A}">
                    <a16:rowId xmlns:a16="http://schemas.microsoft.com/office/drawing/2014/main" val="711330613"/>
                  </a:ext>
                </a:extLst>
              </a:tr>
            </a:tbl>
          </a:graphicData>
        </a:graphic>
      </p:graphicFrame>
    </p:spTree>
    <p:extLst>
      <p:ext uri="{BB962C8B-B14F-4D97-AF65-F5344CB8AC3E}">
        <p14:creationId xmlns:p14="http://schemas.microsoft.com/office/powerpoint/2010/main" val="4139438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3E67AF-B604-652D-1C53-FE186CBFA4B6}"/>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sz="5600" kern="1200">
                <a:solidFill>
                  <a:schemeClr val="tx1"/>
                </a:solidFill>
                <a:latin typeface="+mj-lt"/>
                <a:ea typeface="+mj-ea"/>
                <a:cs typeface="+mj-cs"/>
              </a:rPr>
              <a:t>What are the different types of data?</a:t>
            </a:r>
          </a:p>
        </p:txBody>
      </p:sp>
      <p:sp>
        <p:nvSpPr>
          <p:cNvPr id="1033"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lowchart: Connector 5">
            <a:extLst>
              <a:ext uri="{FF2B5EF4-FFF2-40B4-BE49-F238E27FC236}">
                <a16:creationId xmlns:a16="http://schemas.microsoft.com/office/drawing/2014/main" id="{F9FF6A2A-E1EF-F51B-9B39-F07BF18C63F2}"/>
              </a:ext>
            </a:extLst>
          </p:cNvPr>
          <p:cNvSpPr/>
          <p:nvPr/>
        </p:nvSpPr>
        <p:spPr>
          <a:xfrm>
            <a:off x="3246121" y="2255753"/>
            <a:ext cx="2574984" cy="1951202"/>
          </a:xfrm>
          <a:prstGeom prst="flowChartConnector">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035D616-73B1-61B1-5C8C-729E211A5BA1}"/>
              </a:ext>
            </a:extLst>
          </p:cNvPr>
          <p:cNvSpPr txBox="1"/>
          <p:nvPr/>
        </p:nvSpPr>
        <p:spPr>
          <a:xfrm>
            <a:off x="3493978" y="2950743"/>
            <a:ext cx="2055669" cy="954107"/>
          </a:xfrm>
          <a:prstGeom prst="rect">
            <a:avLst/>
          </a:prstGeom>
          <a:noFill/>
        </p:spPr>
        <p:txBody>
          <a:bodyPr wrap="square" rtlCol="0">
            <a:spAutoFit/>
          </a:bodyPr>
          <a:lstStyle/>
          <a:p>
            <a:pPr algn="ctr"/>
            <a:r>
              <a:rPr lang="en-US" sz="2800" b="1" dirty="0"/>
              <a:t>Qualitative </a:t>
            </a:r>
          </a:p>
          <a:p>
            <a:pPr algn="ctr"/>
            <a:r>
              <a:rPr lang="en-US" sz="2800" b="1" dirty="0"/>
              <a:t>Data</a:t>
            </a:r>
          </a:p>
        </p:txBody>
      </p:sp>
      <p:sp>
        <p:nvSpPr>
          <p:cNvPr id="7" name="Flowchart: Connector 6">
            <a:extLst>
              <a:ext uri="{FF2B5EF4-FFF2-40B4-BE49-F238E27FC236}">
                <a16:creationId xmlns:a16="http://schemas.microsoft.com/office/drawing/2014/main" id="{78122D2A-F3CF-9A1A-FF24-800710E8FEE6}"/>
              </a:ext>
            </a:extLst>
          </p:cNvPr>
          <p:cNvSpPr/>
          <p:nvPr/>
        </p:nvSpPr>
        <p:spPr>
          <a:xfrm>
            <a:off x="6761173" y="2255753"/>
            <a:ext cx="2553940" cy="2006732"/>
          </a:xfrm>
          <a:prstGeom prst="flowChartConnector">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EFB98C-A23A-D77C-E395-C58784693AEC}"/>
              </a:ext>
            </a:extLst>
          </p:cNvPr>
          <p:cNvSpPr txBox="1"/>
          <p:nvPr/>
        </p:nvSpPr>
        <p:spPr>
          <a:xfrm>
            <a:off x="6937956" y="2930368"/>
            <a:ext cx="2274987" cy="954107"/>
          </a:xfrm>
          <a:prstGeom prst="rect">
            <a:avLst/>
          </a:prstGeom>
          <a:noFill/>
        </p:spPr>
        <p:txBody>
          <a:bodyPr wrap="square" rtlCol="0">
            <a:spAutoFit/>
          </a:bodyPr>
          <a:lstStyle/>
          <a:p>
            <a:pPr algn="ctr"/>
            <a:r>
              <a:rPr lang="en-US" sz="2800" b="1" dirty="0"/>
              <a:t>Quantitative </a:t>
            </a:r>
          </a:p>
          <a:p>
            <a:pPr algn="ctr"/>
            <a:r>
              <a:rPr lang="en-US" sz="2800" b="1" dirty="0"/>
              <a:t>Data</a:t>
            </a:r>
          </a:p>
        </p:txBody>
      </p:sp>
      <p:sp>
        <p:nvSpPr>
          <p:cNvPr id="8" name="TextBox 7">
            <a:extLst>
              <a:ext uri="{FF2B5EF4-FFF2-40B4-BE49-F238E27FC236}">
                <a16:creationId xmlns:a16="http://schemas.microsoft.com/office/drawing/2014/main" id="{E6683A30-12DB-E920-E602-85C378AD4CB6}"/>
              </a:ext>
            </a:extLst>
          </p:cNvPr>
          <p:cNvSpPr txBox="1"/>
          <p:nvPr/>
        </p:nvSpPr>
        <p:spPr>
          <a:xfrm>
            <a:off x="219469" y="3130136"/>
            <a:ext cx="1795874" cy="646331"/>
          </a:xfrm>
          <a:prstGeom prst="rect">
            <a:avLst/>
          </a:prstGeom>
          <a:noFill/>
        </p:spPr>
        <p:txBody>
          <a:bodyPr wrap="square" rtlCol="0">
            <a:spAutoFit/>
          </a:bodyPr>
          <a:lstStyle/>
          <a:p>
            <a:r>
              <a:rPr lang="en-US" dirty="0"/>
              <a:t>Names as John, Patricia, Mary…</a:t>
            </a:r>
          </a:p>
        </p:txBody>
      </p:sp>
      <p:sp>
        <p:nvSpPr>
          <p:cNvPr id="9" name="TextBox 8">
            <a:extLst>
              <a:ext uri="{FF2B5EF4-FFF2-40B4-BE49-F238E27FC236}">
                <a16:creationId xmlns:a16="http://schemas.microsoft.com/office/drawing/2014/main" id="{B030CC46-A853-F895-3852-D0B4701D8681}"/>
              </a:ext>
            </a:extLst>
          </p:cNvPr>
          <p:cNvSpPr txBox="1"/>
          <p:nvPr/>
        </p:nvSpPr>
        <p:spPr>
          <a:xfrm>
            <a:off x="591962" y="4593302"/>
            <a:ext cx="2151238" cy="646331"/>
          </a:xfrm>
          <a:prstGeom prst="rect">
            <a:avLst/>
          </a:prstGeom>
          <a:noFill/>
        </p:spPr>
        <p:txBody>
          <a:bodyPr wrap="square" rtlCol="0">
            <a:spAutoFit/>
          </a:bodyPr>
          <a:lstStyle/>
          <a:p>
            <a:r>
              <a:rPr lang="en-US" dirty="0"/>
              <a:t>Smell e.g. aromatic, buttery…</a:t>
            </a:r>
          </a:p>
        </p:txBody>
      </p:sp>
      <p:sp>
        <p:nvSpPr>
          <p:cNvPr id="10" name="TextBox 9">
            <a:extLst>
              <a:ext uri="{FF2B5EF4-FFF2-40B4-BE49-F238E27FC236}">
                <a16:creationId xmlns:a16="http://schemas.microsoft.com/office/drawing/2014/main" id="{8811DC43-B3CD-1584-66BA-9CFDEAD548A9}"/>
              </a:ext>
            </a:extLst>
          </p:cNvPr>
          <p:cNvSpPr txBox="1"/>
          <p:nvPr/>
        </p:nvSpPr>
        <p:spPr>
          <a:xfrm>
            <a:off x="2732083" y="5410137"/>
            <a:ext cx="2151238" cy="646331"/>
          </a:xfrm>
          <a:prstGeom prst="rect">
            <a:avLst/>
          </a:prstGeom>
          <a:noFill/>
        </p:spPr>
        <p:txBody>
          <a:bodyPr wrap="square" rtlCol="0">
            <a:spAutoFit/>
          </a:bodyPr>
          <a:lstStyle/>
          <a:p>
            <a:r>
              <a:rPr lang="en-US" dirty="0"/>
              <a:t>Colors e.g. green, white, blue…</a:t>
            </a:r>
          </a:p>
        </p:txBody>
      </p:sp>
      <p:sp>
        <p:nvSpPr>
          <p:cNvPr id="11" name="TextBox 10">
            <a:extLst>
              <a:ext uri="{FF2B5EF4-FFF2-40B4-BE49-F238E27FC236}">
                <a16:creationId xmlns:a16="http://schemas.microsoft.com/office/drawing/2014/main" id="{3C975530-ED1E-80B7-B0EA-18581D5B5F35}"/>
              </a:ext>
            </a:extLst>
          </p:cNvPr>
          <p:cNvSpPr txBox="1"/>
          <p:nvPr/>
        </p:nvSpPr>
        <p:spPr>
          <a:xfrm>
            <a:off x="7261657" y="5410137"/>
            <a:ext cx="2151238" cy="369332"/>
          </a:xfrm>
          <a:prstGeom prst="rect">
            <a:avLst/>
          </a:prstGeom>
          <a:noFill/>
        </p:spPr>
        <p:txBody>
          <a:bodyPr wrap="square" rtlCol="0">
            <a:spAutoFit/>
          </a:bodyPr>
          <a:lstStyle/>
          <a:p>
            <a:r>
              <a:rPr lang="en-US" dirty="0"/>
              <a:t>Your shoe size</a:t>
            </a:r>
          </a:p>
        </p:txBody>
      </p:sp>
      <p:sp>
        <p:nvSpPr>
          <p:cNvPr id="12" name="TextBox 11">
            <a:extLst>
              <a:ext uri="{FF2B5EF4-FFF2-40B4-BE49-F238E27FC236}">
                <a16:creationId xmlns:a16="http://schemas.microsoft.com/office/drawing/2014/main" id="{D1838F37-376D-7BC9-8B96-B234ADE7745B}"/>
              </a:ext>
            </a:extLst>
          </p:cNvPr>
          <p:cNvSpPr txBox="1"/>
          <p:nvPr/>
        </p:nvSpPr>
        <p:spPr>
          <a:xfrm>
            <a:off x="9677937" y="4200573"/>
            <a:ext cx="2151238" cy="646331"/>
          </a:xfrm>
          <a:prstGeom prst="rect">
            <a:avLst/>
          </a:prstGeom>
          <a:noFill/>
        </p:spPr>
        <p:txBody>
          <a:bodyPr wrap="square" rtlCol="0">
            <a:spAutoFit/>
          </a:bodyPr>
          <a:lstStyle/>
          <a:p>
            <a:r>
              <a:rPr lang="en-US" dirty="0"/>
              <a:t>The weight of a person or subject</a:t>
            </a:r>
          </a:p>
        </p:txBody>
      </p:sp>
      <p:sp>
        <p:nvSpPr>
          <p:cNvPr id="13" name="TextBox 12">
            <a:extLst>
              <a:ext uri="{FF2B5EF4-FFF2-40B4-BE49-F238E27FC236}">
                <a16:creationId xmlns:a16="http://schemas.microsoft.com/office/drawing/2014/main" id="{5750ADC2-D60D-117C-2F79-CC82EC5B3BFE}"/>
              </a:ext>
            </a:extLst>
          </p:cNvPr>
          <p:cNvSpPr txBox="1"/>
          <p:nvPr/>
        </p:nvSpPr>
        <p:spPr>
          <a:xfrm>
            <a:off x="9567736" y="2255753"/>
            <a:ext cx="2151238" cy="646331"/>
          </a:xfrm>
          <a:prstGeom prst="rect">
            <a:avLst/>
          </a:prstGeom>
          <a:noFill/>
        </p:spPr>
        <p:txBody>
          <a:bodyPr wrap="square" rtlCol="0">
            <a:spAutoFit/>
          </a:bodyPr>
          <a:lstStyle/>
          <a:p>
            <a:r>
              <a:rPr lang="en-US" dirty="0"/>
              <a:t>Sores on exams e.g. 35, 70, 90….</a:t>
            </a:r>
          </a:p>
        </p:txBody>
      </p:sp>
      <p:cxnSp>
        <p:nvCxnSpPr>
          <p:cNvPr id="15" name="Connector: Curved 14">
            <a:extLst>
              <a:ext uri="{FF2B5EF4-FFF2-40B4-BE49-F238E27FC236}">
                <a16:creationId xmlns:a16="http://schemas.microsoft.com/office/drawing/2014/main" id="{424E1B1A-5092-7ABC-F3A7-AF65414CE233}"/>
              </a:ext>
            </a:extLst>
          </p:cNvPr>
          <p:cNvCxnSpPr>
            <a:cxnSpLocks/>
            <a:endCxn id="8" idx="3"/>
          </p:cNvCxnSpPr>
          <p:nvPr/>
        </p:nvCxnSpPr>
        <p:spPr>
          <a:xfrm rot="10800000">
            <a:off x="2015344" y="3453302"/>
            <a:ext cx="978155" cy="262836"/>
          </a:xfrm>
          <a:prstGeom prst="curvedConnector3">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0" name="Connector: Curved 19">
            <a:extLst>
              <a:ext uri="{FF2B5EF4-FFF2-40B4-BE49-F238E27FC236}">
                <a16:creationId xmlns:a16="http://schemas.microsoft.com/office/drawing/2014/main" id="{19563B9C-5F7C-FEB0-8206-6F657A009256}"/>
              </a:ext>
            </a:extLst>
          </p:cNvPr>
          <p:cNvCxnSpPr>
            <a:cxnSpLocks/>
          </p:cNvCxnSpPr>
          <p:nvPr/>
        </p:nvCxnSpPr>
        <p:spPr>
          <a:xfrm rot="10800000" flipV="1">
            <a:off x="2668503" y="4019484"/>
            <a:ext cx="753220" cy="664436"/>
          </a:xfrm>
          <a:prstGeom prst="curvedConnector3">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2" name="Connector: Curved 21">
            <a:extLst>
              <a:ext uri="{FF2B5EF4-FFF2-40B4-BE49-F238E27FC236}">
                <a16:creationId xmlns:a16="http://schemas.microsoft.com/office/drawing/2014/main" id="{7056AAB5-0BC5-BC99-5374-1DC026E8EA3C}"/>
              </a:ext>
            </a:extLst>
          </p:cNvPr>
          <p:cNvCxnSpPr>
            <a:cxnSpLocks/>
          </p:cNvCxnSpPr>
          <p:nvPr/>
        </p:nvCxnSpPr>
        <p:spPr>
          <a:xfrm rot="5400000">
            <a:off x="3605120" y="4614619"/>
            <a:ext cx="813573" cy="339253"/>
          </a:xfrm>
          <a:prstGeom prst="curvedConnector3">
            <a:avLst>
              <a:gd name="adj1" fmla="val 50000"/>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27" name="Graphic 26" descr="Checklist with solid fill">
            <a:extLst>
              <a:ext uri="{FF2B5EF4-FFF2-40B4-BE49-F238E27FC236}">
                <a16:creationId xmlns:a16="http://schemas.microsoft.com/office/drawing/2014/main" id="{38E276EB-98EC-4B73-D17A-CB07C12E2F6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566935" y="2984304"/>
            <a:ext cx="646331" cy="646331"/>
          </a:xfrm>
          <a:prstGeom prst="rect">
            <a:avLst/>
          </a:prstGeom>
        </p:spPr>
      </p:pic>
      <p:pic>
        <p:nvPicPr>
          <p:cNvPr id="29" name="Graphic 28" descr="Boot with solid fill">
            <a:extLst>
              <a:ext uri="{FF2B5EF4-FFF2-40B4-BE49-F238E27FC236}">
                <a16:creationId xmlns:a16="http://schemas.microsoft.com/office/drawing/2014/main" id="{2A4536A1-93EE-9C7F-99DB-121BFF54A1F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38143" y="5754489"/>
            <a:ext cx="774509" cy="774509"/>
          </a:xfrm>
          <a:prstGeom prst="rect">
            <a:avLst/>
          </a:prstGeom>
        </p:spPr>
      </p:pic>
      <p:pic>
        <p:nvPicPr>
          <p:cNvPr id="31" name="Graphic 30" descr="Skunk with solid fill">
            <a:extLst>
              <a:ext uri="{FF2B5EF4-FFF2-40B4-BE49-F238E27FC236}">
                <a16:creationId xmlns:a16="http://schemas.microsoft.com/office/drawing/2014/main" id="{DAD71626-07DA-E044-DD43-25BB4579CB8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42999" y="5235251"/>
            <a:ext cx="699941" cy="699941"/>
          </a:xfrm>
          <a:prstGeom prst="rect">
            <a:avLst/>
          </a:prstGeom>
        </p:spPr>
      </p:pic>
      <p:pic>
        <p:nvPicPr>
          <p:cNvPr id="33" name="Graphic 32" descr="Employee badge with solid fill">
            <a:extLst>
              <a:ext uri="{FF2B5EF4-FFF2-40B4-BE49-F238E27FC236}">
                <a16:creationId xmlns:a16="http://schemas.microsoft.com/office/drawing/2014/main" id="{BF653A2C-C8DF-5A7C-9D18-6F6A03291CD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17092" y="3750862"/>
            <a:ext cx="753221" cy="753221"/>
          </a:xfrm>
          <a:prstGeom prst="rect">
            <a:avLst/>
          </a:prstGeom>
        </p:spPr>
      </p:pic>
      <p:pic>
        <p:nvPicPr>
          <p:cNvPr id="35" name="Graphic 34" descr="Weights Uneven with solid fill">
            <a:extLst>
              <a:ext uri="{FF2B5EF4-FFF2-40B4-BE49-F238E27FC236}">
                <a16:creationId xmlns:a16="http://schemas.microsoft.com/office/drawing/2014/main" id="{B115424F-330A-BA76-C236-11DE12F37D5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641643" y="4906366"/>
            <a:ext cx="571624" cy="571624"/>
          </a:xfrm>
          <a:prstGeom prst="rect">
            <a:avLst/>
          </a:prstGeom>
        </p:spPr>
      </p:pic>
      <p:pic>
        <p:nvPicPr>
          <p:cNvPr id="37" name="Graphic 36" descr="Palette with solid fill">
            <a:extLst>
              <a:ext uri="{FF2B5EF4-FFF2-40B4-BE49-F238E27FC236}">
                <a16:creationId xmlns:a16="http://schemas.microsoft.com/office/drawing/2014/main" id="{DBAD4ACC-CFB0-4928-8C25-0BFAE8EB5B6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473755" y="6091090"/>
            <a:ext cx="638280" cy="638280"/>
          </a:xfrm>
          <a:prstGeom prst="rect">
            <a:avLst/>
          </a:prstGeom>
        </p:spPr>
      </p:pic>
      <p:cxnSp>
        <p:nvCxnSpPr>
          <p:cNvPr id="38" name="Connector: Curved 37">
            <a:extLst>
              <a:ext uri="{FF2B5EF4-FFF2-40B4-BE49-F238E27FC236}">
                <a16:creationId xmlns:a16="http://schemas.microsoft.com/office/drawing/2014/main" id="{DCCFFAFA-53D8-81BE-B90A-A18DFC55AB66}"/>
              </a:ext>
            </a:extLst>
          </p:cNvPr>
          <p:cNvCxnSpPr>
            <a:cxnSpLocks/>
          </p:cNvCxnSpPr>
          <p:nvPr/>
        </p:nvCxnSpPr>
        <p:spPr>
          <a:xfrm rot="16200000" flipH="1">
            <a:off x="7619677" y="4779478"/>
            <a:ext cx="752131" cy="159414"/>
          </a:xfrm>
          <a:prstGeom prst="curvedConnector3">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0" name="Connector: Curved 39">
            <a:extLst>
              <a:ext uri="{FF2B5EF4-FFF2-40B4-BE49-F238E27FC236}">
                <a16:creationId xmlns:a16="http://schemas.microsoft.com/office/drawing/2014/main" id="{3680E6C0-469C-6939-046A-55369564F6CB}"/>
              </a:ext>
            </a:extLst>
          </p:cNvPr>
          <p:cNvCxnSpPr>
            <a:cxnSpLocks/>
          </p:cNvCxnSpPr>
          <p:nvPr/>
        </p:nvCxnSpPr>
        <p:spPr>
          <a:xfrm flipV="1">
            <a:off x="9491896" y="2984304"/>
            <a:ext cx="763285" cy="600416"/>
          </a:xfrm>
          <a:prstGeom prst="curvedConnector3">
            <a:avLst>
              <a:gd name="adj1" fmla="val 50000"/>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6" name="Connector: Curved 45">
            <a:extLst>
              <a:ext uri="{FF2B5EF4-FFF2-40B4-BE49-F238E27FC236}">
                <a16:creationId xmlns:a16="http://schemas.microsoft.com/office/drawing/2014/main" id="{1C9FA358-0031-B652-E6F7-AA49FB9073B4}"/>
              </a:ext>
            </a:extLst>
          </p:cNvPr>
          <p:cNvCxnSpPr>
            <a:cxnSpLocks/>
          </p:cNvCxnSpPr>
          <p:nvPr/>
        </p:nvCxnSpPr>
        <p:spPr>
          <a:xfrm rot="16200000" flipH="1">
            <a:off x="9052797" y="4078363"/>
            <a:ext cx="529368" cy="500509"/>
          </a:xfrm>
          <a:prstGeom prst="curvedConnector3">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76545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B23FE733-F95B-4DF6-AFC5-BEEB3577C4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6" name="Rectangle 55">
            <a:extLst>
              <a:ext uri="{FF2B5EF4-FFF2-40B4-BE49-F238E27FC236}">
                <a16:creationId xmlns:a16="http://schemas.microsoft.com/office/drawing/2014/main" id="{9080D120-BD54-46E1-BA37-82F5E8089E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3" y="633619"/>
            <a:ext cx="6852464" cy="5495925"/>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5EFCBB6-1992-99FB-8B87-050A550F11F3}"/>
              </a:ext>
            </a:extLst>
          </p:cNvPr>
          <p:cNvSpPr>
            <a:spLocks noGrp="1"/>
          </p:cNvSpPr>
          <p:nvPr>
            <p:ph type="title"/>
          </p:nvPr>
        </p:nvSpPr>
        <p:spPr>
          <a:xfrm>
            <a:off x="838196" y="978408"/>
            <a:ext cx="6007608" cy="1106424"/>
          </a:xfrm>
        </p:spPr>
        <p:txBody>
          <a:bodyPr>
            <a:normAutofit/>
          </a:bodyPr>
          <a:lstStyle/>
          <a:p>
            <a:r>
              <a:rPr lang="en-US" sz="2800"/>
              <a:t>Where digital data come from?</a:t>
            </a:r>
          </a:p>
        </p:txBody>
      </p:sp>
      <p:sp>
        <p:nvSpPr>
          <p:cNvPr id="57" name="Rectangle 56">
            <a:extLst>
              <a:ext uri="{FF2B5EF4-FFF2-40B4-BE49-F238E27FC236}">
                <a16:creationId xmlns:a16="http://schemas.microsoft.com/office/drawing/2014/main" id="{81D83946-74FA-498A-AC80-9926F041B5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5" y="118153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8" name="Rectangle 57">
            <a:extLst>
              <a:ext uri="{FF2B5EF4-FFF2-40B4-BE49-F238E27FC236}">
                <a16:creationId xmlns:a16="http://schemas.microsoft.com/office/drawing/2014/main" id="{5060D983-8B52-443A-8183-2A1DE0561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4" y="2121408"/>
            <a:ext cx="5824728"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F2833AB-FA3B-5F11-E57B-410AB407C7D6}"/>
              </a:ext>
            </a:extLst>
          </p:cNvPr>
          <p:cNvSpPr>
            <a:spLocks noGrp="1"/>
          </p:cNvSpPr>
          <p:nvPr>
            <p:ph idx="1"/>
          </p:nvPr>
        </p:nvSpPr>
        <p:spPr>
          <a:xfrm>
            <a:off x="841244" y="2359152"/>
            <a:ext cx="6007608" cy="3429000"/>
          </a:xfrm>
        </p:spPr>
        <p:txBody>
          <a:bodyPr>
            <a:normAutofit/>
          </a:bodyPr>
          <a:lstStyle/>
          <a:p>
            <a:r>
              <a:rPr lang="en-US" sz="2000" b="0" i="0">
                <a:effectLst/>
                <a:latin typeface="Source Sans Pro" panose="020B0503030403020204" pitchFamily="34" charset="0"/>
              </a:rPr>
              <a:t>A data source is the initial location where data is born or where physical information is first digitized</a:t>
            </a:r>
            <a:endParaRPr lang="en-US" sz="2000"/>
          </a:p>
          <a:p>
            <a:pPr marL="0" indent="0">
              <a:buNone/>
            </a:pPr>
            <a:endParaRPr lang="en-US" sz="2000"/>
          </a:p>
        </p:txBody>
      </p:sp>
      <p:pic>
        <p:nvPicPr>
          <p:cNvPr id="5" name="Picture 4" descr="Abstract background of blue mesh and nodes">
            <a:extLst>
              <a:ext uri="{FF2B5EF4-FFF2-40B4-BE49-F238E27FC236}">
                <a16:creationId xmlns:a16="http://schemas.microsoft.com/office/drawing/2014/main" id="{5F81135A-305B-6A40-BEC7-FE7E87A028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4298" y="3928668"/>
            <a:ext cx="5207702" cy="292933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grpSp>
        <p:nvGrpSpPr>
          <p:cNvPr id="18" name="Group 17">
            <a:extLst>
              <a:ext uri="{FF2B5EF4-FFF2-40B4-BE49-F238E27FC236}">
                <a16:creationId xmlns:a16="http://schemas.microsoft.com/office/drawing/2014/main" id="{D1CF29BF-5641-9ED3-B852-A693871E73CE}"/>
              </a:ext>
            </a:extLst>
          </p:cNvPr>
          <p:cNvGrpSpPr/>
          <p:nvPr/>
        </p:nvGrpSpPr>
        <p:grpSpPr>
          <a:xfrm>
            <a:off x="7680961" y="1500204"/>
            <a:ext cx="4233674" cy="918589"/>
            <a:chOff x="1240095" y="3438397"/>
            <a:chExt cx="6800233" cy="1275736"/>
          </a:xfrm>
        </p:grpSpPr>
        <p:pic>
          <p:nvPicPr>
            <p:cNvPr id="7" name="Graphic 6" descr="Security camera outline">
              <a:extLst>
                <a:ext uri="{FF2B5EF4-FFF2-40B4-BE49-F238E27FC236}">
                  <a16:creationId xmlns:a16="http://schemas.microsoft.com/office/drawing/2014/main" id="{151A12F7-E3F1-F0EE-A8BA-FCB9F68C6A0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28502" y="3502307"/>
              <a:ext cx="1211826" cy="1211826"/>
            </a:xfrm>
            <a:prstGeom prst="rect">
              <a:avLst/>
            </a:prstGeom>
          </p:spPr>
        </p:pic>
        <p:pic>
          <p:nvPicPr>
            <p:cNvPr id="9" name="Graphic 8" descr="Smart Phone with solid fill">
              <a:extLst>
                <a:ext uri="{FF2B5EF4-FFF2-40B4-BE49-F238E27FC236}">
                  <a16:creationId xmlns:a16="http://schemas.microsoft.com/office/drawing/2014/main" id="{956F8144-C69C-D47E-39EF-BDF47BD106A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40095" y="3544094"/>
              <a:ext cx="914400" cy="914400"/>
            </a:xfrm>
            <a:prstGeom prst="rect">
              <a:avLst/>
            </a:prstGeom>
          </p:spPr>
        </p:pic>
        <p:pic>
          <p:nvPicPr>
            <p:cNvPr id="11" name="Graphic 10" descr="Vlog outline">
              <a:extLst>
                <a:ext uri="{FF2B5EF4-FFF2-40B4-BE49-F238E27FC236}">
                  <a16:creationId xmlns:a16="http://schemas.microsoft.com/office/drawing/2014/main" id="{0280F9C0-66E3-DB49-0FD0-B76D3446686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614161" y="3544094"/>
              <a:ext cx="914400" cy="914400"/>
            </a:xfrm>
            <a:prstGeom prst="rect">
              <a:avLst/>
            </a:prstGeom>
          </p:spPr>
        </p:pic>
        <p:pic>
          <p:nvPicPr>
            <p:cNvPr id="13" name="Graphic 12" descr="Podcast with solid fill">
              <a:extLst>
                <a:ext uri="{FF2B5EF4-FFF2-40B4-BE49-F238E27FC236}">
                  <a16:creationId xmlns:a16="http://schemas.microsoft.com/office/drawing/2014/main" id="{8FBDA9D9-3D92-C6EE-6627-D2D9D1C9892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568371" y="3502307"/>
              <a:ext cx="914400" cy="914400"/>
            </a:xfrm>
            <a:prstGeom prst="rect">
              <a:avLst/>
            </a:prstGeom>
          </p:spPr>
        </p:pic>
        <p:pic>
          <p:nvPicPr>
            <p:cNvPr id="15" name="Graphic 14" descr="Blog outline">
              <a:extLst>
                <a:ext uri="{FF2B5EF4-FFF2-40B4-BE49-F238E27FC236}">
                  <a16:creationId xmlns:a16="http://schemas.microsoft.com/office/drawing/2014/main" id="{39FEC028-3D0C-E2BF-7494-C0CCD1A0546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500226" y="3438397"/>
              <a:ext cx="914400" cy="914400"/>
            </a:xfrm>
            <a:prstGeom prst="rect">
              <a:avLst/>
            </a:prstGeom>
          </p:spPr>
        </p:pic>
        <p:pic>
          <p:nvPicPr>
            <p:cNvPr id="17" name="Graphic 16" descr="Laptop with solid fill">
              <a:extLst>
                <a:ext uri="{FF2B5EF4-FFF2-40B4-BE49-F238E27FC236}">
                  <a16:creationId xmlns:a16="http://schemas.microsoft.com/office/drawing/2014/main" id="{441C85C5-6963-316F-05F5-505605D3E8D5}"/>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308240" y="3544094"/>
              <a:ext cx="914400" cy="914400"/>
            </a:xfrm>
            <a:prstGeom prst="rect">
              <a:avLst/>
            </a:prstGeom>
          </p:spPr>
        </p:pic>
      </p:grpSp>
    </p:spTree>
    <p:extLst>
      <p:ext uri="{BB962C8B-B14F-4D97-AF65-F5344CB8AC3E}">
        <p14:creationId xmlns:p14="http://schemas.microsoft.com/office/powerpoint/2010/main" val="1718692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4D4677D2-D5AC-4CF9-9EED-2B89D0A1C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C6D54F7E-825A-4BBA-815F-35CCA8B97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Magnifying glass and question mark">
            <a:extLst>
              <a:ext uri="{FF2B5EF4-FFF2-40B4-BE49-F238E27FC236}">
                <a16:creationId xmlns:a16="http://schemas.microsoft.com/office/drawing/2014/main" id="{42F33F99-0E8B-E234-1E50-658E63A9A14F}"/>
              </a:ext>
            </a:extLst>
          </p:cNvPr>
          <p:cNvPicPr>
            <a:picLocks noChangeAspect="1"/>
          </p:cNvPicPr>
          <p:nvPr/>
        </p:nvPicPr>
        <p:blipFill>
          <a:blip r:embed="rId3"/>
          <a:srcRect/>
          <a:stretch/>
        </p:blipFill>
        <p:spPr>
          <a:xfrm>
            <a:off x="1" y="1"/>
            <a:ext cx="12191999" cy="6858000"/>
          </a:xfrm>
          <a:custGeom>
            <a:avLst/>
            <a:gdLst/>
            <a:ahLst/>
            <a:cxnLst/>
            <a:rect l="l" t="t" r="r" b="b"/>
            <a:pathLst>
              <a:path w="12191999" h="6842601">
                <a:moveTo>
                  <a:pt x="0" y="0"/>
                </a:moveTo>
                <a:lnTo>
                  <a:pt x="12191999" y="0"/>
                </a:lnTo>
                <a:lnTo>
                  <a:pt x="12191999" y="6842601"/>
                </a:lnTo>
                <a:lnTo>
                  <a:pt x="10316981" y="6842601"/>
                </a:lnTo>
                <a:cubicBezTo>
                  <a:pt x="10312796" y="6835189"/>
                  <a:pt x="10163183" y="6730124"/>
                  <a:pt x="10158998" y="6722712"/>
                </a:cubicBezTo>
                <a:cubicBezTo>
                  <a:pt x="10120278" y="6678190"/>
                  <a:pt x="10156462" y="6716223"/>
                  <a:pt x="10090349" y="6671420"/>
                </a:cubicBezTo>
                <a:cubicBezTo>
                  <a:pt x="10043032" y="6655694"/>
                  <a:pt x="9995855" y="6551879"/>
                  <a:pt x="9955425" y="6498018"/>
                </a:cubicBezTo>
                <a:cubicBezTo>
                  <a:pt x="9939618" y="6480021"/>
                  <a:pt x="9915110" y="6461677"/>
                  <a:pt x="9891265" y="6454528"/>
                </a:cubicBezTo>
                <a:cubicBezTo>
                  <a:pt x="9868239" y="6464957"/>
                  <a:pt x="9865423" y="6431640"/>
                  <a:pt x="9848227" y="6426063"/>
                </a:cubicBezTo>
                <a:cubicBezTo>
                  <a:pt x="9838059" y="6433162"/>
                  <a:pt x="9815047" y="6410348"/>
                  <a:pt x="9812354" y="6399604"/>
                </a:cubicBezTo>
                <a:cubicBezTo>
                  <a:pt x="9825285" y="6377997"/>
                  <a:pt x="9725923" y="6372757"/>
                  <a:pt x="9725915" y="6356381"/>
                </a:cubicBezTo>
                <a:cubicBezTo>
                  <a:pt x="9696279" y="6348066"/>
                  <a:pt x="9591199" y="6354143"/>
                  <a:pt x="9575033" y="6325258"/>
                </a:cubicBezTo>
                <a:cubicBezTo>
                  <a:pt x="9516434" y="6303128"/>
                  <a:pt x="9441613" y="6276805"/>
                  <a:pt x="9415626" y="6271777"/>
                </a:cubicBezTo>
                <a:cubicBezTo>
                  <a:pt x="9378293" y="6313495"/>
                  <a:pt x="9281935" y="6171365"/>
                  <a:pt x="9171493" y="6150430"/>
                </a:cubicBezTo>
                <a:cubicBezTo>
                  <a:pt x="9155426" y="6152396"/>
                  <a:pt x="9147439" y="6151015"/>
                  <a:pt x="9146018" y="6139864"/>
                </a:cubicBezTo>
                <a:cubicBezTo>
                  <a:pt x="9112029" y="6132441"/>
                  <a:pt x="9087339" y="6101138"/>
                  <a:pt x="9059635" y="6109957"/>
                </a:cubicBezTo>
                <a:cubicBezTo>
                  <a:pt x="9024424" y="6092144"/>
                  <a:pt x="9043048" y="6078417"/>
                  <a:pt x="9010911" y="6064789"/>
                </a:cubicBezTo>
                <a:lnTo>
                  <a:pt x="8866811" y="6028191"/>
                </a:lnTo>
                <a:cubicBezTo>
                  <a:pt x="8846465" y="6021172"/>
                  <a:pt x="8825221" y="6000527"/>
                  <a:pt x="8804584" y="5994237"/>
                </a:cubicBezTo>
                <a:lnTo>
                  <a:pt x="8783071" y="5990448"/>
                </a:lnTo>
                <a:lnTo>
                  <a:pt x="8770456" y="5978060"/>
                </a:lnTo>
                <a:cubicBezTo>
                  <a:pt x="8764772" y="5975259"/>
                  <a:pt x="8757695" y="5974720"/>
                  <a:pt x="8748297" y="5978070"/>
                </a:cubicBezTo>
                <a:cubicBezTo>
                  <a:pt x="8730344" y="5973495"/>
                  <a:pt x="8679808" y="5955894"/>
                  <a:pt x="8662742" y="5950603"/>
                </a:cubicBezTo>
                <a:lnTo>
                  <a:pt x="8645902" y="5946326"/>
                </a:lnTo>
                <a:lnTo>
                  <a:pt x="8638176" y="5938358"/>
                </a:lnTo>
                <a:cubicBezTo>
                  <a:pt x="8625897" y="5932642"/>
                  <a:pt x="8594811" y="5922073"/>
                  <a:pt x="8572224" y="5912032"/>
                </a:cubicBezTo>
                <a:cubicBezTo>
                  <a:pt x="8553809" y="5897782"/>
                  <a:pt x="8529845" y="5886100"/>
                  <a:pt x="8502655" y="5878114"/>
                </a:cubicBezTo>
                <a:cubicBezTo>
                  <a:pt x="8496990" y="5883034"/>
                  <a:pt x="8489611" y="5872566"/>
                  <a:pt x="8485159" y="5869819"/>
                </a:cubicBezTo>
                <a:cubicBezTo>
                  <a:pt x="8483457" y="5873482"/>
                  <a:pt x="8471232" y="5872664"/>
                  <a:pt x="8468539" y="5868711"/>
                </a:cubicBezTo>
                <a:cubicBezTo>
                  <a:pt x="8389167" y="5836352"/>
                  <a:pt x="8421742" y="5881497"/>
                  <a:pt x="8379810" y="5849376"/>
                </a:cubicBezTo>
                <a:cubicBezTo>
                  <a:pt x="8371729" y="5846373"/>
                  <a:pt x="8364483" y="5846766"/>
                  <a:pt x="8357758" y="5848601"/>
                </a:cubicBezTo>
                <a:lnTo>
                  <a:pt x="8315264" y="5836192"/>
                </a:lnTo>
                <a:cubicBezTo>
                  <a:pt x="8299077" y="5829531"/>
                  <a:pt x="8281671" y="5824011"/>
                  <a:pt x="8263455" y="5819793"/>
                </a:cubicBezTo>
                <a:cubicBezTo>
                  <a:pt x="8257386" y="5826849"/>
                  <a:pt x="8245582" y="5813448"/>
                  <a:pt x="8239287" y="5810141"/>
                </a:cubicBezTo>
                <a:cubicBezTo>
                  <a:pt x="8237965" y="5815186"/>
                  <a:pt x="8222226" y="5815108"/>
                  <a:pt x="8217888" y="5810039"/>
                </a:cubicBezTo>
                <a:cubicBezTo>
                  <a:pt x="8109447" y="5773303"/>
                  <a:pt x="8161302" y="5831037"/>
                  <a:pt x="8100547" y="5791517"/>
                </a:cubicBezTo>
                <a:cubicBezTo>
                  <a:pt x="8089574" y="5788167"/>
                  <a:pt x="8080448" y="5789295"/>
                  <a:pt x="8072316" y="5792309"/>
                </a:cubicBezTo>
                <a:lnTo>
                  <a:pt x="8056967" y="5800648"/>
                </a:lnTo>
                <a:lnTo>
                  <a:pt x="8047885" y="5795270"/>
                </a:lnTo>
                <a:cubicBezTo>
                  <a:pt x="8010204" y="5788738"/>
                  <a:pt x="7996426" y="5797608"/>
                  <a:pt x="7977128" y="5783189"/>
                </a:cubicBezTo>
                <a:cubicBezTo>
                  <a:pt x="7943466" y="5775577"/>
                  <a:pt x="7904823" y="5770953"/>
                  <a:pt x="7874392" y="5763715"/>
                </a:cubicBezTo>
                <a:cubicBezTo>
                  <a:pt x="7860337" y="5743777"/>
                  <a:pt x="7817541" y="5748989"/>
                  <a:pt x="7794543" y="5739759"/>
                </a:cubicBezTo>
                <a:cubicBezTo>
                  <a:pt x="7784688" y="5731467"/>
                  <a:pt x="7776709" y="5729004"/>
                  <a:pt x="7763762" y="5734031"/>
                </a:cubicBezTo>
                <a:cubicBezTo>
                  <a:pt x="7718781" y="5694154"/>
                  <a:pt x="7732231" y="5727368"/>
                  <a:pt x="7685889" y="5707234"/>
                </a:cubicBezTo>
                <a:cubicBezTo>
                  <a:pt x="7646521" y="5687607"/>
                  <a:pt x="7600389" y="5671470"/>
                  <a:pt x="7566744" y="5634586"/>
                </a:cubicBezTo>
                <a:cubicBezTo>
                  <a:pt x="7561306" y="5624813"/>
                  <a:pt x="7543589" y="5618525"/>
                  <a:pt x="7527170" y="5620542"/>
                </a:cubicBezTo>
                <a:cubicBezTo>
                  <a:pt x="7524343" y="5620889"/>
                  <a:pt x="7521664" y="5621475"/>
                  <a:pt x="7519214" y="5622280"/>
                </a:cubicBezTo>
                <a:cubicBezTo>
                  <a:pt x="7500062" y="5596964"/>
                  <a:pt x="7480476" y="5604337"/>
                  <a:pt x="7473157" y="5588143"/>
                </a:cubicBezTo>
                <a:cubicBezTo>
                  <a:pt x="7433415" y="5574859"/>
                  <a:pt x="7395118" y="5582388"/>
                  <a:pt x="7388000" y="5568063"/>
                </a:cubicBezTo>
                <a:cubicBezTo>
                  <a:pt x="7366403" y="5564920"/>
                  <a:pt x="7332262" y="5573848"/>
                  <a:pt x="7320876" y="5557698"/>
                </a:cubicBezTo>
                <a:cubicBezTo>
                  <a:pt x="7314891" y="5568111"/>
                  <a:pt x="7299319" y="5544964"/>
                  <a:pt x="7284480" y="5549820"/>
                </a:cubicBezTo>
                <a:cubicBezTo>
                  <a:pt x="7273570" y="5554430"/>
                  <a:pt x="7266301" y="5548483"/>
                  <a:pt x="7256619" y="5546379"/>
                </a:cubicBezTo>
                <a:cubicBezTo>
                  <a:pt x="7242503" y="5549088"/>
                  <a:pt x="7202543" y="5533379"/>
                  <a:pt x="7193112" y="5525289"/>
                </a:cubicBezTo>
                <a:cubicBezTo>
                  <a:pt x="7172259" y="5499151"/>
                  <a:pt x="7108617" y="5505485"/>
                  <a:pt x="7090943" y="5485177"/>
                </a:cubicBezTo>
                <a:cubicBezTo>
                  <a:pt x="7083637" y="5481419"/>
                  <a:pt x="7076140" y="5479148"/>
                  <a:pt x="7068566" y="5477809"/>
                </a:cubicBezTo>
                <a:lnTo>
                  <a:pt x="7023035" y="5476595"/>
                </a:lnTo>
                <a:lnTo>
                  <a:pt x="7001197" y="5476163"/>
                </a:lnTo>
                <a:cubicBezTo>
                  <a:pt x="7016126" y="5454256"/>
                  <a:pt x="6943549" y="5466815"/>
                  <a:pt x="6967472" y="5451057"/>
                </a:cubicBezTo>
                <a:cubicBezTo>
                  <a:pt x="6931240" y="5443544"/>
                  <a:pt x="6920843" y="5429649"/>
                  <a:pt x="6883334" y="5418880"/>
                </a:cubicBezTo>
                <a:lnTo>
                  <a:pt x="6742417" y="5386446"/>
                </a:lnTo>
                <a:cubicBezTo>
                  <a:pt x="6690532" y="5366095"/>
                  <a:pt x="6665174" y="5364632"/>
                  <a:pt x="6618315" y="5353085"/>
                </a:cubicBezTo>
                <a:cubicBezTo>
                  <a:pt x="6581698" y="5304210"/>
                  <a:pt x="6547395" y="5315779"/>
                  <a:pt x="6521050" y="5283194"/>
                </a:cubicBezTo>
                <a:cubicBezTo>
                  <a:pt x="6469114" y="5268862"/>
                  <a:pt x="6472597" y="5253957"/>
                  <a:pt x="6414460" y="5253832"/>
                </a:cubicBezTo>
                <a:lnTo>
                  <a:pt x="6362535" y="5220502"/>
                </a:lnTo>
                <a:cubicBezTo>
                  <a:pt x="6350866" y="5213881"/>
                  <a:pt x="6347641" y="5215777"/>
                  <a:pt x="6344443" y="5214103"/>
                </a:cubicBezTo>
                <a:lnTo>
                  <a:pt x="6343344" y="5210454"/>
                </a:lnTo>
                <a:lnTo>
                  <a:pt x="6333344" y="5205307"/>
                </a:lnTo>
                <a:lnTo>
                  <a:pt x="6315602" y="5193288"/>
                </a:lnTo>
                <a:lnTo>
                  <a:pt x="6310442" y="5192802"/>
                </a:lnTo>
                <a:lnTo>
                  <a:pt x="6280815" y="5177420"/>
                </a:lnTo>
                <a:lnTo>
                  <a:pt x="6279533" y="5178045"/>
                </a:lnTo>
                <a:cubicBezTo>
                  <a:pt x="6275980" y="5179097"/>
                  <a:pt x="6272084" y="5179212"/>
                  <a:pt x="6267362" y="5177370"/>
                </a:cubicBezTo>
                <a:cubicBezTo>
                  <a:pt x="6261796" y="5192470"/>
                  <a:pt x="6259530" y="5180933"/>
                  <a:pt x="6246095" y="5174167"/>
                </a:cubicBezTo>
                <a:lnTo>
                  <a:pt x="6155252" y="5161201"/>
                </a:lnTo>
                <a:lnTo>
                  <a:pt x="6148525" y="5158442"/>
                </a:lnTo>
                <a:lnTo>
                  <a:pt x="6148187" y="5158573"/>
                </a:lnTo>
                <a:cubicBezTo>
                  <a:pt x="6146292" y="5158370"/>
                  <a:pt x="6143916" y="5157611"/>
                  <a:pt x="6140686" y="5156032"/>
                </a:cubicBezTo>
                <a:lnTo>
                  <a:pt x="6136260" y="5153413"/>
                </a:lnTo>
                <a:lnTo>
                  <a:pt x="6123208" y="5148061"/>
                </a:lnTo>
                <a:lnTo>
                  <a:pt x="6117367" y="5147451"/>
                </a:lnTo>
                <a:lnTo>
                  <a:pt x="5957305" y="5146062"/>
                </a:lnTo>
                <a:cubicBezTo>
                  <a:pt x="5920540" y="5140405"/>
                  <a:pt x="5887096" y="5142015"/>
                  <a:pt x="5857259" y="5132052"/>
                </a:cubicBezTo>
                <a:cubicBezTo>
                  <a:pt x="5843335" y="5135303"/>
                  <a:pt x="5830921" y="5135493"/>
                  <a:pt x="5821375" y="5125606"/>
                </a:cubicBezTo>
                <a:cubicBezTo>
                  <a:pt x="5786501" y="5122615"/>
                  <a:pt x="5775399" y="5132648"/>
                  <a:pt x="5755916" y="5120171"/>
                </a:cubicBezTo>
                <a:cubicBezTo>
                  <a:pt x="5732132" y="5135438"/>
                  <a:pt x="5732735" y="5128211"/>
                  <a:pt x="5725007" y="5121437"/>
                </a:cubicBezTo>
                <a:lnTo>
                  <a:pt x="5723810" y="5120848"/>
                </a:lnTo>
                <a:lnTo>
                  <a:pt x="5720531" y="5123048"/>
                </a:lnTo>
                <a:lnTo>
                  <a:pt x="5714794" y="5123371"/>
                </a:lnTo>
                <a:lnTo>
                  <a:pt x="5700141" y="5120131"/>
                </a:lnTo>
                <a:lnTo>
                  <a:pt x="5694799" y="5118234"/>
                </a:lnTo>
                <a:cubicBezTo>
                  <a:pt x="5691058" y="5117179"/>
                  <a:pt x="5688491" y="5116804"/>
                  <a:pt x="5686627" y="5116903"/>
                </a:cubicBezTo>
                <a:lnTo>
                  <a:pt x="5686371" y="5117086"/>
                </a:lnTo>
                <a:lnTo>
                  <a:pt x="5678818" y="5115416"/>
                </a:lnTo>
                <a:cubicBezTo>
                  <a:pt x="5666199" y="5112102"/>
                  <a:pt x="5654035" y="5108410"/>
                  <a:pt x="5642547" y="5104511"/>
                </a:cubicBezTo>
                <a:cubicBezTo>
                  <a:pt x="5629444" y="5114945"/>
                  <a:pt x="5588783" y="5093343"/>
                  <a:pt x="5587979" y="5116963"/>
                </a:cubicBezTo>
                <a:cubicBezTo>
                  <a:pt x="5572317" y="5112380"/>
                  <a:pt x="5564904" y="5101292"/>
                  <a:pt x="5566635" y="5117158"/>
                </a:cubicBezTo>
                <a:cubicBezTo>
                  <a:pt x="5561375" y="5116079"/>
                  <a:pt x="5557787" y="5116811"/>
                  <a:pt x="5554952" y="5118417"/>
                </a:cubicBezTo>
                <a:lnTo>
                  <a:pt x="5554039" y="5119241"/>
                </a:lnTo>
                <a:lnTo>
                  <a:pt x="5514253" y="5109018"/>
                </a:lnTo>
                <a:lnTo>
                  <a:pt x="5492156" y="5099904"/>
                </a:lnTo>
                <a:lnTo>
                  <a:pt x="5480446" y="5096385"/>
                </a:lnTo>
                <a:lnTo>
                  <a:pt x="5477744" y="5092939"/>
                </a:lnTo>
                <a:cubicBezTo>
                  <a:pt x="5474490" y="5090581"/>
                  <a:pt x="5469391" y="5088951"/>
                  <a:pt x="5460150" y="5088988"/>
                </a:cubicBezTo>
                <a:lnTo>
                  <a:pt x="5457901" y="5089459"/>
                </a:lnTo>
                <a:lnTo>
                  <a:pt x="5444243" y="5082761"/>
                </a:lnTo>
                <a:cubicBezTo>
                  <a:pt x="5439993" y="5080007"/>
                  <a:pt x="5436418" y="5076805"/>
                  <a:pt x="5433825" y="5072992"/>
                </a:cubicBezTo>
                <a:cubicBezTo>
                  <a:pt x="5379442" y="5082090"/>
                  <a:pt x="5336110" y="5058382"/>
                  <a:pt x="5280996" y="5052402"/>
                </a:cubicBezTo>
                <a:cubicBezTo>
                  <a:pt x="5250806" y="5043777"/>
                  <a:pt x="5168599" y="5048109"/>
                  <a:pt x="5161582" y="5019668"/>
                </a:cubicBezTo>
                <a:cubicBezTo>
                  <a:pt x="5121870" y="5011383"/>
                  <a:pt x="5095637" y="5009222"/>
                  <a:pt x="5042717" y="5002692"/>
                </a:cubicBezTo>
                <a:cubicBezTo>
                  <a:pt x="4991136" y="4972487"/>
                  <a:pt x="4902282" y="4979360"/>
                  <a:pt x="4840514" y="4959306"/>
                </a:cubicBezTo>
                <a:cubicBezTo>
                  <a:pt x="4799904" y="4976415"/>
                  <a:pt x="4824087" y="4958371"/>
                  <a:pt x="4786778" y="4956661"/>
                </a:cubicBezTo>
                <a:cubicBezTo>
                  <a:pt x="4801901" y="4937231"/>
                  <a:pt x="4739845" y="4961208"/>
                  <a:pt x="4743741" y="4937104"/>
                </a:cubicBezTo>
                <a:cubicBezTo>
                  <a:pt x="4736829" y="4937557"/>
                  <a:pt x="4730010" y="4938753"/>
                  <a:pt x="4723136" y="4940138"/>
                </a:cubicBezTo>
                <a:lnTo>
                  <a:pt x="4719535" y="4940850"/>
                </a:lnTo>
                <a:lnTo>
                  <a:pt x="4706143" y="4939586"/>
                </a:lnTo>
                <a:lnTo>
                  <a:pt x="4701098" y="4944372"/>
                </a:lnTo>
                <a:lnTo>
                  <a:pt x="4680034" y="4946157"/>
                </a:lnTo>
                <a:cubicBezTo>
                  <a:pt x="4672339" y="4946029"/>
                  <a:pt x="4664292" y="4944964"/>
                  <a:pt x="4655740" y="4942396"/>
                </a:cubicBezTo>
                <a:cubicBezTo>
                  <a:pt x="4636359" y="4929384"/>
                  <a:pt x="4599700" y="4935346"/>
                  <a:pt x="4569298" y="4929596"/>
                </a:cubicBezTo>
                <a:lnTo>
                  <a:pt x="4555977" y="4924356"/>
                </a:lnTo>
                <a:lnTo>
                  <a:pt x="4508949" y="4921648"/>
                </a:lnTo>
                <a:cubicBezTo>
                  <a:pt x="4495668" y="4920437"/>
                  <a:pt x="4482007" y="4918694"/>
                  <a:pt x="4467838" y="4915993"/>
                </a:cubicBezTo>
                <a:lnTo>
                  <a:pt x="4441948" y="4909300"/>
                </a:lnTo>
                <a:lnTo>
                  <a:pt x="4394719" y="4901820"/>
                </a:lnTo>
                <a:lnTo>
                  <a:pt x="4356810" y="4905146"/>
                </a:lnTo>
                <a:lnTo>
                  <a:pt x="4222144" y="4909117"/>
                </a:lnTo>
                <a:cubicBezTo>
                  <a:pt x="4202488" y="4913903"/>
                  <a:pt x="4184742" y="4933491"/>
                  <a:pt x="4160481" y="4923474"/>
                </a:cubicBezTo>
                <a:cubicBezTo>
                  <a:pt x="4165854" y="4934564"/>
                  <a:pt x="4131661" y="4919946"/>
                  <a:pt x="4124879" y="4929303"/>
                </a:cubicBezTo>
                <a:cubicBezTo>
                  <a:pt x="4120895" y="4937086"/>
                  <a:pt x="4109593" y="4934464"/>
                  <a:pt x="4100114" y="4936007"/>
                </a:cubicBezTo>
                <a:cubicBezTo>
                  <a:pt x="4091835" y="4943256"/>
                  <a:pt x="4045978" y="4943549"/>
                  <a:pt x="4030957" y="4939826"/>
                </a:cubicBezTo>
                <a:cubicBezTo>
                  <a:pt x="3989825" y="4924453"/>
                  <a:pt x="3946860" y="4952050"/>
                  <a:pt x="3913764" y="4940618"/>
                </a:cubicBezTo>
                <a:cubicBezTo>
                  <a:pt x="3904534" y="4939906"/>
                  <a:pt x="3896577" y="4940543"/>
                  <a:pt x="3889457" y="4942017"/>
                </a:cubicBezTo>
                <a:lnTo>
                  <a:pt x="3871115" y="4948115"/>
                </a:lnTo>
                <a:lnTo>
                  <a:pt x="3869086" y="4953796"/>
                </a:lnTo>
                <a:lnTo>
                  <a:pt x="3856124" y="4955351"/>
                </a:lnTo>
                <a:lnTo>
                  <a:pt x="3835967" y="4964002"/>
                </a:lnTo>
                <a:cubicBezTo>
                  <a:pt x="3826465" y="4939857"/>
                  <a:pt x="3782586" y="4975947"/>
                  <a:pt x="3785910" y="4953998"/>
                </a:cubicBezTo>
                <a:cubicBezTo>
                  <a:pt x="3750785" y="4960085"/>
                  <a:pt x="3699033" y="4941571"/>
                  <a:pt x="3671085" y="4966563"/>
                </a:cubicBezTo>
                <a:cubicBezTo>
                  <a:pt x="3621255" y="4971431"/>
                  <a:pt x="3562637" y="4982991"/>
                  <a:pt x="3486928" y="4983204"/>
                </a:cubicBezTo>
                <a:cubicBezTo>
                  <a:pt x="3446030" y="4983424"/>
                  <a:pt x="3343460" y="4965124"/>
                  <a:pt x="3280956" y="4963864"/>
                </a:cubicBezTo>
                <a:cubicBezTo>
                  <a:pt x="3227193" y="4969510"/>
                  <a:pt x="3256481" y="4962609"/>
                  <a:pt x="3211563" y="4982704"/>
                </a:cubicBezTo>
                <a:cubicBezTo>
                  <a:pt x="3207119" y="4979549"/>
                  <a:pt x="3170070" y="4977192"/>
                  <a:pt x="3164681" y="4975408"/>
                </a:cubicBezTo>
                <a:lnTo>
                  <a:pt x="3127171" y="4968229"/>
                </a:lnTo>
                <a:lnTo>
                  <a:pt x="3096889" y="4965619"/>
                </a:lnTo>
                <a:cubicBezTo>
                  <a:pt x="3088441" y="4967572"/>
                  <a:pt x="3082883" y="4967054"/>
                  <a:pt x="3078620" y="4965444"/>
                </a:cubicBezTo>
                <a:lnTo>
                  <a:pt x="3074275" y="4962670"/>
                </a:lnTo>
                <a:lnTo>
                  <a:pt x="3036436" y="4957455"/>
                </a:lnTo>
                <a:lnTo>
                  <a:pt x="3031995" y="4958829"/>
                </a:lnTo>
                <a:lnTo>
                  <a:pt x="2994028" y="4956800"/>
                </a:lnTo>
                <a:cubicBezTo>
                  <a:pt x="2992299" y="4958944"/>
                  <a:pt x="2989407" y="4960397"/>
                  <a:pt x="2984001" y="4960444"/>
                </a:cubicBezTo>
                <a:cubicBezTo>
                  <a:pt x="2994191" y="4975446"/>
                  <a:pt x="2981386" y="4966249"/>
                  <a:pt x="2964542" y="4965062"/>
                </a:cubicBezTo>
                <a:cubicBezTo>
                  <a:pt x="2976613" y="4988096"/>
                  <a:pt x="2927627" y="4975618"/>
                  <a:pt x="2921274" y="4988440"/>
                </a:cubicBezTo>
                <a:cubicBezTo>
                  <a:pt x="2908629" y="4987050"/>
                  <a:pt x="2895476" y="4985998"/>
                  <a:pt x="2882111" y="4985411"/>
                </a:cubicBezTo>
                <a:lnTo>
                  <a:pt x="2874282" y="4985361"/>
                </a:lnTo>
                <a:cubicBezTo>
                  <a:pt x="2874237" y="4985437"/>
                  <a:pt x="2874193" y="4985514"/>
                  <a:pt x="2874147" y="4985591"/>
                </a:cubicBezTo>
                <a:cubicBezTo>
                  <a:pt x="2872492" y="4986074"/>
                  <a:pt x="2869935" y="4986243"/>
                  <a:pt x="2865932" y="4985999"/>
                </a:cubicBezTo>
                <a:lnTo>
                  <a:pt x="2860008" y="4985269"/>
                </a:lnTo>
                <a:lnTo>
                  <a:pt x="2844819" y="4985172"/>
                </a:lnTo>
                <a:lnTo>
                  <a:pt x="2839735" y="4986676"/>
                </a:lnTo>
                <a:lnTo>
                  <a:pt x="2837922" y="4989488"/>
                </a:lnTo>
                <a:lnTo>
                  <a:pt x="2836507" y="4989165"/>
                </a:lnTo>
                <a:cubicBezTo>
                  <a:pt x="2825749" y="4984209"/>
                  <a:pt x="2822382" y="4977089"/>
                  <a:pt x="2808859" y="4996804"/>
                </a:cubicBezTo>
                <a:cubicBezTo>
                  <a:pt x="2784233" y="4988767"/>
                  <a:pt x="2779499" y="5000786"/>
                  <a:pt x="2745907" y="5005126"/>
                </a:cubicBezTo>
                <a:cubicBezTo>
                  <a:pt x="2731796" y="4997536"/>
                  <a:pt x="2720518" y="5000295"/>
                  <a:pt x="2709519" y="5006333"/>
                </a:cubicBezTo>
                <a:cubicBezTo>
                  <a:pt x="2676766" y="5002878"/>
                  <a:pt x="2646981" y="5011377"/>
                  <a:pt x="2610212" y="5013529"/>
                </a:cubicBezTo>
                <a:cubicBezTo>
                  <a:pt x="2570359" y="5003730"/>
                  <a:pt x="2550109" y="5021491"/>
                  <a:pt x="2510814" y="5023713"/>
                </a:cubicBezTo>
                <a:cubicBezTo>
                  <a:pt x="2476639" y="5006722"/>
                  <a:pt x="2482834" y="5038639"/>
                  <a:pt x="2462736" y="5045398"/>
                </a:cubicBezTo>
                <a:lnTo>
                  <a:pt x="2457050" y="5046022"/>
                </a:lnTo>
                <a:lnTo>
                  <a:pt x="2442184" y="5043549"/>
                </a:lnTo>
                <a:lnTo>
                  <a:pt x="2436703" y="5041929"/>
                </a:lnTo>
                <a:cubicBezTo>
                  <a:pt x="2432888" y="5041072"/>
                  <a:pt x="2430299" y="5040830"/>
                  <a:pt x="2428451" y="5041027"/>
                </a:cubicBezTo>
                <a:lnTo>
                  <a:pt x="2420551" y="5039949"/>
                </a:lnTo>
                <a:cubicBezTo>
                  <a:pt x="2407700" y="5037296"/>
                  <a:pt x="2395274" y="5034239"/>
                  <a:pt x="2383501" y="5030941"/>
                </a:cubicBezTo>
                <a:cubicBezTo>
                  <a:pt x="2362992" y="5032521"/>
                  <a:pt x="2317884" y="5047662"/>
                  <a:pt x="2297493" y="5049431"/>
                </a:cubicBezTo>
                <a:lnTo>
                  <a:pt x="2261156" y="5041558"/>
                </a:lnTo>
                <a:lnTo>
                  <a:pt x="2200581" y="5024964"/>
                </a:lnTo>
                <a:lnTo>
                  <a:pt x="2198380" y="5025550"/>
                </a:lnTo>
                <a:lnTo>
                  <a:pt x="2116066" y="5019568"/>
                </a:lnTo>
                <a:cubicBezTo>
                  <a:pt x="2111600" y="5017036"/>
                  <a:pt x="2059664" y="5006071"/>
                  <a:pt x="2056754" y="5002394"/>
                </a:cubicBezTo>
                <a:cubicBezTo>
                  <a:pt x="2003393" y="5014336"/>
                  <a:pt x="1998298" y="5008800"/>
                  <a:pt x="1942916" y="5005703"/>
                </a:cubicBezTo>
                <a:cubicBezTo>
                  <a:pt x="1882138" y="4994708"/>
                  <a:pt x="1836966" y="4976630"/>
                  <a:pt x="1796717" y="4970423"/>
                </a:cubicBezTo>
                <a:cubicBezTo>
                  <a:pt x="1724075" y="4959337"/>
                  <a:pt x="1636218" y="4936339"/>
                  <a:pt x="1583222" y="4931235"/>
                </a:cubicBezTo>
                <a:cubicBezTo>
                  <a:pt x="1544265" y="4950469"/>
                  <a:pt x="1556109" y="4927628"/>
                  <a:pt x="1518821" y="4927872"/>
                </a:cubicBezTo>
                <a:cubicBezTo>
                  <a:pt x="1497291" y="4925112"/>
                  <a:pt x="1483221" y="4916728"/>
                  <a:pt x="1471837" y="4914678"/>
                </a:cubicBezTo>
                <a:lnTo>
                  <a:pt x="1450515" y="4915578"/>
                </a:lnTo>
                <a:lnTo>
                  <a:pt x="1437078" y="4915016"/>
                </a:lnTo>
                <a:lnTo>
                  <a:pt x="1432462" y="4920065"/>
                </a:lnTo>
                <a:lnTo>
                  <a:pt x="1411645" y="4922952"/>
                </a:lnTo>
                <a:cubicBezTo>
                  <a:pt x="1384856" y="4920079"/>
                  <a:pt x="1306656" y="4907389"/>
                  <a:pt x="1271729" y="4902828"/>
                </a:cubicBezTo>
                <a:cubicBezTo>
                  <a:pt x="1258697" y="4896954"/>
                  <a:pt x="1213546" y="4890036"/>
                  <a:pt x="1202076" y="4895589"/>
                </a:cubicBezTo>
                <a:cubicBezTo>
                  <a:pt x="1192059" y="4895561"/>
                  <a:pt x="1182171" y="4891311"/>
                  <a:pt x="1174670" y="4898040"/>
                </a:cubicBezTo>
                <a:cubicBezTo>
                  <a:pt x="1163701" y="4905820"/>
                  <a:pt x="1136874" y="4886643"/>
                  <a:pt x="1137035" y="4897965"/>
                </a:cubicBezTo>
                <a:cubicBezTo>
                  <a:pt x="1117838" y="4884693"/>
                  <a:pt x="1091386" y="4900421"/>
                  <a:pt x="1069882" y="4901859"/>
                </a:cubicBezTo>
                <a:cubicBezTo>
                  <a:pt x="1055589" y="4889467"/>
                  <a:pt x="1024570" y="4904705"/>
                  <a:pt x="980935" y="4900090"/>
                </a:cubicBezTo>
                <a:cubicBezTo>
                  <a:pt x="947614" y="4895538"/>
                  <a:pt x="913224" y="4886405"/>
                  <a:pt x="869960" y="4874547"/>
                </a:cubicBezTo>
                <a:cubicBezTo>
                  <a:pt x="819114" y="4845820"/>
                  <a:pt x="768074" y="4839770"/>
                  <a:pt x="721345" y="4828937"/>
                </a:cubicBezTo>
                <a:cubicBezTo>
                  <a:pt x="667944" y="4819060"/>
                  <a:pt x="698286" y="4848426"/>
                  <a:pt x="635428" y="4819153"/>
                </a:cubicBezTo>
                <a:cubicBezTo>
                  <a:pt x="626286" y="4826707"/>
                  <a:pt x="617638" y="4825980"/>
                  <a:pt x="604106" y="4819994"/>
                </a:cubicBezTo>
                <a:cubicBezTo>
                  <a:pt x="583276" y="4822237"/>
                  <a:pt x="539859" y="4835097"/>
                  <a:pt x="510451" y="4832608"/>
                </a:cubicBezTo>
                <a:cubicBezTo>
                  <a:pt x="489781" y="4829929"/>
                  <a:pt x="443867" y="4807857"/>
                  <a:pt x="427656" y="4805062"/>
                </a:cubicBezTo>
                <a:cubicBezTo>
                  <a:pt x="424088" y="4806479"/>
                  <a:pt x="419580" y="4809736"/>
                  <a:pt x="413184" y="4815837"/>
                </a:cubicBezTo>
                <a:cubicBezTo>
                  <a:pt x="387673" y="4805882"/>
                  <a:pt x="379855" y="4817328"/>
                  <a:pt x="341772" y="4818825"/>
                </a:cubicBezTo>
                <a:cubicBezTo>
                  <a:pt x="327795" y="4810179"/>
                  <a:pt x="314729" y="4811964"/>
                  <a:pt x="301266" y="4817000"/>
                </a:cubicBezTo>
                <a:cubicBezTo>
                  <a:pt x="265781" y="4810886"/>
                  <a:pt x="231017" y="4816794"/>
                  <a:pt x="189886" y="4815871"/>
                </a:cubicBezTo>
                <a:cubicBezTo>
                  <a:pt x="147910" y="4802917"/>
                  <a:pt x="121702" y="4818738"/>
                  <a:pt x="77762" y="4817675"/>
                </a:cubicBezTo>
                <a:cubicBezTo>
                  <a:pt x="38733" y="4795315"/>
                  <a:pt x="44308" y="4840244"/>
                  <a:pt x="8164" y="4835320"/>
                </a:cubicBezTo>
                <a:lnTo>
                  <a:pt x="0" y="4832771"/>
                </a:lnTo>
                <a:close/>
              </a:path>
            </a:pathLst>
          </a:custGeom>
        </p:spPr>
      </p:pic>
      <p:sp>
        <p:nvSpPr>
          <p:cNvPr id="4" name="Title 3">
            <a:extLst>
              <a:ext uri="{FF2B5EF4-FFF2-40B4-BE49-F238E27FC236}">
                <a16:creationId xmlns:a16="http://schemas.microsoft.com/office/drawing/2014/main" id="{BD5986EB-D904-2847-A1FC-ED1BB773B4F3}"/>
              </a:ext>
            </a:extLst>
          </p:cNvPr>
          <p:cNvSpPr>
            <a:spLocks noGrp="1"/>
          </p:cNvSpPr>
          <p:nvPr>
            <p:ph type="title"/>
          </p:nvPr>
        </p:nvSpPr>
        <p:spPr>
          <a:xfrm>
            <a:off x="599818" y="5234320"/>
            <a:ext cx="6931319" cy="752217"/>
          </a:xfrm>
        </p:spPr>
        <p:txBody>
          <a:bodyPr vert="horz" lIns="91440" tIns="45720" rIns="91440" bIns="45720" rtlCol="0" anchor="b">
            <a:normAutofit/>
          </a:bodyPr>
          <a:lstStyle/>
          <a:p>
            <a:r>
              <a:rPr lang="en-US" sz="3600">
                <a:solidFill>
                  <a:schemeClr val="tx1">
                    <a:lumMod val="85000"/>
                    <a:lumOff val="15000"/>
                  </a:schemeClr>
                </a:solidFill>
              </a:rPr>
              <a:t>Effective Search Strategies</a:t>
            </a:r>
          </a:p>
        </p:txBody>
      </p:sp>
    </p:spTree>
    <p:extLst>
      <p:ext uri="{BB962C8B-B14F-4D97-AF65-F5344CB8AC3E}">
        <p14:creationId xmlns:p14="http://schemas.microsoft.com/office/powerpoint/2010/main" val="2082438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9E60A2-EEBA-771E-F677-93A1838624D2}"/>
              </a:ext>
            </a:extLst>
          </p:cNvPr>
          <p:cNvSpPr>
            <a:spLocks noGrp="1"/>
          </p:cNvSpPr>
          <p:nvPr>
            <p:ph type="title"/>
          </p:nvPr>
        </p:nvSpPr>
        <p:spPr>
          <a:xfrm>
            <a:off x="4654296" y="329184"/>
            <a:ext cx="6894576" cy="1783080"/>
          </a:xfrm>
        </p:spPr>
        <p:txBody>
          <a:bodyPr anchor="b">
            <a:normAutofit/>
          </a:bodyPr>
          <a:lstStyle/>
          <a:p>
            <a:r>
              <a:rPr lang="en-US" sz="5400"/>
              <a:t>Different browsers</a:t>
            </a:r>
          </a:p>
        </p:txBody>
      </p:sp>
      <p:pic>
        <p:nvPicPr>
          <p:cNvPr id="4" name="Picture 3" descr="Globe and magnifying glass">
            <a:extLst>
              <a:ext uri="{FF2B5EF4-FFF2-40B4-BE49-F238E27FC236}">
                <a16:creationId xmlns:a16="http://schemas.microsoft.com/office/drawing/2014/main" id="{C32307F8-E7E1-BACC-E653-D25F152549FF}"/>
              </a:ext>
            </a:extLst>
          </p:cNvPr>
          <p:cNvPicPr>
            <a:picLocks noChangeAspect="1"/>
          </p:cNvPicPr>
          <p:nvPr/>
        </p:nvPicPr>
        <p:blipFill>
          <a:blip r:embed="rId3">
            <a:extLst>
              <a:ext uri="{28A0092B-C50C-407E-A947-70E740481C1C}">
                <a14:useLocalDpi xmlns:a14="http://schemas.microsoft.com/office/drawing/2010/main" val="0"/>
              </a:ext>
            </a:extLst>
          </a:blip>
          <a:srcRect l="25693" r="34863" b="-2"/>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60"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ontent Placeholder 2">
            <a:extLst>
              <a:ext uri="{FF2B5EF4-FFF2-40B4-BE49-F238E27FC236}">
                <a16:creationId xmlns:a16="http://schemas.microsoft.com/office/drawing/2014/main" id="{2AC76A02-B314-F1FD-E394-93BABC0402A1}"/>
              </a:ext>
            </a:extLst>
          </p:cNvPr>
          <p:cNvSpPr>
            <a:spLocks noGrp="1"/>
          </p:cNvSpPr>
          <p:nvPr>
            <p:ph idx="1"/>
          </p:nvPr>
        </p:nvSpPr>
        <p:spPr>
          <a:xfrm>
            <a:off x="4654296" y="2706624"/>
            <a:ext cx="6894576" cy="3483864"/>
          </a:xfrm>
        </p:spPr>
        <p:txBody>
          <a:bodyPr>
            <a:normAutofit/>
          </a:bodyPr>
          <a:lstStyle/>
          <a:p>
            <a:pPr marL="0" indent="0">
              <a:buNone/>
            </a:pPr>
            <a:r>
              <a:rPr lang="en-US" sz="2000" dirty="0"/>
              <a:t>We use different browsers to search for information. Some of them are:</a:t>
            </a:r>
          </a:p>
          <a:p>
            <a:r>
              <a:rPr lang="en-US" sz="2000" dirty="0"/>
              <a:t>Google Chrome</a:t>
            </a:r>
          </a:p>
          <a:p>
            <a:r>
              <a:rPr lang="en-US" sz="2000" dirty="0"/>
              <a:t>Mozilla Firefox</a:t>
            </a:r>
          </a:p>
          <a:p>
            <a:r>
              <a:rPr lang="en-US" sz="2000" dirty="0"/>
              <a:t>Microsoft Edge </a:t>
            </a:r>
          </a:p>
          <a:p>
            <a:r>
              <a:rPr lang="en-US" sz="2000" dirty="0"/>
              <a:t>Internet Explorer</a:t>
            </a:r>
          </a:p>
          <a:p>
            <a:r>
              <a:rPr lang="en-US" sz="2000" dirty="0"/>
              <a:t>Apple Safari</a:t>
            </a:r>
          </a:p>
          <a:p>
            <a:r>
              <a:rPr lang="en-US" sz="2000" dirty="0"/>
              <a:t>….</a:t>
            </a:r>
          </a:p>
          <a:p>
            <a:pPr marL="0" indent="0">
              <a:buNone/>
            </a:pPr>
            <a:endParaRPr lang="en-US" sz="2000" dirty="0"/>
          </a:p>
        </p:txBody>
      </p:sp>
    </p:spTree>
    <p:extLst>
      <p:ext uri="{BB962C8B-B14F-4D97-AF65-F5344CB8AC3E}">
        <p14:creationId xmlns:p14="http://schemas.microsoft.com/office/powerpoint/2010/main" val="2398496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5" name="Rectangle 1034">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18276" y="729523"/>
            <a:ext cx="6858000" cy="5398953"/>
          </a:xfrm>
          <a:prstGeom prst="rect">
            <a:avLst/>
          </a:prstGeom>
          <a:ln>
            <a:noFill/>
          </a:ln>
          <a:effectLst>
            <a:outerShdw blurRad="419100" dist="152400" sx="94000" sy="94000" algn="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C3537A-86E0-515B-59A7-B5B1B50DEE71}"/>
              </a:ext>
            </a:extLst>
          </p:cNvPr>
          <p:cNvSpPr>
            <a:spLocks noGrp="1"/>
          </p:cNvSpPr>
          <p:nvPr>
            <p:ph type="title"/>
          </p:nvPr>
        </p:nvSpPr>
        <p:spPr>
          <a:xfrm>
            <a:off x="758952" y="785366"/>
            <a:ext cx="4069055" cy="2072853"/>
          </a:xfrm>
        </p:spPr>
        <p:txBody>
          <a:bodyPr anchor="t">
            <a:normAutofit/>
          </a:bodyPr>
          <a:lstStyle/>
          <a:p>
            <a:r>
              <a:rPr lang="en-US" sz="4000"/>
              <a:t>Different search engines</a:t>
            </a:r>
          </a:p>
        </p:txBody>
      </p:sp>
      <p:pic>
        <p:nvPicPr>
          <p:cNvPr id="1026" name="Picture 2" descr="cdn.searchenginejournal.com/wp-content/uploads/202...">
            <a:extLst>
              <a:ext uri="{FF2B5EF4-FFF2-40B4-BE49-F238E27FC236}">
                <a16:creationId xmlns:a16="http://schemas.microsoft.com/office/drawing/2014/main" id="{115D8A6B-37B9-7D26-69B3-171D7C2FFC6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24619" y="3650578"/>
            <a:ext cx="3951289" cy="222384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F2723700-778A-70D8-A6F7-350263C78AEC}"/>
              </a:ext>
            </a:extLst>
          </p:cNvPr>
          <p:cNvSpPr>
            <a:spLocks noGrp="1"/>
          </p:cNvSpPr>
          <p:nvPr>
            <p:ph idx="1"/>
          </p:nvPr>
        </p:nvSpPr>
        <p:spPr>
          <a:xfrm>
            <a:off x="6096000" y="785366"/>
            <a:ext cx="5257797" cy="5310632"/>
          </a:xfrm>
        </p:spPr>
        <p:txBody>
          <a:bodyPr anchor="ctr">
            <a:normAutofit/>
          </a:bodyPr>
          <a:lstStyle/>
          <a:p>
            <a:r>
              <a:rPr lang="en-US" sz="2000"/>
              <a:t>Search engines organize information from different sources and help us find what we are looking for. The most common ones are:</a:t>
            </a:r>
          </a:p>
          <a:p>
            <a:pPr lvl="1"/>
            <a:r>
              <a:rPr lang="en-US" sz="2000"/>
              <a:t>Google </a:t>
            </a:r>
          </a:p>
          <a:p>
            <a:pPr lvl="1"/>
            <a:r>
              <a:rPr lang="en-US" sz="2000"/>
              <a:t>Bing</a:t>
            </a:r>
          </a:p>
          <a:p>
            <a:pPr lvl="1"/>
            <a:r>
              <a:rPr lang="en-US" sz="2000"/>
              <a:t>Yahoo</a:t>
            </a:r>
          </a:p>
          <a:p>
            <a:pPr lvl="1"/>
            <a:r>
              <a:rPr lang="en-US" sz="2000"/>
              <a:t>…</a:t>
            </a:r>
          </a:p>
          <a:p>
            <a:endParaRPr lang="en-US" sz="2000"/>
          </a:p>
          <a:p>
            <a:pPr marL="0" indent="0">
              <a:buNone/>
            </a:pPr>
            <a:r>
              <a:rPr lang="en-US" sz="2000"/>
              <a:t>There are also specialist search engines, like:</a:t>
            </a:r>
          </a:p>
          <a:p>
            <a:pPr marL="0" indent="0">
              <a:buNone/>
            </a:pPr>
            <a:r>
              <a:rPr lang="en-US" sz="2000">
                <a:hlinkClick r:id="rId4">
                  <a:extLst>
                    <a:ext uri="{A12FA001-AC4F-418D-AE19-62706E023703}">
                      <ahyp:hlinkClr xmlns:ahyp="http://schemas.microsoft.com/office/drawing/2018/hyperlinkcolor" val="tx"/>
                    </a:ext>
                  </a:extLst>
                </a:hlinkClick>
              </a:rPr>
              <a:t>https://scholar.google.co.uk/</a:t>
            </a:r>
            <a:r>
              <a:rPr lang="en-US" sz="2000"/>
              <a:t> can help you with research papers, books, and other articles.</a:t>
            </a:r>
          </a:p>
          <a:p>
            <a:pPr marL="0" indent="0">
              <a:buNone/>
            </a:pPr>
            <a:r>
              <a:rPr lang="en-US" sz="2000">
                <a:hlinkClick r:id="rId5">
                  <a:extLst>
                    <a:ext uri="{A12FA001-AC4F-418D-AE19-62706E023703}">
                      <ahyp:hlinkClr xmlns:ahyp="http://schemas.microsoft.com/office/drawing/2018/hyperlinkcolor" val="tx"/>
                    </a:ext>
                  </a:extLst>
                </a:hlinkClick>
              </a:rPr>
              <a:t>https://archive.org/</a:t>
            </a:r>
            <a:r>
              <a:rPr lang="en-US" sz="2000"/>
              <a:t> </a:t>
            </a:r>
            <a:r>
              <a:rPr lang="el-GR" sz="2000"/>
              <a:t> </a:t>
            </a:r>
            <a:r>
              <a:rPr lang="en-US" sz="2000"/>
              <a:t>Search the past on the internet. Pages you thought were gone are stored here. </a:t>
            </a:r>
            <a:endParaRPr lang="en-US" sz="2000" dirty="0"/>
          </a:p>
        </p:txBody>
      </p:sp>
    </p:spTree>
    <p:extLst>
      <p:ext uri="{BB962C8B-B14F-4D97-AF65-F5344CB8AC3E}">
        <p14:creationId xmlns:p14="http://schemas.microsoft.com/office/powerpoint/2010/main" val="2516194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989A2D-057B-A657-993F-63CB55F4386D}"/>
              </a:ext>
            </a:extLst>
          </p:cNvPr>
          <p:cNvSpPr>
            <a:spLocks noGrp="1"/>
          </p:cNvSpPr>
          <p:nvPr>
            <p:ph type="title"/>
          </p:nvPr>
        </p:nvSpPr>
        <p:spPr>
          <a:xfrm>
            <a:off x="6513788" y="365125"/>
            <a:ext cx="4840010" cy="1807305"/>
          </a:xfrm>
        </p:spPr>
        <p:txBody>
          <a:bodyPr>
            <a:normAutofit/>
          </a:bodyPr>
          <a:lstStyle/>
          <a:p>
            <a:r>
              <a:rPr lang="en-US"/>
              <a:t>Keywords</a:t>
            </a:r>
          </a:p>
        </p:txBody>
      </p:sp>
      <p:pic>
        <p:nvPicPr>
          <p:cNvPr id="19" name="Picture 18" descr="White letters in 3D form">
            <a:extLst>
              <a:ext uri="{FF2B5EF4-FFF2-40B4-BE49-F238E27FC236}">
                <a16:creationId xmlns:a16="http://schemas.microsoft.com/office/drawing/2014/main" id="{A4A81C08-07C6-6DC5-2ADE-4B723F0CD63E}"/>
              </a:ext>
            </a:extLst>
          </p:cNvPr>
          <p:cNvPicPr>
            <a:picLocks noChangeAspect="1"/>
          </p:cNvPicPr>
          <p:nvPr/>
        </p:nvPicPr>
        <p:blipFill>
          <a:blip r:embed="rId3"/>
          <a:srcRect l="25028" r="11870"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ED360419-4F38-42DA-35DE-76A87977D4EA}"/>
              </a:ext>
            </a:extLst>
          </p:cNvPr>
          <p:cNvSpPr>
            <a:spLocks noGrp="1"/>
          </p:cNvSpPr>
          <p:nvPr>
            <p:ph idx="1"/>
          </p:nvPr>
        </p:nvSpPr>
        <p:spPr>
          <a:xfrm>
            <a:off x="6513788" y="2333297"/>
            <a:ext cx="4840010" cy="3843666"/>
          </a:xfrm>
        </p:spPr>
        <p:txBody>
          <a:bodyPr>
            <a:normAutofit/>
          </a:bodyPr>
          <a:lstStyle/>
          <a:p>
            <a:r>
              <a:rPr lang="en-US" sz="2000"/>
              <a:t>Keywords are the words and phrases that we type into search engines to find what we're looking for. </a:t>
            </a:r>
          </a:p>
          <a:p>
            <a:pPr marL="0" indent="0">
              <a:buNone/>
            </a:pPr>
            <a:endParaRPr lang="en-US" sz="2000"/>
          </a:p>
          <a:p>
            <a:pPr marL="0" indent="0">
              <a:buNone/>
            </a:pPr>
            <a:endParaRPr lang="en-US" sz="2000"/>
          </a:p>
        </p:txBody>
      </p:sp>
    </p:spTree>
    <p:extLst>
      <p:ext uri="{BB962C8B-B14F-4D97-AF65-F5344CB8AC3E}">
        <p14:creationId xmlns:p14="http://schemas.microsoft.com/office/powerpoint/2010/main" val="8450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2BB5F-8C2E-2E67-E922-E1A597922BF5}"/>
              </a:ext>
            </a:extLst>
          </p:cNvPr>
          <p:cNvSpPr>
            <a:spLocks noGrp="1"/>
          </p:cNvSpPr>
          <p:nvPr>
            <p:ph type="title"/>
          </p:nvPr>
        </p:nvSpPr>
        <p:spPr>
          <a:xfrm>
            <a:off x="838199" y="1320126"/>
            <a:ext cx="3806729" cy="3072359"/>
          </a:xfrm>
        </p:spPr>
        <p:txBody>
          <a:bodyPr vert="horz" lIns="91440" tIns="45720" rIns="91440" bIns="45720" rtlCol="0" anchor="t">
            <a:normAutofit/>
          </a:bodyPr>
          <a:lstStyle/>
          <a:p>
            <a:r>
              <a:rPr lang="en-US" sz="4000" kern="1200">
                <a:solidFill>
                  <a:schemeClr val="tx1"/>
                </a:solidFill>
                <a:latin typeface="+mj-lt"/>
                <a:ea typeface="+mj-ea"/>
                <a:cs typeface="+mj-cs"/>
              </a:rPr>
              <a:t>Refine search by adding a place opening hours, etc</a:t>
            </a:r>
          </a:p>
        </p:txBody>
      </p:sp>
      <p:pic>
        <p:nvPicPr>
          <p:cNvPr id="5" name="Content Placeholder 4">
            <a:extLst>
              <a:ext uri="{FF2B5EF4-FFF2-40B4-BE49-F238E27FC236}">
                <a16:creationId xmlns:a16="http://schemas.microsoft.com/office/drawing/2014/main" id="{10FA0E49-E1C8-5445-CADB-3F37A89F035B}"/>
              </a:ext>
            </a:extLst>
          </p:cNvPr>
          <p:cNvPicPr>
            <a:picLocks noGrp="1" noChangeAspect="1"/>
          </p:cNvPicPr>
          <p:nvPr>
            <p:ph idx="1"/>
          </p:nvPr>
        </p:nvPicPr>
        <p:blipFill>
          <a:blip r:embed="rId3"/>
          <a:stretch>
            <a:fillRect/>
          </a:stretch>
        </p:blipFill>
        <p:spPr>
          <a:xfrm>
            <a:off x="4395937" y="350520"/>
            <a:ext cx="7821282" cy="6217919"/>
          </a:xfrm>
          <a:prstGeom prst="rect">
            <a:avLst/>
          </a:prstGeom>
        </p:spPr>
      </p:pic>
      <p:grpSp>
        <p:nvGrpSpPr>
          <p:cNvPr id="10" name="Group 9">
            <a:extLst>
              <a:ext uri="{FF2B5EF4-FFF2-40B4-BE49-F238E27FC236}">
                <a16:creationId xmlns:a16="http://schemas.microsoft.com/office/drawing/2014/main" id="{71E4E172-1EA7-E251-8265-AD4D673154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1" name="Rectangle 10">
              <a:extLst>
                <a:ext uri="{FF2B5EF4-FFF2-40B4-BE49-F238E27FC236}">
                  <a16:creationId xmlns:a16="http://schemas.microsoft.com/office/drawing/2014/main" id="{B36EE4C1-7905-4652-A645-D2C3112E2F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B2D6870-BDC0-AE8B-A7F5-D570327D12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34273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A270BD-C834-5D71-4BEA-B3F5CBDDB2AC}"/>
              </a:ext>
            </a:extLst>
          </p:cNvPr>
          <p:cNvSpPr>
            <a:spLocks noGrp="1"/>
          </p:cNvSpPr>
          <p:nvPr>
            <p:ph type="title"/>
          </p:nvPr>
        </p:nvSpPr>
        <p:spPr>
          <a:xfrm>
            <a:off x="1245072" y="1289765"/>
            <a:ext cx="3651101" cy="4270963"/>
          </a:xfrm>
        </p:spPr>
        <p:txBody>
          <a:bodyPr anchor="ctr">
            <a:normAutofit/>
          </a:bodyPr>
          <a:lstStyle/>
          <a:p>
            <a:pPr algn="ctr"/>
            <a:r>
              <a:rPr lang="en-US" sz="5600">
                <a:solidFill>
                  <a:srgbClr val="FFFFFF"/>
                </a:solidFill>
              </a:rPr>
              <a:t>Use “…”</a:t>
            </a:r>
          </a:p>
        </p:txBody>
      </p:sp>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4" name="Content Placeholder 3">
            <a:extLst>
              <a:ext uri="{FF2B5EF4-FFF2-40B4-BE49-F238E27FC236}">
                <a16:creationId xmlns:a16="http://schemas.microsoft.com/office/drawing/2014/main" id="{E58EAD51-F3CD-4B20-9392-7218D9FD2ACF}"/>
              </a:ext>
            </a:extLst>
          </p:cNvPr>
          <p:cNvSpPr>
            <a:spLocks noGrp="1"/>
          </p:cNvSpPr>
          <p:nvPr>
            <p:ph idx="1"/>
          </p:nvPr>
        </p:nvSpPr>
        <p:spPr>
          <a:xfrm>
            <a:off x="6297233" y="518400"/>
            <a:ext cx="4771607" cy="5837949"/>
          </a:xfrm>
        </p:spPr>
        <p:txBody>
          <a:bodyPr anchor="ctr">
            <a:normAutofit/>
          </a:bodyPr>
          <a:lstStyle/>
          <a:p>
            <a:r>
              <a:rPr lang="en-US" sz="2000">
                <a:solidFill>
                  <a:schemeClr val="tx1">
                    <a:alpha val="80000"/>
                  </a:schemeClr>
                </a:solidFill>
              </a:rPr>
              <a:t>You can use “….” to narrow your search for a specific phrase. </a:t>
            </a:r>
          </a:p>
          <a:p>
            <a:r>
              <a:rPr lang="en-US" sz="2000">
                <a:solidFill>
                  <a:schemeClr val="tx1">
                    <a:alpha val="80000"/>
                  </a:schemeClr>
                </a:solidFill>
              </a:rPr>
              <a:t>If you type the phrase without “”, the results will be for all the component words as individual items. </a:t>
            </a:r>
          </a:p>
        </p:txBody>
      </p:sp>
      <p:sp>
        <p:nvSpPr>
          <p:cNvPr id="17"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9" name="Straight Connector 18">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9750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39658C-48E6-95CF-CDF8-011E5B1B36DD}"/>
              </a:ext>
            </a:extLst>
          </p:cNvPr>
          <p:cNvSpPr>
            <a:spLocks noGrp="1"/>
          </p:cNvSpPr>
          <p:nvPr>
            <p:ph type="title"/>
          </p:nvPr>
        </p:nvSpPr>
        <p:spPr>
          <a:xfrm>
            <a:off x="1245072" y="1289765"/>
            <a:ext cx="3651101" cy="4270963"/>
          </a:xfrm>
        </p:spPr>
        <p:txBody>
          <a:bodyPr anchor="ctr">
            <a:normAutofit/>
          </a:bodyPr>
          <a:lstStyle/>
          <a:p>
            <a:pPr algn="ctr"/>
            <a:r>
              <a:rPr lang="en-US" sz="5600">
                <a:solidFill>
                  <a:srgbClr val="FFFFFF"/>
                </a:solidFill>
              </a:rPr>
              <a:t>Use a - to exclude words</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763EBAB8-E662-E38A-7FD9-094001A23F19}"/>
              </a:ext>
            </a:extLst>
          </p:cNvPr>
          <p:cNvSpPr>
            <a:spLocks noGrp="1"/>
          </p:cNvSpPr>
          <p:nvPr>
            <p:ph idx="1"/>
          </p:nvPr>
        </p:nvSpPr>
        <p:spPr>
          <a:xfrm>
            <a:off x="6297233" y="518400"/>
            <a:ext cx="4771607" cy="5837949"/>
          </a:xfrm>
        </p:spPr>
        <p:txBody>
          <a:bodyPr anchor="ctr">
            <a:normAutofit/>
          </a:bodyPr>
          <a:lstStyle/>
          <a:p>
            <a:r>
              <a:rPr lang="en-US" sz="2000" b="0" i="0" dirty="0">
                <a:solidFill>
                  <a:schemeClr val="tx1">
                    <a:alpha val="80000"/>
                  </a:schemeClr>
                </a:solidFill>
                <a:effectLst/>
                <a:highlight>
                  <a:srgbClr val="FFFFFF"/>
                </a:highlight>
                <a:latin typeface="Open Sans" panose="020B0606030504020204" pitchFamily="34" charset="0"/>
              </a:rPr>
              <a:t>Use a minus sign (-) immediately before a word to exclude it from your search. This will tell the search engine to ignore that word from the overall search. </a:t>
            </a:r>
            <a:r>
              <a:rPr lang="en-US" sz="2000" dirty="0">
                <a:solidFill>
                  <a:schemeClr val="tx1">
                    <a:alpha val="80000"/>
                  </a:schemeClr>
                </a:solidFill>
                <a:highlight>
                  <a:srgbClr val="FFFFFF"/>
                </a:highlight>
                <a:latin typeface="Open Sans" panose="020B0606030504020204" pitchFamily="34" charset="0"/>
              </a:rPr>
              <a:t>This is useful for</a:t>
            </a:r>
            <a:r>
              <a:rPr lang="en-US" sz="2000" b="0" i="0" dirty="0">
                <a:solidFill>
                  <a:schemeClr val="tx1">
                    <a:alpha val="80000"/>
                  </a:schemeClr>
                </a:solidFill>
                <a:effectLst/>
                <a:highlight>
                  <a:srgbClr val="FFFFFF"/>
                </a:highlight>
                <a:latin typeface="Open Sans" panose="020B0606030504020204" pitchFamily="34" charset="0"/>
              </a:rPr>
              <a:t> times when you’re searching for a word or term that has multiple meanings. </a:t>
            </a:r>
          </a:p>
          <a:p>
            <a:pPr marL="0" indent="0">
              <a:buNone/>
            </a:pPr>
            <a:endParaRPr lang="en-US" sz="2000" dirty="0">
              <a:solidFill>
                <a:schemeClr val="tx1">
                  <a:alpha val="80000"/>
                </a:schemeClr>
              </a:solidFill>
              <a:highlight>
                <a:srgbClr val="FFFFFF"/>
              </a:highlight>
              <a:latin typeface="Open Sans" panose="020B0606030504020204" pitchFamily="34" charset="0"/>
            </a:endParaRPr>
          </a:p>
          <a:p>
            <a:pPr marL="0" indent="0">
              <a:buNone/>
            </a:pPr>
            <a:endParaRPr lang="en-US" sz="2000" b="0" i="0" dirty="0">
              <a:solidFill>
                <a:schemeClr val="tx1">
                  <a:alpha val="80000"/>
                </a:schemeClr>
              </a:solidFill>
              <a:effectLst/>
              <a:highlight>
                <a:srgbClr val="FFFFFF"/>
              </a:highlight>
              <a:latin typeface="Open Sans" panose="020B0606030504020204" pitchFamily="34" charset="0"/>
            </a:endParaRPr>
          </a:p>
          <a:p>
            <a:pPr marL="0" indent="0">
              <a:buNone/>
            </a:pPr>
            <a:endParaRPr lang="en-US" sz="2000" dirty="0">
              <a:solidFill>
                <a:schemeClr val="tx1">
                  <a:alpha val="80000"/>
                </a:schemeClr>
              </a:solidFill>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703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41EED8-26B4-546F-DECC-0604E4943E49}"/>
              </a:ext>
            </a:extLst>
          </p:cNvPr>
          <p:cNvSpPr>
            <a:spLocks noGrp="1"/>
          </p:cNvSpPr>
          <p:nvPr>
            <p:ph type="title"/>
          </p:nvPr>
        </p:nvSpPr>
        <p:spPr>
          <a:xfrm>
            <a:off x="1245072" y="1289765"/>
            <a:ext cx="3651101" cy="4270963"/>
          </a:xfrm>
        </p:spPr>
        <p:txBody>
          <a:bodyPr anchor="ctr">
            <a:normAutofit/>
          </a:bodyPr>
          <a:lstStyle/>
          <a:p>
            <a:pPr algn="ctr"/>
            <a:r>
              <a:rPr lang="en-US" sz="5600">
                <a:solidFill>
                  <a:srgbClr val="FFFFFF"/>
                </a:solidFill>
              </a:rPr>
              <a:t>Use *</a:t>
            </a:r>
          </a:p>
        </p:txBody>
      </p:sp>
      <p:sp>
        <p:nvSpPr>
          <p:cNvPr id="26"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28"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DEDDDA5F-2F39-BA52-CEAD-DB7C1858B9A9}"/>
              </a:ext>
            </a:extLst>
          </p:cNvPr>
          <p:cNvSpPr>
            <a:spLocks noGrp="1"/>
          </p:cNvSpPr>
          <p:nvPr>
            <p:ph idx="1"/>
          </p:nvPr>
        </p:nvSpPr>
        <p:spPr>
          <a:xfrm>
            <a:off x="6297233" y="518400"/>
            <a:ext cx="4771607" cy="5837949"/>
          </a:xfrm>
        </p:spPr>
        <p:txBody>
          <a:bodyPr anchor="ctr">
            <a:normAutofit/>
          </a:bodyPr>
          <a:lstStyle/>
          <a:p>
            <a:r>
              <a:rPr lang="en-US" sz="2000" b="0" i="0" dirty="0">
                <a:solidFill>
                  <a:schemeClr val="tx1">
                    <a:alpha val="80000"/>
                  </a:schemeClr>
                </a:solidFill>
                <a:effectLst/>
                <a:highlight>
                  <a:srgbClr val="FFFFFF"/>
                </a:highlight>
                <a:latin typeface="Open Sans" panose="020B0606030504020204" pitchFamily="34" charset="0"/>
              </a:rPr>
              <a:t>Add an asterisk (*) as a placeholder to complete a phrase you’ve forgotten or to see variations of that phrase. The search engine will fill in the word(s) where the asterisk is. To get even better results put the phrase in “…”</a:t>
            </a:r>
          </a:p>
          <a:p>
            <a:pPr marL="0" indent="0">
              <a:buNone/>
            </a:pPr>
            <a:endParaRPr lang="en-US" sz="2000" dirty="0">
              <a:solidFill>
                <a:schemeClr val="tx1">
                  <a:alpha val="80000"/>
                </a:schemeClr>
              </a:solidFill>
              <a:highlight>
                <a:srgbClr val="FFFFFF"/>
              </a:highlight>
              <a:latin typeface="Open Sans" panose="020B0606030504020204" pitchFamily="34" charset="0"/>
            </a:endParaRPr>
          </a:p>
          <a:p>
            <a:pPr marL="0" indent="0">
              <a:buNone/>
            </a:pPr>
            <a:endParaRPr lang="en-US" sz="2000" dirty="0">
              <a:solidFill>
                <a:schemeClr val="tx1">
                  <a:alpha val="80000"/>
                </a:schemeClr>
              </a:solidFill>
            </a:endParaRPr>
          </a:p>
        </p:txBody>
      </p:sp>
      <p:sp>
        <p:nvSpPr>
          <p:cNvPr id="30"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32" name="Straight Connector 3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381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6AC3602-3348-4F31-9E43-076B03514E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AC9C81-2C7A-FBB2-D673-49145FB814B7}"/>
              </a:ext>
            </a:extLst>
          </p:cNvPr>
          <p:cNvSpPr>
            <a:spLocks noGrp="1"/>
          </p:cNvSpPr>
          <p:nvPr>
            <p:ph type="title"/>
          </p:nvPr>
        </p:nvSpPr>
        <p:spPr>
          <a:xfrm>
            <a:off x="838201" y="300580"/>
            <a:ext cx="9829800" cy="1089529"/>
          </a:xfrm>
        </p:spPr>
        <p:txBody>
          <a:bodyPr>
            <a:normAutofit/>
          </a:bodyPr>
          <a:lstStyle/>
          <a:p>
            <a:r>
              <a:rPr lang="en-US" sz="3600">
                <a:solidFill>
                  <a:srgbClr val="FFFFFF"/>
                </a:solidFill>
              </a:rPr>
              <a:t>Using tools and suggestions</a:t>
            </a:r>
          </a:p>
        </p:txBody>
      </p:sp>
      <p:sp>
        <p:nvSpPr>
          <p:cNvPr id="19" name="Graphic 11">
            <a:extLst>
              <a:ext uri="{FF2B5EF4-FFF2-40B4-BE49-F238E27FC236}">
                <a16:creationId xmlns:a16="http://schemas.microsoft.com/office/drawing/2014/main" id="{394094B0-A6C9-44BE-9042-66EF0612F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03882" y="59182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p>
        </p:txBody>
      </p:sp>
      <p:sp>
        <p:nvSpPr>
          <p:cNvPr id="16" name="Graphic 10">
            <a:extLst>
              <a:ext uri="{FF2B5EF4-FFF2-40B4-BE49-F238E27FC236}">
                <a16:creationId xmlns:a16="http://schemas.microsoft.com/office/drawing/2014/main" id="{64C2CA96-0B16-4AA7-B340-33044D2385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62662" y="82112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p>
        </p:txBody>
      </p:sp>
      <p:sp>
        <p:nvSpPr>
          <p:cNvPr id="18" name="Graphic 12">
            <a:extLst>
              <a:ext uri="{FF2B5EF4-FFF2-40B4-BE49-F238E27FC236}">
                <a16:creationId xmlns:a16="http://schemas.microsoft.com/office/drawing/2014/main" id="{1D50D7A8-F1D5-4306-8A9B-DD7A73EB8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88342" y="1336268"/>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p>
        </p:txBody>
      </p:sp>
      <p:pic>
        <p:nvPicPr>
          <p:cNvPr id="5" name="Content Placeholder 4">
            <a:extLst>
              <a:ext uri="{FF2B5EF4-FFF2-40B4-BE49-F238E27FC236}">
                <a16:creationId xmlns:a16="http://schemas.microsoft.com/office/drawing/2014/main" id="{FDD8168B-291F-5B9B-9837-2ACED041FBDD}"/>
              </a:ext>
            </a:extLst>
          </p:cNvPr>
          <p:cNvPicPr>
            <a:picLocks noChangeAspect="1"/>
          </p:cNvPicPr>
          <p:nvPr/>
        </p:nvPicPr>
        <p:blipFill>
          <a:blip r:embed="rId3"/>
          <a:stretch>
            <a:fillRect/>
          </a:stretch>
        </p:blipFill>
        <p:spPr>
          <a:xfrm>
            <a:off x="838200" y="3291106"/>
            <a:ext cx="10515600" cy="2257951"/>
          </a:xfrm>
          <a:prstGeom prst="rect">
            <a:avLst/>
          </a:prstGeom>
        </p:spPr>
      </p:pic>
      <p:cxnSp>
        <p:nvCxnSpPr>
          <p:cNvPr id="7" name="Straight Arrow Connector 6">
            <a:extLst>
              <a:ext uri="{FF2B5EF4-FFF2-40B4-BE49-F238E27FC236}">
                <a16:creationId xmlns:a16="http://schemas.microsoft.com/office/drawing/2014/main" id="{3C8CD0C6-30E0-DDEA-CCB6-2D612A58F560}"/>
              </a:ext>
            </a:extLst>
          </p:cNvPr>
          <p:cNvCxnSpPr/>
          <p:nvPr/>
        </p:nvCxnSpPr>
        <p:spPr>
          <a:xfrm flipV="1">
            <a:off x="3801086" y="2839139"/>
            <a:ext cx="0" cy="148634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8628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4" name="Rectangle 2063">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13C1E3-E472-15F1-14AC-9ACEA2E6711C}"/>
              </a:ext>
            </a:extLst>
          </p:cNvPr>
          <p:cNvSpPr>
            <a:spLocks noGrp="1"/>
          </p:cNvSpPr>
          <p:nvPr>
            <p:ph type="title"/>
          </p:nvPr>
        </p:nvSpPr>
        <p:spPr>
          <a:xfrm>
            <a:off x="630936" y="639520"/>
            <a:ext cx="3429000" cy="1719072"/>
          </a:xfrm>
        </p:spPr>
        <p:txBody>
          <a:bodyPr vert="horz" lIns="91440" tIns="45720" rIns="91440" bIns="45720" rtlCol="0" anchor="b">
            <a:normAutofit/>
          </a:bodyPr>
          <a:lstStyle/>
          <a:p>
            <a:r>
              <a:rPr lang="en-US" sz="4600" kern="1200">
                <a:solidFill>
                  <a:schemeClr val="tx1"/>
                </a:solidFill>
                <a:latin typeface="+mj-lt"/>
                <a:ea typeface="+mj-ea"/>
                <a:cs typeface="+mj-cs"/>
              </a:rPr>
              <a:t>Reverse Image search</a:t>
            </a:r>
          </a:p>
        </p:txBody>
      </p:sp>
      <p:sp>
        <p:nvSpPr>
          <p:cNvPr id="2066"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62E503B-8950-A1EC-E460-4C54C17C2A3B}"/>
              </a:ext>
            </a:extLst>
          </p:cNvPr>
          <p:cNvSpPr>
            <a:spLocks/>
          </p:cNvSpPr>
          <p:nvPr/>
        </p:nvSpPr>
        <p:spPr>
          <a:xfrm>
            <a:off x="630936" y="2807208"/>
            <a:ext cx="3429000" cy="3410712"/>
          </a:xfrm>
          <a:prstGeom prst="rect">
            <a:avLst/>
          </a:prstGeom>
        </p:spPr>
        <p:txBody>
          <a:bodyPr vert="horz" lIns="91440" tIns="45720" rIns="91440" bIns="45720" rtlCol="0" anchor="t">
            <a:normAutofit/>
          </a:bodyPr>
          <a:lstStyle/>
          <a:p>
            <a:pPr indent="-228600" fontAlgn="base">
              <a:lnSpc>
                <a:spcPct val="90000"/>
              </a:lnSpc>
              <a:spcBef>
                <a:spcPct val="0"/>
              </a:spcBef>
              <a:spcAft>
                <a:spcPts val="600"/>
              </a:spcAft>
              <a:buFont typeface="Arial" panose="020B0604020202020204" pitchFamily="34" charset="0"/>
              <a:buChar char="•"/>
            </a:pPr>
            <a:r>
              <a:rPr lang="en-US" altLang="en-US" sz="2200"/>
              <a:t>You can locate the same image if it’s been used somewhere else online and related or similar images. </a:t>
            </a:r>
          </a:p>
          <a:p>
            <a:pPr indent="-228600">
              <a:lnSpc>
                <a:spcPct val="90000"/>
              </a:lnSpc>
              <a:spcAft>
                <a:spcPts val="600"/>
              </a:spcAft>
              <a:buFont typeface="Arial" panose="020B0604020202020204" pitchFamily="34" charset="0"/>
              <a:buChar char="•"/>
            </a:pPr>
            <a:endParaRPr lang="en-US" sz="2200"/>
          </a:p>
        </p:txBody>
      </p:sp>
      <p:pic>
        <p:nvPicPr>
          <p:cNvPr id="2050" name="Picture 2" descr="Google reverse image search user interface">
            <a:extLst>
              <a:ext uri="{FF2B5EF4-FFF2-40B4-BE49-F238E27FC236}">
                <a16:creationId xmlns:a16="http://schemas.microsoft.com/office/drawing/2014/main" id="{807F9A72-1DD2-8AC8-E8CF-DFCADCE5A0C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54296" y="883253"/>
            <a:ext cx="7440092" cy="5487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7230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0CE0B3-C04E-2958-7A51-990F8A01EFF6}"/>
              </a:ext>
            </a:extLst>
          </p:cNvPr>
          <p:cNvSpPr>
            <a:spLocks noGrp="1"/>
          </p:cNvSpPr>
          <p:nvPr>
            <p:ph type="title"/>
          </p:nvPr>
        </p:nvSpPr>
        <p:spPr>
          <a:xfrm>
            <a:off x="630936" y="639520"/>
            <a:ext cx="3429000" cy="1719072"/>
          </a:xfrm>
        </p:spPr>
        <p:txBody>
          <a:bodyPr anchor="b">
            <a:normAutofit/>
          </a:bodyPr>
          <a:lstStyle/>
          <a:p>
            <a:r>
              <a:rPr lang="en-US" sz="5400"/>
              <a:t>Set time restraints</a:t>
            </a:r>
          </a:p>
        </p:txBody>
      </p:sp>
      <p:sp>
        <p:nvSpPr>
          <p:cNvPr id="14"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67B3790F-5EFE-F0E3-5E77-DE8DD02E98C4}"/>
              </a:ext>
            </a:extLst>
          </p:cNvPr>
          <p:cNvPicPr>
            <a:picLocks noChangeAspect="1"/>
          </p:cNvPicPr>
          <p:nvPr/>
        </p:nvPicPr>
        <p:blipFill rotWithShape="1">
          <a:blip r:embed="rId3"/>
          <a:srcRect t="11927"/>
          <a:stretch/>
        </p:blipFill>
        <p:spPr>
          <a:xfrm>
            <a:off x="4654296" y="995439"/>
            <a:ext cx="6903720" cy="4867122"/>
          </a:xfrm>
          <a:prstGeom prst="rect">
            <a:avLst/>
          </a:prstGeom>
        </p:spPr>
      </p:pic>
    </p:spTree>
    <p:extLst>
      <p:ext uri="{BB962C8B-B14F-4D97-AF65-F5344CB8AC3E}">
        <p14:creationId xmlns:p14="http://schemas.microsoft.com/office/powerpoint/2010/main" val="3849939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E06DB3-0815-7517-6983-82BA29CCD517}"/>
              </a:ext>
            </a:extLst>
          </p:cNvPr>
          <p:cNvSpPr>
            <a:spLocks noGrp="1"/>
          </p:cNvSpPr>
          <p:nvPr>
            <p:ph type="title"/>
          </p:nvPr>
        </p:nvSpPr>
        <p:spPr>
          <a:xfrm>
            <a:off x="630936" y="639520"/>
            <a:ext cx="3429000" cy="1719072"/>
          </a:xfrm>
        </p:spPr>
        <p:txBody>
          <a:bodyPr anchor="b">
            <a:normAutofit/>
          </a:bodyPr>
          <a:lstStyle/>
          <a:p>
            <a:r>
              <a:rPr lang="en-US" sz="3800"/>
              <a:t>How to bookmark a page</a:t>
            </a:r>
          </a:p>
        </p:txBody>
      </p:sp>
      <p:sp>
        <p:nvSpPr>
          <p:cNvPr id="1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90CE0AB-9CEB-FFCD-DAD1-D53057BED821}"/>
              </a:ext>
            </a:extLst>
          </p:cNvPr>
          <p:cNvSpPr>
            <a:spLocks noGrp="1"/>
          </p:cNvSpPr>
          <p:nvPr>
            <p:ph idx="1"/>
          </p:nvPr>
        </p:nvSpPr>
        <p:spPr>
          <a:xfrm>
            <a:off x="630936" y="2807208"/>
            <a:ext cx="3429000" cy="3410712"/>
          </a:xfrm>
        </p:spPr>
        <p:txBody>
          <a:bodyPr anchor="t">
            <a:normAutofit/>
          </a:bodyPr>
          <a:lstStyle/>
          <a:p>
            <a:pPr marL="0" indent="0">
              <a:buNone/>
            </a:pPr>
            <a:r>
              <a:rPr lang="en-US" sz="1700" b="1" i="0" dirty="0">
                <a:effectLst/>
                <a:highlight>
                  <a:srgbClr val="FFFFFF"/>
                </a:highlight>
                <a:latin typeface="Google Sans"/>
              </a:rPr>
              <a:t>Bookmarks </a:t>
            </a:r>
            <a:r>
              <a:rPr lang="en-US" sz="1700" b="0" i="0" dirty="0">
                <a:effectLst/>
                <a:latin typeface="Google Sans"/>
              </a:rPr>
              <a:t>allow you quick access to pages instead of having to browse to them or search for them</a:t>
            </a:r>
            <a:r>
              <a:rPr lang="en-US" sz="1700" b="0" i="0" dirty="0">
                <a:effectLst/>
                <a:highlight>
                  <a:srgbClr val="FFFFFF"/>
                </a:highlight>
                <a:latin typeface="Google Sans"/>
              </a:rPr>
              <a:t>.</a:t>
            </a:r>
            <a:endParaRPr lang="en-US" sz="1700" b="1" i="0" dirty="0">
              <a:effectLst/>
              <a:highlight>
                <a:srgbClr val="FFFFFF"/>
              </a:highlight>
              <a:latin typeface="Google Sans"/>
            </a:endParaRPr>
          </a:p>
          <a:p>
            <a:pPr marL="0" indent="0">
              <a:buNone/>
            </a:pPr>
            <a:endParaRPr lang="en-US" sz="1700" b="0" i="0" dirty="0">
              <a:effectLst/>
              <a:highlight>
                <a:srgbClr val="FFFFFF"/>
              </a:highlight>
              <a:latin typeface="arial" panose="020B0604020202020204" pitchFamily="34" charset="0"/>
            </a:endParaRPr>
          </a:p>
          <a:p>
            <a:pPr marL="0" indent="0">
              <a:buNone/>
            </a:pPr>
            <a:r>
              <a:rPr lang="en-US" sz="1700" dirty="0">
                <a:highlight>
                  <a:srgbClr val="FFFFFF"/>
                </a:highlight>
                <a:latin typeface="arial" panose="020B0604020202020204" pitchFamily="34" charset="0"/>
              </a:rPr>
              <a:t>How to do it:</a:t>
            </a:r>
          </a:p>
          <a:p>
            <a:pPr marL="0" indent="0">
              <a:buNone/>
            </a:pPr>
            <a:r>
              <a:rPr lang="en-US" sz="1700" b="0" i="0" dirty="0">
                <a:effectLst/>
                <a:highlight>
                  <a:srgbClr val="FFFFFF"/>
                </a:highlight>
                <a:latin typeface="arial" panose="020B0604020202020204" pitchFamily="34" charset="0"/>
                <a:hlinkClick r:id="rId3"/>
              </a:rPr>
              <a:t>https://www.youtube.com/watch?v=UhZKffAcGAA</a:t>
            </a:r>
            <a:r>
              <a:rPr lang="en-US" sz="1700" b="0" i="0" dirty="0">
                <a:effectLst/>
                <a:highlight>
                  <a:srgbClr val="FFFFFF"/>
                </a:highlight>
                <a:latin typeface="arial" panose="020B0604020202020204" pitchFamily="34" charset="0"/>
              </a:rPr>
              <a:t> </a:t>
            </a:r>
            <a:br>
              <a:rPr lang="en-US" sz="1700" b="0" i="0" dirty="0">
                <a:effectLst/>
                <a:highlight>
                  <a:srgbClr val="FFFFFF"/>
                </a:highlight>
                <a:latin typeface="arial" panose="020B0604020202020204" pitchFamily="34" charset="0"/>
              </a:rPr>
            </a:br>
            <a:endParaRPr lang="en-US" sz="1700" dirty="0"/>
          </a:p>
        </p:txBody>
      </p:sp>
      <p:pic>
        <p:nvPicPr>
          <p:cNvPr id="7" name="Graphic 6" descr="Double Bookmark">
            <a:extLst>
              <a:ext uri="{FF2B5EF4-FFF2-40B4-BE49-F238E27FC236}">
                <a16:creationId xmlns:a16="http://schemas.microsoft.com/office/drawing/2014/main" id="{8103FD70-12BB-F8BB-7828-CC2072C2493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317236" y="640080"/>
            <a:ext cx="5577840" cy="5577840"/>
          </a:xfrm>
          <a:prstGeom prst="rect">
            <a:avLst/>
          </a:prstGeom>
        </p:spPr>
      </p:pic>
    </p:spTree>
    <p:extLst>
      <p:ext uri="{BB962C8B-B14F-4D97-AF65-F5344CB8AC3E}">
        <p14:creationId xmlns:p14="http://schemas.microsoft.com/office/powerpoint/2010/main" val="7662916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EAE75E-440F-BF28-C4C2-C262468BE080}"/>
              </a:ext>
            </a:extLst>
          </p:cNvPr>
          <p:cNvSpPr>
            <a:spLocks noGrp="1"/>
          </p:cNvSpPr>
          <p:nvPr>
            <p:ph type="title"/>
          </p:nvPr>
        </p:nvSpPr>
        <p:spPr>
          <a:xfrm>
            <a:off x="630936" y="502920"/>
            <a:ext cx="3419856" cy="1463040"/>
          </a:xfrm>
        </p:spPr>
        <p:txBody>
          <a:bodyPr vert="horz" lIns="91440" tIns="45720" rIns="91440" bIns="45720" rtlCol="0" anchor="ctr">
            <a:normAutofit/>
          </a:bodyPr>
          <a:lstStyle/>
          <a:p>
            <a:r>
              <a:rPr lang="en-US" sz="3000" kern="1200">
                <a:solidFill>
                  <a:schemeClr val="tx1"/>
                </a:solidFill>
                <a:latin typeface="+mj-lt"/>
                <a:ea typeface="+mj-ea"/>
                <a:cs typeface="+mj-cs"/>
              </a:rPr>
              <a:t>Cloud storage and file sharing services</a:t>
            </a:r>
          </a:p>
        </p:txBody>
      </p:sp>
      <p:sp>
        <p:nvSpPr>
          <p:cNvPr id="12" name="sketch line">
            <a:extLst>
              <a:ext uri="{FF2B5EF4-FFF2-40B4-BE49-F238E27FC236}">
                <a16:creationId xmlns:a16="http://schemas.microsoft.com/office/drawing/2014/main" id="{2E92FA66-67D7-4CB4-94D3-E643A9AD4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66159" y="1225296"/>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4510F7D-387C-8DC8-5163-B906749EF413}"/>
              </a:ext>
            </a:extLst>
          </p:cNvPr>
          <p:cNvSpPr txBox="1"/>
          <p:nvPr/>
        </p:nvSpPr>
        <p:spPr>
          <a:xfrm>
            <a:off x="4654295" y="502920"/>
            <a:ext cx="6894576" cy="1463040"/>
          </a:xfrm>
          <a:prstGeom prst="rect">
            <a:avLst/>
          </a:prstGeom>
        </p:spPr>
        <p:txBody>
          <a:bodyPr vert="horz" lIns="91440" tIns="45720" rIns="91440" bIns="45720" rtlCol="0" anchor="ctr">
            <a:normAutofit/>
          </a:bodyPr>
          <a:lstStyle/>
          <a:p>
            <a:pPr>
              <a:lnSpc>
                <a:spcPct val="90000"/>
              </a:lnSpc>
              <a:spcAft>
                <a:spcPts val="600"/>
              </a:spcAft>
            </a:pPr>
            <a:r>
              <a:rPr lang="en-US" sz="2200" b="0" i="0" dirty="0">
                <a:effectLst/>
              </a:rPr>
              <a:t>Cloud storage allows you to easily share and access files from anywhere and restore them if something goes wrong. </a:t>
            </a:r>
            <a:endParaRPr lang="en-US" sz="2200" dirty="0"/>
          </a:p>
        </p:txBody>
      </p:sp>
      <p:pic>
        <p:nvPicPr>
          <p:cNvPr id="5" name="Content Placeholder 4">
            <a:extLst>
              <a:ext uri="{FF2B5EF4-FFF2-40B4-BE49-F238E27FC236}">
                <a16:creationId xmlns:a16="http://schemas.microsoft.com/office/drawing/2014/main" id="{3BDBB072-B0C4-AB84-CB41-BB258A9DE19E}"/>
              </a:ext>
            </a:extLst>
          </p:cNvPr>
          <p:cNvPicPr>
            <a:picLocks noGrp="1" noChangeAspect="1"/>
          </p:cNvPicPr>
          <p:nvPr>
            <p:ph idx="1"/>
          </p:nvPr>
        </p:nvPicPr>
        <p:blipFill rotWithShape="1">
          <a:blip r:embed="rId3"/>
          <a:srcRect t="17727" b="10806"/>
          <a:stretch/>
        </p:blipFill>
        <p:spPr>
          <a:xfrm>
            <a:off x="630936" y="3090451"/>
            <a:ext cx="10917936" cy="2360322"/>
          </a:xfrm>
          <a:prstGeom prst="rect">
            <a:avLst/>
          </a:prstGeom>
        </p:spPr>
      </p:pic>
    </p:spTree>
    <p:extLst>
      <p:ext uri="{BB962C8B-B14F-4D97-AF65-F5344CB8AC3E}">
        <p14:creationId xmlns:p14="http://schemas.microsoft.com/office/powerpoint/2010/main" val="22607604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8E9A9269-77CC-8BA8-0FF5-90E283DE13A0}"/>
              </a:ext>
            </a:extLst>
          </p:cNvPr>
          <p:cNvSpPr>
            <a:spLocks noGrp="1"/>
          </p:cNvSpPr>
          <p:nvPr>
            <p:ph type="title"/>
          </p:nvPr>
        </p:nvSpPr>
        <p:spPr>
          <a:xfrm>
            <a:off x="1255060" y="5279511"/>
            <a:ext cx="9681882" cy="739880"/>
          </a:xfrm>
        </p:spPr>
        <p:txBody>
          <a:bodyPr vert="horz" lIns="91440" tIns="45720" rIns="91440" bIns="45720" rtlCol="0" anchor="b">
            <a:normAutofit/>
          </a:bodyPr>
          <a:lstStyle/>
          <a:p>
            <a:pPr algn="ctr"/>
            <a:r>
              <a:rPr lang="en-US" sz="3600">
                <a:solidFill>
                  <a:schemeClr val="tx1">
                    <a:lumMod val="85000"/>
                    <a:lumOff val="15000"/>
                  </a:schemeClr>
                </a:solidFill>
              </a:rPr>
              <a:t>Analyzing Data and Information</a:t>
            </a:r>
          </a:p>
        </p:txBody>
      </p:sp>
      <p:pic>
        <p:nvPicPr>
          <p:cNvPr id="3" name="Picture 2" descr="Cloud network graphic">
            <a:extLst>
              <a:ext uri="{FF2B5EF4-FFF2-40B4-BE49-F238E27FC236}">
                <a16:creationId xmlns:a16="http://schemas.microsoft.com/office/drawing/2014/main" id="{E8030101-463B-E7B9-0387-2943179AFDB2}"/>
              </a:ext>
            </a:extLst>
          </p:cNvPr>
          <p:cNvPicPr>
            <a:picLocks noChangeAspect="1"/>
          </p:cNvPicPr>
          <p:nvPr/>
        </p:nvPicPr>
        <p:blipFill>
          <a:blip r:embed="rId3">
            <a:extLst>
              <a:ext uri="{28A0092B-C50C-407E-A947-70E740481C1C}">
                <a14:useLocalDpi xmlns:a14="http://schemas.microsoft.com/office/drawing/2010/main" val="0"/>
              </a:ext>
            </a:extLst>
          </a:blip>
          <a:srcRect t="4613" b="9553"/>
          <a:stretch/>
        </p:blipFill>
        <p:spPr>
          <a:xfrm>
            <a:off x="20" y="1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spTree>
    <p:extLst>
      <p:ext uri="{BB962C8B-B14F-4D97-AF65-F5344CB8AC3E}">
        <p14:creationId xmlns:p14="http://schemas.microsoft.com/office/powerpoint/2010/main" val="9574601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A1B79E5A-075A-2CB5-FFBA-69C66ABDD7E1}"/>
              </a:ext>
            </a:extLst>
          </p:cNvPr>
          <p:cNvSpPr>
            <a:spLocks noGrp="1"/>
          </p:cNvSpPr>
          <p:nvPr>
            <p:ph type="title"/>
          </p:nvPr>
        </p:nvSpPr>
        <p:spPr>
          <a:xfrm>
            <a:off x="479394" y="1070800"/>
            <a:ext cx="3939688" cy="5583126"/>
          </a:xfrm>
        </p:spPr>
        <p:txBody>
          <a:bodyPr>
            <a:normAutofit/>
          </a:bodyPr>
          <a:lstStyle/>
          <a:p>
            <a:pPr algn="r"/>
            <a:r>
              <a:rPr lang="en-US" sz="8000"/>
              <a:t>Organic results Vs. Ads</a:t>
            </a:r>
          </a:p>
        </p:txBody>
      </p:sp>
      <p:cxnSp>
        <p:nvCxnSpPr>
          <p:cNvPr id="17" name="Straight Connector 16">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6" name="Content Placeholder 2">
            <a:extLst>
              <a:ext uri="{FF2B5EF4-FFF2-40B4-BE49-F238E27FC236}">
                <a16:creationId xmlns:a16="http://schemas.microsoft.com/office/drawing/2014/main" id="{C16D85EA-2745-7991-EDA4-B7D85F9B035E}"/>
              </a:ext>
            </a:extLst>
          </p:cNvPr>
          <p:cNvGraphicFramePr>
            <a:graphicFrameLocks noGrp="1"/>
          </p:cNvGraphicFramePr>
          <p:nvPr>
            <p:ph idx="1"/>
            <p:extLst>
              <p:ext uri="{D42A27DB-BD31-4B8C-83A1-F6EECF244321}">
                <p14:modId xmlns:p14="http://schemas.microsoft.com/office/powerpoint/2010/main" val="708782386"/>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17736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ABAEE9-CE4E-0C66-DEFA-0E3C443BE9A7}"/>
              </a:ext>
            </a:extLst>
          </p:cNvPr>
          <p:cNvSpPr>
            <a:spLocks noGrp="1"/>
          </p:cNvSpPr>
          <p:nvPr>
            <p:ph type="title"/>
          </p:nvPr>
        </p:nvSpPr>
        <p:spPr>
          <a:xfrm>
            <a:off x="838200" y="556995"/>
            <a:ext cx="10515600" cy="1133693"/>
          </a:xfrm>
        </p:spPr>
        <p:txBody>
          <a:bodyPr>
            <a:normAutofit/>
          </a:bodyPr>
          <a:lstStyle/>
          <a:p>
            <a:r>
              <a:rPr lang="en-US" sz="5200"/>
              <a:t>Criteria to use to evaluate information</a:t>
            </a:r>
          </a:p>
        </p:txBody>
      </p:sp>
      <p:graphicFrame>
        <p:nvGraphicFramePr>
          <p:cNvPr id="5" name="Content Placeholder 2">
            <a:extLst>
              <a:ext uri="{FF2B5EF4-FFF2-40B4-BE49-F238E27FC236}">
                <a16:creationId xmlns:a16="http://schemas.microsoft.com/office/drawing/2014/main" id="{BCF5F157-0BFA-F68E-E99B-FB2DD5FFF5C9}"/>
              </a:ext>
            </a:extLst>
          </p:cNvPr>
          <p:cNvGraphicFramePr>
            <a:graphicFrameLocks noGrp="1"/>
          </p:cNvGraphicFramePr>
          <p:nvPr>
            <p:ph idx="1"/>
            <p:extLst>
              <p:ext uri="{D42A27DB-BD31-4B8C-83A1-F6EECF244321}">
                <p14:modId xmlns:p14="http://schemas.microsoft.com/office/powerpoint/2010/main" val="78555563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721508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78FD1E94-B12F-434F-8027-5DBEAC55A1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1BC8109F-B452-45EE-8BB3-65433C039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EEAC5A9-179E-CD04-1524-DE71CE5691A0}"/>
              </a:ext>
            </a:extLst>
          </p:cNvPr>
          <p:cNvSpPr>
            <a:spLocks noGrp="1"/>
          </p:cNvSpPr>
          <p:nvPr>
            <p:ph type="title"/>
          </p:nvPr>
        </p:nvSpPr>
        <p:spPr>
          <a:xfrm>
            <a:off x="838200" y="365125"/>
            <a:ext cx="10515600" cy="1325563"/>
          </a:xfrm>
        </p:spPr>
        <p:txBody>
          <a:bodyPr>
            <a:normAutofit/>
          </a:bodyPr>
          <a:lstStyle/>
          <a:p>
            <a:r>
              <a:rPr lang="en-US"/>
              <a:t>Techniques to use to evaluate a source</a:t>
            </a:r>
          </a:p>
        </p:txBody>
      </p:sp>
      <p:graphicFrame>
        <p:nvGraphicFramePr>
          <p:cNvPr id="15" name="Content Placeholder 2">
            <a:extLst>
              <a:ext uri="{FF2B5EF4-FFF2-40B4-BE49-F238E27FC236}">
                <a16:creationId xmlns:a16="http://schemas.microsoft.com/office/drawing/2014/main" id="{D7D59257-DDC3-DEA7-4EFB-E2D776E4BA1F}"/>
              </a:ext>
            </a:extLst>
          </p:cNvPr>
          <p:cNvGraphicFramePr>
            <a:graphicFrameLocks noGrp="1"/>
          </p:cNvGraphicFramePr>
          <p:nvPr>
            <p:ph idx="1"/>
            <p:extLst>
              <p:ext uri="{D42A27DB-BD31-4B8C-83A1-F6EECF244321}">
                <p14:modId xmlns:p14="http://schemas.microsoft.com/office/powerpoint/2010/main" val="1629712165"/>
              </p:ext>
            </p:extLst>
          </p:nvPr>
        </p:nvGraphicFramePr>
        <p:xfrm>
          <a:off x="838200" y="2011729"/>
          <a:ext cx="10515600" cy="41608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919075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30C3BF-3507-A8CC-940E-85342B094278}"/>
              </a:ext>
            </a:extLst>
          </p:cNvPr>
          <p:cNvSpPr>
            <a:spLocks noGrp="1"/>
          </p:cNvSpPr>
          <p:nvPr>
            <p:ph type="title"/>
          </p:nvPr>
        </p:nvSpPr>
        <p:spPr>
          <a:xfrm>
            <a:off x="630936" y="640080"/>
            <a:ext cx="4818888" cy="1481328"/>
          </a:xfrm>
        </p:spPr>
        <p:txBody>
          <a:bodyPr anchor="b">
            <a:normAutofit/>
          </a:bodyPr>
          <a:lstStyle/>
          <a:p>
            <a:r>
              <a:rPr lang="en-US" sz="5000" dirty="0"/>
              <a:t>Extra tips:</a:t>
            </a:r>
            <a:br>
              <a:rPr lang="en-US" sz="5000" dirty="0"/>
            </a:br>
            <a:endParaRPr lang="en-US" sz="5000" dirty="0"/>
          </a:p>
        </p:txBody>
      </p:sp>
      <p:sp>
        <p:nvSpPr>
          <p:cNvPr id="1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CC83BE7-0B3A-B93B-B078-6F769FCE7EDA}"/>
              </a:ext>
            </a:extLst>
          </p:cNvPr>
          <p:cNvSpPr>
            <a:spLocks noGrp="1"/>
          </p:cNvSpPr>
          <p:nvPr>
            <p:ph idx="1"/>
          </p:nvPr>
        </p:nvSpPr>
        <p:spPr>
          <a:xfrm>
            <a:off x="630936" y="2660904"/>
            <a:ext cx="5465064" cy="3968496"/>
          </a:xfrm>
        </p:spPr>
        <p:txBody>
          <a:bodyPr anchor="t">
            <a:normAutofit lnSpcReduction="10000"/>
          </a:bodyPr>
          <a:lstStyle/>
          <a:p>
            <a:endParaRPr lang="en-US" sz="1700" dirty="0"/>
          </a:p>
          <a:p>
            <a:r>
              <a:rPr lang="en-US" sz="2000" dirty="0"/>
              <a:t>If the information is too good to be true, it is not</a:t>
            </a:r>
          </a:p>
          <a:p>
            <a:r>
              <a:rPr lang="en-US" sz="2000" dirty="0"/>
              <a:t>Never trust social media for important information (i.e. medical questions, political analysis, </a:t>
            </a:r>
            <a:r>
              <a:rPr lang="en-US" sz="2000" dirty="0" err="1"/>
              <a:t>etc</a:t>
            </a:r>
            <a:r>
              <a:rPr lang="en-US" sz="2000" dirty="0"/>
              <a:t>)</a:t>
            </a:r>
          </a:p>
          <a:p>
            <a:r>
              <a:rPr lang="en-US" sz="2000" dirty="0"/>
              <a:t>Don’t spread fake news to your contact lists. First check if the information is true. If everybody did the same there would be no room for fake news</a:t>
            </a:r>
          </a:p>
          <a:p>
            <a:r>
              <a:rPr lang="en-US" sz="2000" b="1" kern="0" dirty="0">
                <a:effectLst/>
                <a:latin typeface="Times New Roman" panose="02020603050405020304" pitchFamily="18" charset="0"/>
                <a:ea typeface="Times New Roman" panose="02020603050405020304" pitchFamily="18" charset="0"/>
                <a:cs typeface="Arial" panose="020B0604020202020204" pitchFamily="34" charset="0"/>
              </a:rPr>
              <a:t>Be cautious of misinformation or propaganda, designed to manipulate or deceive the audience.</a:t>
            </a:r>
            <a:endParaRPr lang="en-US" sz="2000" kern="100" dirty="0">
              <a:effectLst/>
              <a:latin typeface="Aptos" panose="020B0004020202020204" pitchFamily="34" charset="0"/>
              <a:ea typeface="Aptos" panose="020B0004020202020204" pitchFamily="34" charset="0"/>
              <a:cs typeface="Arial" panose="020B0604020202020204" pitchFamily="34" charset="0"/>
            </a:endParaRPr>
          </a:p>
          <a:p>
            <a:endParaRPr lang="en-US" sz="1700" dirty="0"/>
          </a:p>
        </p:txBody>
      </p:sp>
      <p:pic>
        <p:nvPicPr>
          <p:cNvPr id="5" name="Picture 4">
            <a:extLst>
              <a:ext uri="{FF2B5EF4-FFF2-40B4-BE49-F238E27FC236}">
                <a16:creationId xmlns:a16="http://schemas.microsoft.com/office/drawing/2014/main" id="{BBD2536A-98C5-034A-D003-6EA071C18157}"/>
              </a:ext>
            </a:extLst>
          </p:cNvPr>
          <p:cNvPicPr>
            <a:picLocks noChangeAspect="1"/>
          </p:cNvPicPr>
          <p:nvPr/>
        </p:nvPicPr>
        <p:blipFill>
          <a:blip r:embed="rId3"/>
          <a:stretch>
            <a:fillRect/>
          </a:stretch>
        </p:blipFill>
        <p:spPr>
          <a:xfrm>
            <a:off x="6912036" y="0"/>
            <a:ext cx="3796041" cy="6839712"/>
          </a:xfrm>
          <a:prstGeom prst="rect">
            <a:avLst/>
          </a:prstGeom>
        </p:spPr>
      </p:pic>
    </p:spTree>
    <p:extLst>
      <p:ext uri="{BB962C8B-B14F-4D97-AF65-F5344CB8AC3E}">
        <p14:creationId xmlns:p14="http://schemas.microsoft.com/office/powerpoint/2010/main" val="2737695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5268" y="4930407"/>
            <a:ext cx="2727113" cy="1245023"/>
            <a:chOff x="37902" y="7395609"/>
            <a:chExt cx="4090670" cy="1867535"/>
          </a:xfrm>
        </p:grpSpPr>
        <p:pic>
          <p:nvPicPr>
            <p:cNvPr id="3" name="object 3"/>
            <p:cNvPicPr/>
            <p:nvPr/>
          </p:nvPicPr>
          <p:blipFill>
            <a:blip r:embed="rId3" cstate="print"/>
            <a:stretch>
              <a:fillRect/>
            </a:stretch>
          </p:blipFill>
          <p:spPr>
            <a:xfrm>
              <a:off x="37902" y="7576793"/>
              <a:ext cx="2381249" cy="1685924"/>
            </a:xfrm>
            <a:prstGeom prst="rect">
              <a:avLst/>
            </a:prstGeom>
          </p:spPr>
        </p:pic>
        <p:pic>
          <p:nvPicPr>
            <p:cNvPr id="4" name="object 4"/>
            <p:cNvPicPr/>
            <p:nvPr/>
          </p:nvPicPr>
          <p:blipFill>
            <a:blip r:embed="rId4" cstate="print"/>
            <a:stretch>
              <a:fillRect/>
            </a:stretch>
          </p:blipFill>
          <p:spPr>
            <a:xfrm>
              <a:off x="2385223" y="7395609"/>
              <a:ext cx="1743074" cy="1743074"/>
            </a:xfrm>
            <a:prstGeom prst="rect">
              <a:avLst/>
            </a:prstGeom>
          </p:spPr>
        </p:pic>
      </p:grpSp>
      <p:pic>
        <p:nvPicPr>
          <p:cNvPr id="5" name="object 5"/>
          <p:cNvPicPr/>
          <p:nvPr/>
        </p:nvPicPr>
        <p:blipFill>
          <a:blip r:embed="rId5" cstate="print"/>
          <a:stretch>
            <a:fillRect/>
          </a:stretch>
        </p:blipFill>
        <p:spPr>
          <a:xfrm>
            <a:off x="4283568" y="5186012"/>
            <a:ext cx="1795721" cy="745787"/>
          </a:xfrm>
          <a:prstGeom prst="rect">
            <a:avLst/>
          </a:prstGeom>
        </p:spPr>
      </p:pic>
      <p:pic>
        <p:nvPicPr>
          <p:cNvPr id="6" name="object 6"/>
          <p:cNvPicPr/>
          <p:nvPr/>
        </p:nvPicPr>
        <p:blipFill>
          <a:blip r:embed="rId6" cstate="print"/>
          <a:stretch>
            <a:fillRect/>
          </a:stretch>
        </p:blipFill>
        <p:spPr>
          <a:xfrm>
            <a:off x="6288955" y="4969719"/>
            <a:ext cx="1527895" cy="1130299"/>
          </a:xfrm>
          <a:prstGeom prst="rect">
            <a:avLst/>
          </a:prstGeom>
        </p:spPr>
      </p:pic>
      <p:pic>
        <p:nvPicPr>
          <p:cNvPr id="7" name="object 7"/>
          <p:cNvPicPr/>
          <p:nvPr/>
        </p:nvPicPr>
        <p:blipFill>
          <a:blip r:embed="rId7" cstate="print"/>
          <a:stretch>
            <a:fillRect/>
          </a:stretch>
        </p:blipFill>
        <p:spPr>
          <a:xfrm>
            <a:off x="303761" y="946339"/>
            <a:ext cx="1674887" cy="1776156"/>
          </a:xfrm>
          <a:prstGeom prst="rect">
            <a:avLst/>
          </a:prstGeom>
        </p:spPr>
      </p:pic>
      <p:sp>
        <p:nvSpPr>
          <p:cNvPr id="8" name="object 8"/>
          <p:cNvSpPr/>
          <p:nvPr/>
        </p:nvSpPr>
        <p:spPr>
          <a:xfrm>
            <a:off x="0" y="6172200"/>
            <a:ext cx="12191577" cy="685800"/>
          </a:xfrm>
          <a:custGeom>
            <a:avLst/>
            <a:gdLst/>
            <a:ahLst/>
            <a:cxnLst/>
            <a:rect l="l" t="t" r="r" b="b"/>
            <a:pathLst>
              <a:path w="18287365" h="1028700">
                <a:moveTo>
                  <a:pt x="0" y="0"/>
                </a:moveTo>
                <a:lnTo>
                  <a:pt x="18286852" y="0"/>
                </a:lnTo>
                <a:lnTo>
                  <a:pt x="18286852" y="1028699"/>
                </a:lnTo>
                <a:lnTo>
                  <a:pt x="0" y="1028699"/>
                </a:lnTo>
                <a:lnTo>
                  <a:pt x="0" y="0"/>
                </a:lnTo>
                <a:close/>
              </a:path>
            </a:pathLst>
          </a:custGeom>
          <a:solidFill>
            <a:srgbClr val="487D5C"/>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sp>
        <p:nvSpPr>
          <p:cNvPr id="9" name="object 9"/>
          <p:cNvSpPr txBox="1"/>
          <p:nvPr/>
        </p:nvSpPr>
        <p:spPr>
          <a:xfrm>
            <a:off x="20009" y="6354652"/>
            <a:ext cx="12152207" cy="437129"/>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1205" marR="3387" indent="-833162">
              <a:lnSpc>
                <a:spcPct val="115100"/>
              </a:lnSpc>
              <a:spcBef>
                <a:spcPts val="67"/>
              </a:spcBef>
            </a:pPr>
            <a:r>
              <a:rPr sz="1267" spc="23" dirty="0">
                <a:solidFill>
                  <a:srgbClr val="FFFFFF"/>
                </a:solidFill>
                <a:latin typeface="Microsoft Sans Serif"/>
                <a:cs typeface="Microsoft Sans Serif"/>
              </a:rPr>
              <a:t>Funded</a:t>
            </a:r>
            <a:r>
              <a:rPr sz="1267" spc="-7" dirty="0">
                <a:solidFill>
                  <a:srgbClr val="FFFFFF"/>
                </a:solidFill>
                <a:latin typeface="Microsoft Sans Serif"/>
                <a:cs typeface="Microsoft Sans Serif"/>
              </a:rPr>
              <a:t> </a:t>
            </a:r>
            <a:r>
              <a:rPr sz="1267" spc="37" dirty="0">
                <a:solidFill>
                  <a:srgbClr val="FFFFFF"/>
                </a:solidFill>
                <a:latin typeface="Microsoft Sans Serif"/>
                <a:cs typeface="Microsoft Sans Serif"/>
              </a:rPr>
              <a:t>by</a:t>
            </a:r>
            <a:r>
              <a:rPr sz="1267" spc="-3"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7"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3" dirty="0">
                <a:solidFill>
                  <a:srgbClr val="FFFFFF"/>
                </a:solidFill>
                <a:latin typeface="Microsoft Sans Serif"/>
                <a:cs typeface="Microsoft Sans Serif"/>
              </a:rPr>
              <a:t> </a:t>
            </a:r>
            <a:r>
              <a:rPr sz="1267" spc="33" dirty="0">
                <a:solidFill>
                  <a:srgbClr val="FFFFFF"/>
                </a:solidFill>
                <a:latin typeface="Microsoft Sans Serif"/>
                <a:cs typeface="Microsoft Sans Serif"/>
              </a:rPr>
              <a:t>Union.</a:t>
            </a:r>
            <a:r>
              <a:rPr sz="1267" spc="-3" dirty="0">
                <a:solidFill>
                  <a:srgbClr val="FFFFFF"/>
                </a:solidFill>
                <a:latin typeface="Microsoft Sans Serif"/>
                <a:cs typeface="Microsoft Sans Serif"/>
              </a:rPr>
              <a:t> </a:t>
            </a:r>
            <a:r>
              <a:rPr sz="1267" spc="-7" dirty="0">
                <a:solidFill>
                  <a:srgbClr val="FFFFFF"/>
                </a:solidFill>
                <a:latin typeface="Microsoft Sans Serif"/>
                <a:cs typeface="Microsoft Sans Serif"/>
              </a:rPr>
              <a:t>Views </a:t>
            </a:r>
            <a:r>
              <a:rPr sz="1267" spc="43" dirty="0">
                <a:solidFill>
                  <a:srgbClr val="FFFFFF"/>
                </a:solidFill>
                <a:latin typeface="Microsoft Sans Serif"/>
                <a:cs typeface="Microsoft Sans Serif"/>
              </a:rPr>
              <a:t>and</a:t>
            </a:r>
            <a:r>
              <a:rPr sz="1267" spc="-3" dirty="0">
                <a:solidFill>
                  <a:srgbClr val="FFFFFF"/>
                </a:solidFill>
                <a:latin typeface="Microsoft Sans Serif"/>
                <a:cs typeface="Microsoft Sans Serif"/>
              </a:rPr>
              <a:t> </a:t>
            </a:r>
            <a:r>
              <a:rPr sz="1267" spc="43" dirty="0">
                <a:solidFill>
                  <a:srgbClr val="FFFFFF"/>
                </a:solidFill>
                <a:latin typeface="Microsoft Sans Serif"/>
                <a:cs typeface="Microsoft Sans Serif"/>
              </a:rPr>
              <a:t>opinions</a:t>
            </a:r>
            <a:r>
              <a:rPr sz="1267" spc="-3" dirty="0">
                <a:solidFill>
                  <a:srgbClr val="FFFFFF"/>
                </a:solidFill>
                <a:latin typeface="Microsoft Sans Serif"/>
                <a:cs typeface="Microsoft Sans Serif"/>
              </a:rPr>
              <a:t> </a:t>
            </a:r>
            <a:r>
              <a:rPr sz="1267" spc="20" dirty="0">
                <a:solidFill>
                  <a:srgbClr val="FFFFFF"/>
                </a:solidFill>
                <a:latin typeface="Microsoft Sans Serif"/>
                <a:cs typeface="Microsoft Sans Serif"/>
              </a:rPr>
              <a:t>expressed</a:t>
            </a:r>
            <a:r>
              <a:rPr sz="1267" spc="-7" dirty="0">
                <a:solidFill>
                  <a:srgbClr val="FFFFFF"/>
                </a:solidFill>
                <a:latin typeface="Microsoft Sans Serif"/>
                <a:cs typeface="Microsoft Sans Serif"/>
              </a:rPr>
              <a:t> </a:t>
            </a:r>
            <a:r>
              <a:rPr sz="1267" spc="30" dirty="0">
                <a:solidFill>
                  <a:srgbClr val="FFFFFF"/>
                </a:solidFill>
                <a:latin typeface="Microsoft Sans Serif"/>
                <a:cs typeface="Microsoft Sans Serif"/>
              </a:rPr>
              <a:t>are</a:t>
            </a:r>
            <a:r>
              <a:rPr sz="1267" spc="-3" dirty="0">
                <a:solidFill>
                  <a:srgbClr val="FFFFFF"/>
                </a:solidFill>
                <a:latin typeface="Microsoft Sans Serif"/>
                <a:cs typeface="Microsoft Sans Serif"/>
              </a:rPr>
              <a:t> </a:t>
            </a:r>
            <a:r>
              <a:rPr sz="1267" spc="40" dirty="0">
                <a:solidFill>
                  <a:srgbClr val="FFFFFF"/>
                </a:solidFill>
                <a:latin typeface="Microsoft Sans Serif"/>
                <a:cs typeface="Microsoft Sans Serif"/>
              </a:rPr>
              <a:t>however</a:t>
            </a:r>
            <a:r>
              <a:rPr sz="1267" spc="-3" dirty="0">
                <a:solidFill>
                  <a:srgbClr val="FFFFFF"/>
                </a:solidFill>
                <a:latin typeface="Microsoft Sans Serif"/>
                <a:cs typeface="Microsoft Sans Serif"/>
              </a:rPr>
              <a:t> </a:t>
            </a:r>
            <a:r>
              <a:rPr sz="1267" spc="37" dirty="0">
                <a:solidFill>
                  <a:srgbClr val="FFFFFF"/>
                </a:solidFill>
                <a:latin typeface="Microsoft Sans Serif"/>
                <a:cs typeface="Microsoft Sans Serif"/>
              </a:rPr>
              <a:t>those</a:t>
            </a:r>
            <a:r>
              <a:rPr sz="1267" spc="-7" dirty="0">
                <a:solidFill>
                  <a:srgbClr val="FFFFFF"/>
                </a:solidFill>
                <a:latin typeface="Microsoft Sans Serif"/>
                <a:cs typeface="Microsoft Sans Serif"/>
              </a:rPr>
              <a:t> </a:t>
            </a:r>
            <a:r>
              <a:rPr sz="1267" spc="67" dirty="0">
                <a:solidFill>
                  <a:srgbClr val="FFFFFF"/>
                </a:solidFill>
                <a:latin typeface="Microsoft Sans Serif"/>
                <a:cs typeface="Microsoft Sans Serif"/>
              </a:rPr>
              <a:t>of</a:t>
            </a:r>
            <a:r>
              <a:rPr sz="1267" spc="-3"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3" dirty="0">
                <a:solidFill>
                  <a:srgbClr val="FFFFFF"/>
                </a:solidFill>
                <a:latin typeface="Microsoft Sans Serif"/>
                <a:cs typeface="Microsoft Sans Serif"/>
              </a:rPr>
              <a:t> </a:t>
            </a:r>
            <a:r>
              <a:rPr sz="1267" spc="27" dirty="0">
                <a:solidFill>
                  <a:srgbClr val="FFFFFF"/>
                </a:solidFill>
                <a:latin typeface="Microsoft Sans Serif"/>
                <a:cs typeface="Microsoft Sans Serif"/>
              </a:rPr>
              <a:t>author(s)</a:t>
            </a:r>
            <a:r>
              <a:rPr sz="1267" spc="-7" dirty="0">
                <a:solidFill>
                  <a:srgbClr val="FFFFFF"/>
                </a:solidFill>
                <a:latin typeface="Microsoft Sans Serif"/>
                <a:cs typeface="Microsoft Sans Serif"/>
              </a:rPr>
              <a:t> </a:t>
            </a:r>
            <a:r>
              <a:rPr sz="1267" spc="40" dirty="0">
                <a:solidFill>
                  <a:srgbClr val="FFFFFF"/>
                </a:solidFill>
                <a:latin typeface="Microsoft Sans Serif"/>
                <a:cs typeface="Microsoft Sans Serif"/>
              </a:rPr>
              <a:t>only</a:t>
            </a:r>
            <a:r>
              <a:rPr sz="1267" spc="-3" dirty="0">
                <a:solidFill>
                  <a:srgbClr val="FFFFFF"/>
                </a:solidFill>
                <a:latin typeface="Microsoft Sans Serif"/>
                <a:cs typeface="Microsoft Sans Serif"/>
              </a:rPr>
              <a:t> </a:t>
            </a:r>
            <a:r>
              <a:rPr sz="1267" spc="43" dirty="0">
                <a:solidFill>
                  <a:srgbClr val="FFFFFF"/>
                </a:solidFill>
                <a:latin typeface="Microsoft Sans Serif"/>
                <a:cs typeface="Microsoft Sans Serif"/>
              </a:rPr>
              <a:t>and</a:t>
            </a:r>
            <a:r>
              <a:rPr sz="1267" spc="-7" dirty="0">
                <a:solidFill>
                  <a:srgbClr val="FFFFFF"/>
                </a:solidFill>
                <a:latin typeface="Microsoft Sans Serif"/>
                <a:cs typeface="Microsoft Sans Serif"/>
              </a:rPr>
              <a:t> </a:t>
            </a:r>
            <a:r>
              <a:rPr sz="1267" spc="63" dirty="0">
                <a:solidFill>
                  <a:srgbClr val="FFFFFF"/>
                </a:solidFill>
                <a:latin typeface="Microsoft Sans Serif"/>
                <a:cs typeface="Microsoft Sans Serif"/>
              </a:rPr>
              <a:t>do</a:t>
            </a:r>
            <a:r>
              <a:rPr sz="1267" spc="-3" dirty="0">
                <a:solidFill>
                  <a:srgbClr val="FFFFFF"/>
                </a:solidFill>
                <a:latin typeface="Microsoft Sans Serif"/>
                <a:cs typeface="Microsoft Sans Serif"/>
              </a:rPr>
              <a:t> </a:t>
            </a:r>
            <a:r>
              <a:rPr sz="1267" spc="73" dirty="0">
                <a:solidFill>
                  <a:srgbClr val="FFFFFF"/>
                </a:solidFill>
                <a:latin typeface="Microsoft Sans Serif"/>
                <a:cs typeface="Microsoft Sans Serif"/>
              </a:rPr>
              <a:t>not</a:t>
            </a:r>
            <a:r>
              <a:rPr sz="1267" spc="-3" dirty="0">
                <a:solidFill>
                  <a:srgbClr val="FFFFFF"/>
                </a:solidFill>
                <a:latin typeface="Microsoft Sans Serif"/>
                <a:cs typeface="Microsoft Sans Serif"/>
              </a:rPr>
              <a:t> </a:t>
            </a:r>
            <a:r>
              <a:rPr sz="1267" spc="10" dirty="0">
                <a:solidFill>
                  <a:srgbClr val="FFFFFF"/>
                </a:solidFill>
                <a:latin typeface="Microsoft Sans Serif"/>
                <a:cs typeface="Microsoft Sans Serif"/>
              </a:rPr>
              <a:t>necessarily</a:t>
            </a:r>
            <a:r>
              <a:rPr sz="1267" spc="-7" dirty="0">
                <a:solidFill>
                  <a:srgbClr val="FFFFFF"/>
                </a:solidFill>
                <a:latin typeface="Microsoft Sans Serif"/>
                <a:cs typeface="Microsoft Sans Serif"/>
              </a:rPr>
              <a:t> </a:t>
            </a:r>
            <a:r>
              <a:rPr sz="1267" spc="37" dirty="0">
                <a:solidFill>
                  <a:srgbClr val="FFFFFF"/>
                </a:solidFill>
                <a:latin typeface="Microsoft Sans Serif"/>
                <a:cs typeface="Microsoft Sans Serif"/>
              </a:rPr>
              <a:t>reflect</a:t>
            </a:r>
            <a:r>
              <a:rPr sz="1267" spc="-3" dirty="0">
                <a:solidFill>
                  <a:srgbClr val="FFFFFF"/>
                </a:solidFill>
                <a:latin typeface="Microsoft Sans Serif"/>
                <a:cs typeface="Microsoft Sans Serif"/>
              </a:rPr>
              <a:t> </a:t>
            </a:r>
            <a:r>
              <a:rPr sz="1267" spc="37" dirty="0">
                <a:solidFill>
                  <a:srgbClr val="FFFFFF"/>
                </a:solidFill>
                <a:latin typeface="Microsoft Sans Serif"/>
                <a:cs typeface="Microsoft Sans Serif"/>
              </a:rPr>
              <a:t>those</a:t>
            </a:r>
            <a:r>
              <a:rPr sz="1267" spc="-3" dirty="0">
                <a:solidFill>
                  <a:srgbClr val="FFFFFF"/>
                </a:solidFill>
                <a:latin typeface="Microsoft Sans Serif"/>
                <a:cs typeface="Microsoft Sans Serif"/>
              </a:rPr>
              <a:t> </a:t>
            </a:r>
            <a:r>
              <a:rPr sz="1267" spc="67" dirty="0">
                <a:solidFill>
                  <a:srgbClr val="FFFFFF"/>
                </a:solidFill>
                <a:latin typeface="Microsoft Sans Serif"/>
                <a:cs typeface="Microsoft Sans Serif"/>
              </a:rPr>
              <a:t>of</a:t>
            </a:r>
            <a:r>
              <a:rPr sz="1267" spc="-7"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3"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3" dirty="0">
                <a:solidFill>
                  <a:srgbClr val="FFFFFF"/>
                </a:solidFill>
                <a:latin typeface="Microsoft Sans Serif"/>
                <a:cs typeface="Microsoft Sans Serif"/>
              </a:rPr>
              <a:t> </a:t>
            </a:r>
            <a:r>
              <a:rPr sz="1267" spc="47" dirty="0">
                <a:solidFill>
                  <a:srgbClr val="FFFFFF"/>
                </a:solidFill>
                <a:latin typeface="Microsoft Sans Serif"/>
                <a:cs typeface="Microsoft Sans Serif"/>
              </a:rPr>
              <a:t>Union </a:t>
            </a:r>
            <a:r>
              <a:rPr sz="1267" spc="-327" dirty="0">
                <a:solidFill>
                  <a:srgbClr val="FFFFFF"/>
                </a:solidFill>
                <a:latin typeface="Microsoft Sans Serif"/>
                <a:cs typeface="Microsoft Sans Serif"/>
              </a:rPr>
              <a:t> </a:t>
            </a:r>
            <a:r>
              <a:rPr sz="1267" spc="73" dirty="0">
                <a:solidFill>
                  <a:srgbClr val="FFFFFF"/>
                </a:solidFill>
                <a:latin typeface="Microsoft Sans Serif"/>
                <a:cs typeface="Microsoft Sans Serif"/>
              </a:rPr>
              <a:t>or</a:t>
            </a:r>
            <a:r>
              <a:rPr sz="1267" spc="-10"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7"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10" dirty="0">
                <a:solidFill>
                  <a:srgbClr val="FFFFFF"/>
                </a:solidFill>
                <a:latin typeface="Microsoft Sans Serif"/>
                <a:cs typeface="Microsoft Sans Serif"/>
              </a:rPr>
              <a:t> </a:t>
            </a:r>
            <a:r>
              <a:rPr sz="1267" spc="23" dirty="0">
                <a:solidFill>
                  <a:srgbClr val="FFFFFF"/>
                </a:solidFill>
                <a:latin typeface="Microsoft Sans Serif"/>
                <a:cs typeface="Microsoft Sans Serif"/>
              </a:rPr>
              <a:t>Education</a:t>
            </a:r>
            <a:r>
              <a:rPr sz="1267" spc="-7" dirty="0">
                <a:solidFill>
                  <a:srgbClr val="FFFFFF"/>
                </a:solidFill>
                <a:latin typeface="Microsoft Sans Serif"/>
                <a:cs typeface="Microsoft Sans Serif"/>
              </a:rPr>
              <a:t> </a:t>
            </a:r>
            <a:r>
              <a:rPr sz="1267" spc="43" dirty="0">
                <a:solidFill>
                  <a:srgbClr val="FFFFFF"/>
                </a:solidFill>
                <a:latin typeface="Microsoft Sans Serif"/>
                <a:cs typeface="Microsoft Sans Serif"/>
              </a:rPr>
              <a:t>and</a:t>
            </a:r>
            <a:r>
              <a:rPr sz="1267" spc="-10" dirty="0">
                <a:solidFill>
                  <a:srgbClr val="FFFFFF"/>
                </a:solidFill>
                <a:latin typeface="Microsoft Sans Serif"/>
                <a:cs typeface="Microsoft Sans Serif"/>
              </a:rPr>
              <a:t> </a:t>
            </a:r>
            <a:r>
              <a:rPr sz="1267" spc="33" dirty="0">
                <a:solidFill>
                  <a:srgbClr val="FFFFFF"/>
                </a:solidFill>
                <a:latin typeface="Microsoft Sans Serif"/>
                <a:cs typeface="Microsoft Sans Serif"/>
              </a:rPr>
              <a:t>Culture</a:t>
            </a:r>
            <a:r>
              <a:rPr sz="1267" spc="-7" dirty="0">
                <a:solidFill>
                  <a:srgbClr val="FFFFFF"/>
                </a:solidFill>
                <a:latin typeface="Microsoft Sans Serif"/>
                <a:cs typeface="Microsoft Sans Serif"/>
              </a:rPr>
              <a:t> </a:t>
            </a:r>
            <a:r>
              <a:rPr sz="1267" spc="3" dirty="0">
                <a:solidFill>
                  <a:srgbClr val="FFFFFF"/>
                </a:solidFill>
                <a:latin typeface="Microsoft Sans Serif"/>
                <a:cs typeface="Microsoft Sans Serif"/>
              </a:rPr>
              <a:t>Executive</a:t>
            </a:r>
            <a:r>
              <a:rPr sz="1267" spc="-10" dirty="0">
                <a:solidFill>
                  <a:srgbClr val="FFFFFF"/>
                </a:solidFill>
                <a:latin typeface="Microsoft Sans Serif"/>
                <a:cs typeface="Microsoft Sans Serif"/>
              </a:rPr>
              <a:t> </a:t>
            </a:r>
            <a:r>
              <a:rPr sz="1267" spc="-3" dirty="0">
                <a:solidFill>
                  <a:srgbClr val="FFFFFF"/>
                </a:solidFill>
                <a:latin typeface="Microsoft Sans Serif"/>
                <a:cs typeface="Microsoft Sans Serif"/>
              </a:rPr>
              <a:t>Agency</a:t>
            </a:r>
            <a:r>
              <a:rPr sz="1267" spc="-7" dirty="0">
                <a:solidFill>
                  <a:srgbClr val="FFFFFF"/>
                </a:solidFill>
                <a:latin typeface="Microsoft Sans Serif"/>
                <a:cs typeface="Microsoft Sans Serif"/>
              </a:rPr>
              <a:t> </a:t>
            </a:r>
            <a:r>
              <a:rPr sz="1267" spc="-76" dirty="0">
                <a:solidFill>
                  <a:srgbClr val="FFFFFF"/>
                </a:solidFill>
                <a:latin typeface="Microsoft Sans Serif"/>
                <a:cs typeface="Microsoft Sans Serif"/>
              </a:rPr>
              <a:t>(EACEA).</a:t>
            </a:r>
            <a:r>
              <a:rPr sz="1267" spc="-7" dirty="0">
                <a:solidFill>
                  <a:srgbClr val="FFFFFF"/>
                </a:solidFill>
                <a:latin typeface="Microsoft Sans Serif"/>
                <a:cs typeface="Microsoft Sans Serif"/>
              </a:rPr>
              <a:t> </a:t>
            </a:r>
            <a:r>
              <a:rPr sz="1267" spc="47" dirty="0">
                <a:solidFill>
                  <a:srgbClr val="FFFFFF"/>
                </a:solidFill>
                <a:latin typeface="Microsoft Sans Serif"/>
                <a:cs typeface="Microsoft Sans Serif"/>
              </a:rPr>
              <a:t>Neither</a:t>
            </a:r>
            <a:r>
              <a:rPr sz="1267" spc="-10"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7"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10" dirty="0">
                <a:solidFill>
                  <a:srgbClr val="FFFFFF"/>
                </a:solidFill>
                <a:latin typeface="Microsoft Sans Serif"/>
                <a:cs typeface="Microsoft Sans Serif"/>
              </a:rPr>
              <a:t> </a:t>
            </a:r>
            <a:r>
              <a:rPr sz="1267" spc="47" dirty="0">
                <a:solidFill>
                  <a:srgbClr val="FFFFFF"/>
                </a:solidFill>
                <a:latin typeface="Microsoft Sans Serif"/>
                <a:cs typeface="Microsoft Sans Serif"/>
              </a:rPr>
              <a:t>Union</a:t>
            </a:r>
            <a:r>
              <a:rPr sz="1267" spc="-7" dirty="0">
                <a:solidFill>
                  <a:srgbClr val="FFFFFF"/>
                </a:solidFill>
                <a:latin typeface="Microsoft Sans Serif"/>
                <a:cs typeface="Microsoft Sans Serif"/>
              </a:rPr>
              <a:t> </a:t>
            </a:r>
            <a:r>
              <a:rPr sz="1267" spc="73" dirty="0">
                <a:solidFill>
                  <a:srgbClr val="FFFFFF"/>
                </a:solidFill>
                <a:latin typeface="Microsoft Sans Serif"/>
                <a:cs typeface="Microsoft Sans Serif"/>
              </a:rPr>
              <a:t>nor</a:t>
            </a:r>
            <a:r>
              <a:rPr sz="1267" spc="-10" dirty="0">
                <a:solidFill>
                  <a:srgbClr val="FFFFFF"/>
                </a:solidFill>
                <a:latin typeface="Microsoft Sans Serif"/>
                <a:cs typeface="Microsoft Sans Serif"/>
              </a:rPr>
              <a:t> </a:t>
            </a:r>
            <a:r>
              <a:rPr sz="1267" spc="-100" dirty="0">
                <a:solidFill>
                  <a:srgbClr val="FFFFFF"/>
                </a:solidFill>
                <a:latin typeface="Microsoft Sans Serif"/>
                <a:cs typeface="Microsoft Sans Serif"/>
              </a:rPr>
              <a:t>EACEA</a:t>
            </a:r>
            <a:r>
              <a:rPr sz="1267" spc="-7" dirty="0">
                <a:solidFill>
                  <a:srgbClr val="FFFFFF"/>
                </a:solidFill>
                <a:latin typeface="Microsoft Sans Serif"/>
                <a:cs typeface="Microsoft Sans Serif"/>
              </a:rPr>
              <a:t> </a:t>
            </a:r>
            <a:r>
              <a:rPr sz="1267" spc="10" dirty="0">
                <a:solidFill>
                  <a:srgbClr val="FFFFFF"/>
                </a:solidFill>
                <a:latin typeface="Microsoft Sans Serif"/>
                <a:cs typeface="Microsoft Sans Serif"/>
              </a:rPr>
              <a:t>can</a:t>
            </a:r>
            <a:r>
              <a:rPr sz="1267" spc="-10" dirty="0">
                <a:solidFill>
                  <a:srgbClr val="FFFFFF"/>
                </a:solidFill>
                <a:latin typeface="Microsoft Sans Serif"/>
                <a:cs typeface="Microsoft Sans Serif"/>
              </a:rPr>
              <a:t> </a:t>
            </a:r>
            <a:r>
              <a:rPr sz="1267" spc="37" dirty="0">
                <a:solidFill>
                  <a:srgbClr val="FFFFFF"/>
                </a:solidFill>
                <a:latin typeface="Microsoft Sans Serif"/>
                <a:cs typeface="Microsoft Sans Serif"/>
              </a:rPr>
              <a:t>be</a:t>
            </a:r>
            <a:r>
              <a:rPr sz="1267" spc="-7" dirty="0">
                <a:solidFill>
                  <a:srgbClr val="FFFFFF"/>
                </a:solidFill>
                <a:latin typeface="Microsoft Sans Serif"/>
                <a:cs typeface="Microsoft Sans Serif"/>
              </a:rPr>
              <a:t> </a:t>
            </a:r>
            <a:r>
              <a:rPr sz="1267" spc="43" dirty="0">
                <a:solidFill>
                  <a:srgbClr val="FFFFFF"/>
                </a:solidFill>
                <a:latin typeface="Microsoft Sans Serif"/>
                <a:cs typeface="Microsoft Sans Serif"/>
              </a:rPr>
              <a:t>held</a:t>
            </a:r>
            <a:r>
              <a:rPr sz="1267" spc="-7" dirty="0">
                <a:solidFill>
                  <a:srgbClr val="FFFFFF"/>
                </a:solidFill>
                <a:latin typeface="Microsoft Sans Serif"/>
                <a:cs typeface="Microsoft Sans Serif"/>
              </a:rPr>
              <a:t> </a:t>
            </a:r>
            <a:r>
              <a:rPr sz="1267" spc="30" dirty="0">
                <a:solidFill>
                  <a:srgbClr val="FFFFFF"/>
                </a:solidFill>
                <a:latin typeface="Microsoft Sans Serif"/>
                <a:cs typeface="Microsoft Sans Serif"/>
              </a:rPr>
              <a:t>responsible</a:t>
            </a:r>
            <a:r>
              <a:rPr sz="1267" spc="-10" dirty="0">
                <a:solidFill>
                  <a:srgbClr val="FFFFFF"/>
                </a:solidFill>
                <a:latin typeface="Microsoft Sans Serif"/>
                <a:cs typeface="Microsoft Sans Serif"/>
              </a:rPr>
              <a:t> </a:t>
            </a:r>
            <a:r>
              <a:rPr sz="1267" spc="73" dirty="0">
                <a:solidFill>
                  <a:srgbClr val="FFFFFF"/>
                </a:solidFill>
                <a:latin typeface="Microsoft Sans Serif"/>
                <a:cs typeface="Microsoft Sans Serif"/>
              </a:rPr>
              <a:t>for</a:t>
            </a:r>
            <a:r>
              <a:rPr sz="1267" spc="-7" dirty="0">
                <a:solidFill>
                  <a:srgbClr val="FFFFFF"/>
                </a:solidFill>
                <a:latin typeface="Microsoft Sans Serif"/>
                <a:cs typeface="Microsoft Sans Serif"/>
              </a:rPr>
              <a:t> </a:t>
            </a:r>
            <a:r>
              <a:rPr sz="1267" spc="53" dirty="0">
                <a:solidFill>
                  <a:srgbClr val="FFFFFF"/>
                </a:solidFill>
                <a:latin typeface="Microsoft Sans Serif"/>
                <a:cs typeface="Microsoft Sans Serif"/>
              </a:rPr>
              <a:t>them.</a:t>
            </a:r>
            <a:endParaRPr sz="1267">
              <a:latin typeface="Microsoft Sans Serif"/>
              <a:cs typeface="Microsoft Sans Serif"/>
            </a:endParaRPr>
          </a:p>
        </p:txBody>
      </p:sp>
      <p:pic>
        <p:nvPicPr>
          <p:cNvPr id="10" name="object 10"/>
          <p:cNvPicPr/>
          <p:nvPr/>
        </p:nvPicPr>
        <p:blipFill>
          <a:blip r:embed="rId8" cstate="print"/>
          <a:stretch>
            <a:fillRect/>
          </a:stretch>
        </p:blipFill>
        <p:spPr>
          <a:xfrm>
            <a:off x="10426294" y="920091"/>
            <a:ext cx="1365249" cy="1441449"/>
          </a:xfrm>
          <a:prstGeom prst="rect">
            <a:avLst/>
          </a:prstGeom>
        </p:spPr>
      </p:pic>
      <p:pic>
        <p:nvPicPr>
          <p:cNvPr id="11" name="object 11"/>
          <p:cNvPicPr/>
          <p:nvPr/>
        </p:nvPicPr>
        <p:blipFill>
          <a:blip r:embed="rId9" cstate="print"/>
          <a:stretch>
            <a:fillRect/>
          </a:stretch>
        </p:blipFill>
        <p:spPr>
          <a:xfrm>
            <a:off x="3666342" y="3257771"/>
            <a:ext cx="4848843" cy="1159933"/>
          </a:xfrm>
          <a:prstGeom prst="rect">
            <a:avLst/>
          </a:prstGeom>
        </p:spPr>
      </p:pic>
      <p:sp>
        <p:nvSpPr>
          <p:cNvPr id="12" name="object 12"/>
          <p:cNvSpPr txBox="1">
            <a:spLocks noGrp="1"/>
          </p:cNvSpPr>
          <p:nvPr>
            <p:ph type="title"/>
          </p:nvPr>
        </p:nvSpPr>
        <p:spPr>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67"/>
              </a:spcBef>
            </a:pPr>
            <a:r>
              <a:rPr spc="97" dirty="0"/>
              <a:t>E</a:t>
            </a:r>
            <a:r>
              <a:rPr spc="37" dirty="0"/>
              <a:t>u</a:t>
            </a:r>
            <a:r>
              <a:rPr spc="490" dirty="0"/>
              <a:t>r</a:t>
            </a:r>
            <a:r>
              <a:rPr spc="53" dirty="0"/>
              <a:t>h</a:t>
            </a:r>
            <a:r>
              <a:rPr spc="50" dirty="0"/>
              <a:t>o</a:t>
            </a:r>
            <a:r>
              <a:rPr spc="-53" dirty="0"/>
              <a:t>p</a:t>
            </a:r>
            <a:r>
              <a:rPr spc="203" dirty="0"/>
              <a:t>e</a:t>
            </a:r>
          </a:p>
        </p:txBody>
      </p:sp>
      <p:sp>
        <p:nvSpPr>
          <p:cNvPr id="13" name="object 13"/>
          <p:cNvSpPr txBox="1"/>
          <p:nvPr/>
        </p:nvSpPr>
        <p:spPr>
          <a:xfrm>
            <a:off x="2516738" y="1866513"/>
            <a:ext cx="6762750" cy="763693"/>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67"/>
              </a:spcBef>
            </a:pPr>
            <a:r>
              <a:rPr sz="2333" spc="-43" dirty="0">
                <a:latin typeface="Georgia"/>
                <a:cs typeface="Georgia"/>
              </a:rPr>
              <a:t>EU</a:t>
            </a:r>
            <a:r>
              <a:rPr sz="2333" spc="50" dirty="0">
                <a:latin typeface="Georgia"/>
                <a:cs typeface="Georgia"/>
              </a:rPr>
              <a:t> </a:t>
            </a:r>
            <a:r>
              <a:rPr sz="2333" spc="47" dirty="0">
                <a:latin typeface="Georgia"/>
                <a:cs typeface="Georgia"/>
              </a:rPr>
              <a:t>as</a:t>
            </a:r>
            <a:r>
              <a:rPr sz="2333" spc="53" dirty="0">
                <a:latin typeface="Georgia"/>
                <a:cs typeface="Georgia"/>
              </a:rPr>
              <a:t> </a:t>
            </a:r>
            <a:r>
              <a:rPr sz="2333" spc="27" dirty="0">
                <a:latin typeface="Georgia"/>
                <a:cs typeface="Georgia"/>
              </a:rPr>
              <a:t>a</a:t>
            </a:r>
            <a:r>
              <a:rPr sz="2333" spc="50" dirty="0">
                <a:latin typeface="Georgia"/>
                <a:cs typeface="Georgia"/>
              </a:rPr>
              <a:t> </a:t>
            </a:r>
            <a:r>
              <a:rPr sz="2333" spc="33" dirty="0">
                <a:latin typeface="Georgia"/>
                <a:cs typeface="Georgia"/>
              </a:rPr>
              <a:t>solidarity's</a:t>
            </a:r>
            <a:r>
              <a:rPr sz="2333" spc="53" dirty="0">
                <a:latin typeface="Georgia"/>
                <a:cs typeface="Georgia"/>
              </a:rPr>
              <a:t> </a:t>
            </a:r>
            <a:r>
              <a:rPr sz="2333" spc="76" dirty="0">
                <a:latin typeface="Georgia"/>
                <a:cs typeface="Georgia"/>
              </a:rPr>
              <a:t>house</a:t>
            </a:r>
            <a:r>
              <a:rPr sz="2333" spc="53" dirty="0">
                <a:latin typeface="Georgia"/>
                <a:cs typeface="Georgia"/>
              </a:rPr>
              <a:t> </a:t>
            </a:r>
            <a:r>
              <a:rPr sz="2333" spc="60" dirty="0">
                <a:latin typeface="Georgia"/>
                <a:cs typeface="Georgia"/>
              </a:rPr>
              <a:t>for</a:t>
            </a:r>
            <a:r>
              <a:rPr sz="2333" spc="50" dirty="0">
                <a:latin typeface="Georgia"/>
                <a:cs typeface="Georgia"/>
              </a:rPr>
              <a:t> </a:t>
            </a:r>
            <a:r>
              <a:rPr sz="2333" spc="40" dirty="0">
                <a:latin typeface="Georgia"/>
                <a:cs typeface="Georgia"/>
              </a:rPr>
              <a:t>minors</a:t>
            </a:r>
            <a:r>
              <a:rPr sz="2333" spc="53" dirty="0">
                <a:latin typeface="Georgia"/>
                <a:cs typeface="Georgia"/>
              </a:rPr>
              <a:t> </a:t>
            </a:r>
            <a:r>
              <a:rPr sz="2333" spc="80" dirty="0">
                <a:latin typeface="Georgia"/>
                <a:cs typeface="Georgia"/>
              </a:rPr>
              <a:t>out</a:t>
            </a:r>
            <a:r>
              <a:rPr sz="2333" spc="50" dirty="0">
                <a:latin typeface="Georgia"/>
                <a:cs typeface="Georgia"/>
              </a:rPr>
              <a:t> </a:t>
            </a:r>
            <a:r>
              <a:rPr sz="2333" spc="67" dirty="0">
                <a:latin typeface="Georgia"/>
                <a:cs typeface="Georgia"/>
              </a:rPr>
              <a:t>of</a:t>
            </a:r>
            <a:r>
              <a:rPr sz="2333" spc="53" dirty="0">
                <a:latin typeface="Georgia"/>
                <a:cs typeface="Georgia"/>
              </a:rPr>
              <a:t> </a:t>
            </a:r>
            <a:r>
              <a:rPr sz="2333" spc="73" dirty="0">
                <a:latin typeface="Georgia"/>
                <a:cs typeface="Georgia"/>
              </a:rPr>
              <a:t>home</a:t>
            </a:r>
            <a:endParaRPr sz="2333">
              <a:latin typeface="Georgia"/>
              <a:cs typeface="Georgia"/>
            </a:endParaRPr>
          </a:p>
          <a:p>
            <a:pPr marR="214641" algn="ctr">
              <a:lnSpc>
                <a:spcPct val="100000"/>
              </a:lnSpc>
              <a:spcBef>
                <a:spcPts val="1557"/>
              </a:spcBef>
            </a:pPr>
            <a:r>
              <a:rPr sz="1267" spc="7" dirty="0">
                <a:latin typeface="Microsoft Sans Serif"/>
                <a:cs typeface="Microsoft Sans Serif"/>
              </a:rPr>
              <a:t>Erasmus+</a:t>
            </a:r>
            <a:r>
              <a:rPr sz="1267" spc="-20" dirty="0">
                <a:latin typeface="Microsoft Sans Serif"/>
                <a:cs typeface="Microsoft Sans Serif"/>
              </a:rPr>
              <a:t> </a:t>
            </a:r>
            <a:r>
              <a:rPr sz="1267" spc="43" dirty="0">
                <a:latin typeface="Microsoft Sans Serif"/>
                <a:cs typeface="Microsoft Sans Serif"/>
              </a:rPr>
              <a:t>project</a:t>
            </a:r>
            <a:r>
              <a:rPr sz="1267" spc="-17" dirty="0">
                <a:latin typeface="Microsoft Sans Serif"/>
                <a:cs typeface="Microsoft Sans Serif"/>
              </a:rPr>
              <a:t> </a:t>
            </a:r>
            <a:r>
              <a:rPr sz="1267" spc="27" dirty="0">
                <a:latin typeface="Microsoft Sans Serif"/>
                <a:cs typeface="Microsoft Sans Serif"/>
              </a:rPr>
              <a:t>n.</a:t>
            </a:r>
            <a:r>
              <a:rPr sz="1267" spc="-20" dirty="0">
                <a:latin typeface="Microsoft Sans Serif"/>
                <a:cs typeface="Microsoft Sans Serif"/>
              </a:rPr>
              <a:t> </a:t>
            </a:r>
            <a:r>
              <a:rPr sz="1267" spc="-3" dirty="0">
                <a:latin typeface="Microsoft Sans Serif"/>
                <a:cs typeface="Microsoft Sans Serif"/>
              </a:rPr>
              <a:t>2023-2-IT03-KA220-YOU-000184370</a:t>
            </a:r>
            <a:endParaRPr sz="1267">
              <a:latin typeface="Microsoft Sans Serif"/>
              <a:cs typeface="Microsoft Sans Serif"/>
            </a:endParaRPr>
          </a:p>
        </p:txBody>
      </p:sp>
      <p:pic>
        <p:nvPicPr>
          <p:cNvPr id="14" name="object 14"/>
          <p:cNvPicPr/>
          <p:nvPr/>
        </p:nvPicPr>
        <p:blipFill>
          <a:blip r:embed="rId10" cstate="print"/>
          <a:stretch>
            <a:fillRect/>
          </a:stretch>
        </p:blipFill>
        <p:spPr>
          <a:xfrm>
            <a:off x="7915797" y="5291340"/>
            <a:ext cx="1777999" cy="488949"/>
          </a:xfrm>
          <a:prstGeom prst="rect">
            <a:avLst/>
          </a:prstGeom>
        </p:spPr>
      </p:pic>
      <p:pic>
        <p:nvPicPr>
          <p:cNvPr id="15" name="object 15"/>
          <p:cNvPicPr/>
          <p:nvPr/>
        </p:nvPicPr>
        <p:blipFill>
          <a:blip r:embed="rId11" cstate="print"/>
          <a:stretch>
            <a:fillRect/>
          </a:stretch>
        </p:blipFill>
        <p:spPr>
          <a:xfrm>
            <a:off x="9795972" y="5242233"/>
            <a:ext cx="534561" cy="537599"/>
          </a:xfrm>
          <a:prstGeom prst="rect">
            <a:avLst/>
          </a:prstGeom>
        </p:spPr>
      </p:pic>
      <p:sp>
        <p:nvSpPr>
          <p:cNvPr id="16" name="object 16"/>
          <p:cNvSpPr/>
          <p:nvPr/>
        </p:nvSpPr>
        <p:spPr>
          <a:xfrm>
            <a:off x="10406008" y="5352499"/>
            <a:ext cx="786977" cy="134620"/>
          </a:xfrm>
          <a:custGeom>
            <a:avLst/>
            <a:gdLst/>
            <a:ahLst/>
            <a:cxnLst/>
            <a:rect l="l" t="t" r="r" b="b"/>
            <a:pathLst>
              <a:path w="1180465" h="201929">
                <a:moveTo>
                  <a:pt x="124028" y="61188"/>
                </a:moveTo>
                <a:lnTo>
                  <a:pt x="109791" y="22682"/>
                </a:lnTo>
                <a:lnTo>
                  <a:pt x="100495" y="14922"/>
                </a:lnTo>
                <a:lnTo>
                  <a:pt x="100495" y="61188"/>
                </a:lnTo>
                <a:lnTo>
                  <a:pt x="99656" y="71285"/>
                </a:lnTo>
                <a:lnTo>
                  <a:pt x="69405" y="99910"/>
                </a:lnTo>
                <a:lnTo>
                  <a:pt x="43332" y="102387"/>
                </a:lnTo>
                <a:lnTo>
                  <a:pt x="22885" y="102387"/>
                </a:lnTo>
                <a:lnTo>
                  <a:pt x="22771" y="22682"/>
                </a:lnTo>
                <a:lnTo>
                  <a:pt x="48221" y="22682"/>
                </a:lnTo>
                <a:lnTo>
                  <a:pt x="87757"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53"/>
                </a:lnTo>
                <a:lnTo>
                  <a:pt x="122847" y="74231"/>
                </a:lnTo>
                <a:lnTo>
                  <a:pt x="124028" y="61188"/>
                </a:lnTo>
                <a:close/>
              </a:path>
              <a:path w="1180465" h="201929">
                <a:moveTo>
                  <a:pt x="275285" y="198882"/>
                </a:moveTo>
                <a:lnTo>
                  <a:pt x="226148" y="117462"/>
                </a:lnTo>
                <a:lnTo>
                  <a:pt x="222161" y="110845"/>
                </a:lnTo>
                <a:lnTo>
                  <a:pt x="239344" y="102450"/>
                </a:lnTo>
                <a:lnTo>
                  <a:pt x="244119" y="97967"/>
                </a:lnTo>
                <a:lnTo>
                  <a:pt x="251625" y="90906"/>
                </a:lnTo>
                <a:lnTo>
                  <a:pt x="258991" y="76200"/>
                </a:lnTo>
                <a:lnTo>
                  <a:pt x="261442" y="58369"/>
                </a:lnTo>
                <a:lnTo>
                  <a:pt x="260388" y="45351"/>
                </a:lnTo>
                <a:lnTo>
                  <a:pt x="238074" y="12979"/>
                </a:lnTo>
                <a:lnTo>
                  <a:pt x="238074" y="59588"/>
                </a:lnTo>
                <a:lnTo>
                  <a:pt x="237363" y="68554"/>
                </a:lnTo>
                <a:lnTo>
                  <a:pt x="202780" y="97243"/>
                </a:lnTo>
                <a:lnTo>
                  <a:pt x="191554" y="97853"/>
                </a:lnTo>
                <a:lnTo>
                  <a:pt x="160464" y="97853"/>
                </a:lnTo>
                <a:lnTo>
                  <a:pt x="160464" y="23050"/>
                </a:lnTo>
                <a:lnTo>
                  <a:pt x="189966" y="23050"/>
                </a:lnTo>
                <a:lnTo>
                  <a:pt x="231660" y="36588"/>
                </a:lnTo>
                <a:lnTo>
                  <a:pt x="238074" y="59588"/>
                </a:lnTo>
                <a:lnTo>
                  <a:pt x="238074" y="12979"/>
                </a:lnTo>
                <a:lnTo>
                  <a:pt x="234581" y="10833"/>
                </a:lnTo>
                <a:lnTo>
                  <a:pt x="222478" y="6540"/>
                </a:lnTo>
                <a:lnTo>
                  <a:pt x="208013" y="3937"/>
                </a:lnTo>
                <a:lnTo>
                  <a:pt x="191185" y="3073"/>
                </a:lnTo>
                <a:lnTo>
                  <a:pt x="137579" y="3073"/>
                </a:lnTo>
                <a:lnTo>
                  <a:pt x="137579" y="198882"/>
                </a:lnTo>
                <a:lnTo>
                  <a:pt x="160350" y="198882"/>
                </a:lnTo>
                <a:lnTo>
                  <a:pt x="160350" y="117462"/>
                </a:lnTo>
                <a:lnTo>
                  <a:pt x="200977" y="117462"/>
                </a:lnTo>
                <a:lnTo>
                  <a:pt x="248348" y="198882"/>
                </a:lnTo>
                <a:lnTo>
                  <a:pt x="275285" y="198882"/>
                </a:lnTo>
                <a:close/>
              </a:path>
              <a:path w="1180465" h="201929">
                <a:moveTo>
                  <a:pt x="449326" y="100787"/>
                </a:moveTo>
                <a:lnTo>
                  <a:pt x="449084" y="100672"/>
                </a:lnTo>
                <a:lnTo>
                  <a:pt x="447611" y="78384"/>
                </a:lnTo>
                <a:lnTo>
                  <a:pt x="443191" y="58648"/>
                </a:lnTo>
                <a:lnTo>
                  <a:pt x="435813" y="41427"/>
                </a:lnTo>
                <a:lnTo>
                  <a:pt x="425462" y="26733"/>
                </a:lnTo>
                <a:lnTo>
                  <a:pt x="425094" y="26403"/>
                </a:lnTo>
                <a:lnTo>
                  <a:pt x="425094" y="100787"/>
                </a:lnTo>
                <a:lnTo>
                  <a:pt x="424065" y="119456"/>
                </a:lnTo>
                <a:lnTo>
                  <a:pt x="408571" y="161239"/>
                </a:lnTo>
                <a:lnTo>
                  <a:pt x="374650" y="180428"/>
                </a:lnTo>
                <a:lnTo>
                  <a:pt x="359486" y="181711"/>
                </a:lnTo>
                <a:lnTo>
                  <a:pt x="344385" y="180428"/>
                </a:lnTo>
                <a:lnTo>
                  <a:pt x="310413" y="161112"/>
                </a:lnTo>
                <a:lnTo>
                  <a:pt x="294589" y="119545"/>
                </a:lnTo>
                <a:lnTo>
                  <a:pt x="293522" y="100787"/>
                </a:lnTo>
                <a:lnTo>
                  <a:pt x="293408" y="100545"/>
                </a:lnTo>
                <a:lnTo>
                  <a:pt x="302895" y="52412"/>
                </a:lnTo>
                <a:lnTo>
                  <a:pt x="331152" y="25501"/>
                </a:lnTo>
                <a:lnTo>
                  <a:pt x="359740" y="20358"/>
                </a:lnTo>
                <a:lnTo>
                  <a:pt x="374904" y="21640"/>
                </a:lnTo>
                <a:lnTo>
                  <a:pt x="408571" y="40830"/>
                </a:lnTo>
                <a:lnTo>
                  <a:pt x="424065" y="82105"/>
                </a:lnTo>
                <a:lnTo>
                  <a:pt x="425094" y="100787"/>
                </a:lnTo>
                <a:lnTo>
                  <a:pt x="425094" y="26403"/>
                </a:lnTo>
                <a:lnTo>
                  <a:pt x="379984" y="1676"/>
                </a:lnTo>
                <a:lnTo>
                  <a:pt x="359740" y="0"/>
                </a:lnTo>
                <a:lnTo>
                  <a:pt x="339305" y="1663"/>
                </a:lnTo>
                <a:lnTo>
                  <a:pt x="292900" y="26365"/>
                </a:lnTo>
                <a:lnTo>
                  <a:pt x="270878" y="77863"/>
                </a:lnTo>
                <a:lnTo>
                  <a:pt x="269405" y="100545"/>
                </a:lnTo>
                <a:lnTo>
                  <a:pt x="270878" y="123278"/>
                </a:lnTo>
                <a:lnTo>
                  <a:pt x="282625" y="160616"/>
                </a:lnTo>
                <a:lnTo>
                  <a:pt x="321576" y="195072"/>
                </a:lnTo>
                <a:lnTo>
                  <a:pt x="359613" y="201701"/>
                </a:lnTo>
                <a:lnTo>
                  <a:pt x="379577" y="199999"/>
                </a:lnTo>
                <a:lnTo>
                  <a:pt x="397230" y="194919"/>
                </a:lnTo>
                <a:lnTo>
                  <a:pt x="412572" y="186486"/>
                </a:lnTo>
                <a:lnTo>
                  <a:pt x="417855" y="181711"/>
                </a:lnTo>
                <a:lnTo>
                  <a:pt x="425589" y="174726"/>
                </a:lnTo>
                <a:lnTo>
                  <a:pt x="435952" y="160032"/>
                </a:lnTo>
                <a:lnTo>
                  <a:pt x="443382" y="142811"/>
                </a:lnTo>
                <a:lnTo>
                  <a:pt x="447840" y="123063"/>
                </a:lnTo>
                <a:lnTo>
                  <a:pt x="449326" y="100787"/>
                </a:lnTo>
                <a:close/>
              </a:path>
              <a:path w="1180465" h="201929">
                <a:moveTo>
                  <a:pt x="617880" y="96380"/>
                </a:moveTo>
                <a:lnTo>
                  <a:pt x="551408" y="96380"/>
                </a:lnTo>
                <a:lnTo>
                  <a:pt x="551294" y="116852"/>
                </a:lnTo>
                <a:lnTo>
                  <a:pt x="594982" y="116852"/>
                </a:lnTo>
                <a:lnTo>
                  <a:pt x="594982" y="177177"/>
                </a:lnTo>
                <a:lnTo>
                  <a:pt x="585279" y="179197"/>
                </a:lnTo>
                <a:lnTo>
                  <a:pt x="575437" y="180657"/>
                </a:lnTo>
                <a:lnTo>
                  <a:pt x="565454" y="181533"/>
                </a:lnTo>
                <a:lnTo>
                  <a:pt x="555332" y="181838"/>
                </a:lnTo>
                <a:lnTo>
                  <a:pt x="537730" y="180543"/>
                </a:lnTo>
                <a:lnTo>
                  <a:pt x="498538" y="161353"/>
                </a:lnTo>
                <a:lnTo>
                  <a:pt x="480415" y="119811"/>
                </a:lnTo>
                <a:lnTo>
                  <a:pt x="479196" y="101155"/>
                </a:lnTo>
                <a:lnTo>
                  <a:pt x="480453" y="83273"/>
                </a:lnTo>
                <a:lnTo>
                  <a:pt x="499275" y="42062"/>
                </a:lnTo>
                <a:lnTo>
                  <a:pt x="538238" y="22059"/>
                </a:lnTo>
                <a:lnTo>
                  <a:pt x="555078" y="20726"/>
                </a:lnTo>
                <a:lnTo>
                  <a:pt x="567436" y="21437"/>
                </a:lnTo>
                <a:lnTo>
                  <a:pt x="580034" y="23558"/>
                </a:lnTo>
                <a:lnTo>
                  <a:pt x="592899" y="27089"/>
                </a:lnTo>
                <a:lnTo>
                  <a:pt x="606005" y="32004"/>
                </a:lnTo>
                <a:lnTo>
                  <a:pt x="614819" y="11899"/>
                </a:lnTo>
                <a:lnTo>
                  <a:pt x="601014" y="6832"/>
                </a:lnTo>
                <a:lnTo>
                  <a:pt x="586651" y="3238"/>
                </a:lnTo>
                <a:lnTo>
                  <a:pt x="571804" y="1092"/>
                </a:lnTo>
                <a:lnTo>
                  <a:pt x="556552" y="368"/>
                </a:lnTo>
                <a:lnTo>
                  <a:pt x="541616" y="1130"/>
                </a:lnTo>
                <a:lnTo>
                  <a:pt x="502691" y="12509"/>
                </a:lnTo>
                <a:lnTo>
                  <a:pt x="467448" y="47574"/>
                </a:lnTo>
                <a:lnTo>
                  <a:pt x="455968" y="86233"/>
                </a:lnTo>
                <a:lnTo>
                  <a:pt x="455206" y="101041"/>
                </a:lnTo>
                <a:lnTo>
                  <a:pt x="456742" y="123596"/>
                </a:lnTo>
                <a:lnTo>
                  <a:pt x="469099" y="160655"/>
                </a:lnTo>
                <a:lnTo>
                  <a:pt x="509600" y="195072"/>
                </a:lnTo>
                <a:lnTo>
                  <a:pt x="549084" y="201701"/>
                </a:lnTo>
                <a:lnTo>
                  <a:pt x="559346" y="201536"/>
                </a:lnTo>
                <a:lnTo>
                  <a:pt x="602221" y="195986"/>
                </a:lnTo>
                <a:lnTo>
                  <a:pt x="617880" y="191643"/>
                </a:lnTo>
                <a:lnTo>
                  <a:pt x="617880" y="96380"/>
                </a:lnTo>
                <a:close/>
              </a:path>
              <a:path w="1180465" h="201929">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57" y="22720"/>
                </a:lnTo>
                <a:lnTo>
                  <a:pt x="799757" y="199402"/>
                </a:lnTo>
                <a:lnTo>
                  <a:pt x="822464" y="199402"/>
                </a:lnTo>
                <a:lnTo>
                  <a:pt x="822464" y="22720"/>
                </a:lnTo>
                <a:lnTo>
                  <a:pt x="861936" y="22720"/>
                </a:lnTo>
                <a:lnTo>
                  <a:pt x="884339" y="22720"/>
                </a:lnTo>
                <a:lnTo>
                  <a:pt x="923874" y="22720"/>
                </a:lnTo>
                <a:lnTo>
                  <a:pt x="923874" y="199402"/>
                </a:lnTo>
                <a:lnTo>
                  <a:pt x="946581" y="199402"/>
                </a:lnTo>
                <a:lnTo>
                  <a:pt x="946581" y="22720"/>
                </a:lnTo>
                <a:lnTo>
                  <a:pt x="1008456" y="22720"/>
                </a:lnTo>
                <a:lnTo>
                  <a:pt x="1008456" y="3657"/>
                </a:lnTo>
                <a:close/>
              </a:path>
              <a:path w="1180465" h="201929">
                <a:moveTo>
                  <a:pt x="1180299" y="100787"/>
                </a:moveTo>
                <a:lnTo>
                  <a:pt x="1180058" y="100672"/>
                </a:lnTo>
                <a:lnTo>
                  <a:pt x="1178585" y="78384"/>
                </a:lnTo>
                <a:lnTo>
                  <a:pt x="1174165" y="58648"/>
                </a:lnTo>
                <a:lnTo>
                  <a:pt x="1166787" y="41427"/>
                </a:lnTo>
                <a:lnTo>
                  <a:pt x="1156436" y="26733"/>
                </a:lnTo>
                <a:lnTo>
                  <a:pt x="1156068" y="26403"/>
                </a:lnTo>
                <a:lnTo>
                  <a:pt x="1156068" y="100787"/>
                </a:lnTo>
                <a:lnTo>
                  <a:pt x="1155039" y="119456"/>
                </a:lnTo>
                <a:lnTo>
                  <a:pt x="1139545" y="161239"/>
                </a:lnTo>
                <a:lnTo>
                  <a:pt x="1105623" y="180428"/>
                </a:lnTo>
                <a:lnTo>
                  <a:pt x="1090460" y="181711"/>
                </a:lnTo>
                <a:lnTo>
                  <a:pt x="1075359" y="180428"/>
                </a:lnTo>
                <a:lnTo>
                  <a:pt x="1041374" y="161112"/>
                </a:lnTo>
                <a:lnTo>
                  <a:pt x="1025563" y="119545"/>
                </a:lnTo>
                <a:lnTo>
                  <a:pt x="1024483" y="100787"/>
                </a:lnTo>
                <a:lnTo>
                  <a:pt x="1024382" y="100545"/>
                </a:lnTo>
                <a:lnTo>
                  <a:pt x="1033868" y="52412"/>
                </a:lnTo>
                <a:lnTo>
                  <a:pt x="1062126" y="25501"/>
                </a:lnTo>
                <a:lnTo>
                  <a:pt x="1090701" y="20358"/>
                </a:lnTo>
                <a:lnTo>
                  <a:pt x="1105877" y="21640"/>
                </a:lnTo>
                <a:lnTo>
                  <a:pt x="1139545" y="40830"/>
                </a:lnTo>
                <a:lnTo>
                  <a:pt x="1155039" y="82105"/>
                </a:lnTo>
                <a:lnTo>
                  <a:pt x="1156068" y="100787"/>
                </a:lnTo>
                <a:lnTo>
                  <a:pt x="1156068" y="26403"/>
                </a:lnTo>
                <a:lnTo>
                  <a:pt x="1110957" y="1676"/>
                </a:lnTo>
                <a:lnTo>
                  <a:pt x="1090701" y="0"/>
                </a:lnTo>
                <a:lnTo>
                  <a:pt x="1070279" y="1663"/>
                </a:lnTo>
                <a:lnTo>
                  <a:pt x="1023874" y="26365"/>
                </a:lnTo>
                <a:lnTo>
                  <a:pt x="1001839" y="77863"/>
                </a:lnTo>
                <a:lnTo>
                  <a:pt x="1000379" y="100545"/>
                </a:lnTo>
                <a:lnTo>
                  <a:pt x="1001839" y="123278"/>
                </a:lnTo>
                <a:lnTo>
                  <a:pt x="1013599" y="160616"/>
                </a:lnTo>
                <a:lnTo>
                  <a:pt x="1052550" y="195072"/>
                </a:lnTo>
                <a:lnTo>
                  <a:pt x="1090587" y="201701"/>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nvGrpSpPr>
          <p:cNvPr id="17" name="object 17"/>
          <p:cNvGrpSpPr/>
          <p:nvPr/>
        </p:nvGrpSpPr>
        <p:grpSpPr>
          <a:xfrm>
            <a:off x="11231396" y="5352744"/>
            <a:ext cx="736600" cy="134197"/>
            <a:chOff x="16847094" y="8029116"/>
            <a:chExt cx="1104900" cy="201295"/>
          </a:xfrm>
        </p:grpSpPr>
        <p:pic>
          <p:nvPicPr>
            <p:cNvPr id="18" name="object 18"/>
            <p:cNvPicPr/>
            <p:nvPr/>
          </p:nvPicPr>
          <p:blipFill>
            <a:blip r:embed="rId12" cstate="print"/>
            <a:stretch>
              <a:fillRect/>
            </a:stretch>
          </p:blipFill>
          <p:spPr>
            <a:xfrm>
              <a:off x="16847094" y="8031077"/>
              <a:ext cx="493393" cy="197072"/>
            </a:xfrm>
            <a:prstGeom prst="rect">
              <a:avLst/>
            </a:prstGeom>
          </p:spPr>
        </p:pic>
        <p:sp>
          <p:nvSpPr>
            <p:cNvPr id="19" name="object 19"/>
            <p:cNvSpPr/>
            <p:nvPr/>
          </p:nvSpPr>
          <p:spPr>
            <a:xfrm>
              <a:off x="17362387" y="8029117"/>
              <a:ext cx="215265" cy="201295"/>
            </a:xfrm>
            <a:custGeom>
              <a:avLst/>
              <a:gdLst/>
              <a:ahLst/>
              <a:cxnLst/>
              <a:rect l="l" t="t" r="r" b="b"/>
              <a:pathLst>
                <a:path w="215265" h="201295">
                  <a:moveTo>
                    <a:pt x="41503" y="2705"/>
                  </a:moveTo>
                  <a:lnTo>
                    <a:pt x="0" y="2705"/>
                  </a:lnTo>
                  <a:lnTo>
                    <a:pt x="0" y="198513"/>
                  </a:lnTo>
                  <a:lnTo>
                    <a:pt x="41503" y="198513"/>
                  </a:lnTo>
                  <a:lnTo>
                    <a:pt x="41503" y="2705"/>
                  </a:lnTo>
                  <a:close/>
                </a:path>
                <a:path w="215265" h="201295">
                  <a:moveTo>
                    <a:pt x="215061" y="88646"/>
                  </a:moveTo>
                  <a:lnTo>
                    <a:pt x="137464" y="88646"/>
                  </a:lnTo>
                  <a:lnTo>
                    <a:pt x="137210" y="88646"/>
                  </a:lnTo>
                  <a:lnTo>
                    <a:pt x="137210" y="123228"/>
                  </a:lnTo>
                  <a:lnTo>
                    <a:pt x="174307" y="164058"/>
                  </a:lnTo>
                  <a:lnTo>
                    <a:pt x="147980" y="166751"/>
                  </a:lnTo>
                  <a:lnTo>
                    <a:pt x="136258" y="165696"/>
                  </a:lnTo>
                  <a:lnTo>
                    <a:pt x="104343" y="140525"/>
                  </a:lnTo>
                  <a:lnTo>
                    <a:pt x="97066" y="101282"/>
                  </a:lnTo>
                  <a:lnTo>
                    <a:pt x="98082" y="86728"/>
                  </a:lnTo>
                  <a:lnTo>
                    <a:pt x="121983" y="44716"/>
                  </a:lnTo>
                  <a:lnTo>
                    <a:pt x="156311" y="34582"/>
                  </a:lnTo>
                  <a:lnTo>
                    <a:pt x="167767" y="35242"/>
                  </a:lnTo>
                  <a:lnTo>
                    <a:pt x="178993" y="37249"/>
                  </a:lnTo>
                  <a:lnTo>
                    <a:pt x="190030" y="40576"/>
                  </a:lnTo>
                  <a:lnTo>
                    <a:pt x="200863" y="45250"/>
                  </a:lnTo>
                  <a:lnTo>
                    <a:pt x="214693" y="12014"/>
                  </a:lnTo>
                  <a:lnTo>
                    <a:pt x="200609" y="6781"/>
                  </a:lnTo>
                  <a:lnTo>
                    <a:pt x="186232" y="3022"/>
                  </a:lnTo>
                  <a:lnTo>
                    <a:pt x="171589" y="762"/>
                  </a:lnTo>
                  <a:lnTo>
                    <a:pt x="156679" y="0"/>
                  </a:lnTo>
                  <a:lnTo>
                    <a:pt x="134023" y="1663"/>
                  </a:lnTo>
                  <a:lnTo>
                    <a:pt x="96520" y="14897"/>
                  </a:lnTo>
                  <a:lnTo>
                    <a:pt x="61379" y="57886"/>
                  </a:lnTo>
                  <a:lnTo>
                    <a:pt x="54597" y="100418"/>
                  </a:lnTo>
                  <a:lnTo>
                    <a:pt x="56057" y="123367"/>
                  </a:lnTo>
                  <a:lnTo>
                    <a:pt x="67767" y="160756"/>
                  </a:lnTo>
                  <a:lnTo>
                    <a:pt x="106527" y="194691"/>
                  </a:lnTo>
                  <a:lnTo>
                    <a:pt x="145542" y="201206"/>
                  </a:lnTo>
                  <a:lnTo>
                    <a:pt x="154190" y="201041"/>
                  </a:lnTo>
                  <a:lnTo>
                    <a:pt x="196761" y="195427"/>
                  </a:lnTo>
                  <a:lnTo>
                    <a:pt x="215061" y="190169"/>
                  </a:lnTo>
                  <a:lnTo>
                    <a:pt x="215061" y="88646"/>
                  </a:lnTo>
                  <a:close/>
                </a:path>
              </a:pathLst>
            </a:custGeom>
            <a:solidFill>
              <a:srgbClr val="0080BA"/>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0" name="object 20"/>
            <p:cNvPicPr/>
            <p:nvPr/>
          </p:nvPicPr>
          <p:blipFill>
            <a:blip r:embed="rId13" cstate="print"/>
            <a:stretch>
              <a:fillRect/>
            </a:stretch>
          </p:blipFill>
          <p:spPr>
            <a:xfrm>
              <a:off x="17596548" y="8031077"/>
              <a:ext cx="354959" cy="197072"/>
            </a:xfrm>
            <a:prstGeom prst="rect">
              <a:avLst/>
            </a:prstGeom>
          </p:spPr>
        </p:pic>
      </p:grpSp>
      <p:grpSp>
        <p:nvGrpSpPr>
          <p:cNvPr id="21" name="object 21"/>
          <p:cNvGrpSpPr/>
          <p:nvPr/>
        </p:nvGrpSpPr>
        <p:grpSpPr>
          <a:xfrm>
            <a:off x="10404054" y="5564040"/>
            <a:ext cx="557529" cy="105833"/>
            <a:chOff x="15606081" y="8346060"/>
            <a:chExt cx="836294" cy="158750"/>
          </a:xfrm>
        </p:grpSpPr>
        <p:pic>
          <p:nvPicPr>
            <p:cNvPr id="22" name="object 22"/>
            <p:cNvPicPr/>
            <p:nvPr/>
          </p:nvPicPr>
          <p:blipFill>
            <a:blip r:embed="rId14" cstate="print"/>
            <a:stretch>
              <a:fillRect/>
            </a:stretch>
          </p:blipFill>
          <p:spPr>
            <a:xfrm>
              <a:off x="15606081" y="8346183"/>
              <a:ext cx="117136" cy="158410"/>
            </a:xfrm>
            <a:prstGeom prst="rect">
              <a:avLst/>
            </a:prstGeom>
          </p:spPr>
        </p:pic>
        <p:sp>
          <p:nvSpPr>
            <p:cNvPr id="23" name="object 23"/>
            <p:cNvSpPr/>
            <p:nvPr/>
          </p:nvSpPr>
          <p:spPr>
            <a:xfrm>
              <a:off x="15748064" y="8348903"/>
              <a:ext cx="88900" cy="154305"/>
            </a:xfrm>
            <a:custGeom>
              <a:avLst/>
              <a:gdLst/>
              <a:ahLst/>
              <a:cxnLst/>
              <a:rect l="l" t="t" r="r" b="b"/>
              <a:pathLst>
                <a:path w="88900" h="154304">
                  <a:moveTo>
                    <a:pt x="88607" y="0"/>
                  </a:moveTo>
                  <a:lnTo>
                    <a:pt x="0" y="0"/>
                  </a:lnTo>
                  <a:lnTo>
                    <a:pt x="0" y="26695"/>
                  </a:lnTo>
                  <a:lnTo>
                    <a:pt x="0" y="59740"/>
                  </a:lnTo>
                  <a:lnTo>
                    <a:pt x="0" y="86436"/>
                  </a:lnTo>
                  <a:lnTo>
                    <a:pt x="0" y="127114"/>
                  </a:lnTo>
                  <a:lnTo>
                    <a:pt x="0" y="153809"/>
                  </a:lnTo>
                  <a:lnTo>
                    <a:pt x="88607" y="153809"/>
                  </a:lnTo>
                  <a:lnTo>
                    <a:pt x="88607" y="127114"/>
                  </a:lnTo>
                  <a:lnTo>
                    <a:pt x="32677" y="127114"/>
                  </a:lnTo>
                  <a:lnTo>
                    <a:pt x="32677" y="86436"/>
                  </a:lnTo>
                  <a:lnTo>
                    <a:pt x="84823" y="86436"/>
                  </a:lnTo>
                  <a:lnTo>
                    <a:pt x="84823" y="59740"/>
                  </a:lnTo>
                  <a:lnTo>
                    <a:pt x="32677" y="59740"/>
                  </a:lnTo>
                  <a:lnTo>
                    <a:pt x="32677" y="26695"/>
                  </a:lnTo>
                  <a:lnTo>
                    <a:pt x="88607" y="26695"/>
                  </a:lnTo>
                  <a:lnTo>
                    <a:pt x="8860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4" name="object 24"/>
            <p:cNvPicPr/>
            <p:nvPr/>
          </p:nvPicPr>
          <p:blipFill>
            <a:blip r:embed="rId15" cstate="print"/>
            <a:stretch>
              <a:fillRect/>
            </a:stretch>
          </p:blipFill>
          <p:spPr>
            <a:xfrm>
              <a:off x="15866548" y="8348389"/>
              <a:ext cx="136598" cy="154119"/>
            </a:xfrm>
            <a:prstGeom prst="rect">
              <a:avLst/>
            </a:prstGeom>
          </p:spPr>
        </p:pic>
        <p:sp>
          <p:nvSpPr>
            <p:cNvPr id="25" name="object 25"/>
            <p:cNvSpPr/>
            <p:nvPr/>
          </p:nvSpPr>
          <p:spPr>
            <a:xfrm>
              <a:off x="16024682" y="8348903"/>
              <a:ext cx="116205" cy="154305"/>
            </a:xfrm>
            <a:custGeom>
              <a:avLst/>
              <a:gdLst/>
              <a:ahLst/>
              <a:cxnLst/>
              <a:rect l="l" t="t" r="r" b="b"/>
              <a:pathLst>
                <a:path w="116205" h="154304">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6" name="object 26"/>
            <p:cNvPicPr/>
            <p:nvPr/>
          </p:nvPicPr>
          <p:blipFill>
            <a:blip r:embed="rId16" cstate="print"/>
            <a:stretch>
              <a:fillRect/>
            </a:stretch>
          </p:blipFill>
          <p:spPr>
            <a:xfrm>
              <a:off x="16162266" y="8346060"/>
              <a:ext cx="279806" cy="158656"/>
            </a:xfrm>
            <a:prstGeom prst="rect">
              <a:avLst/>
            </a:prstGeom>
          </p:spPr>
        </p:pic>
      </p:grpSp>
      <p:grpSp>
        <p:nvGrpSpPr>
          <p:cNvPr id="27" name="object 27"/>
          <p:cNvGrpSpPr/>
          <p:nvPr/>
        </p:nvGrpSpPr>
        <p:grpSpPr>
          <a:xfrm>
            <a:off x="11010750" y="5564122"/>
            <a:ext cx="400050" cy="105833"/>
            <a:chOff x="16516125" y="8346182"/>
            <a:chExt cx="600075" cy="158750"/>
          </a:xfrm>
        </p:grpSpPr>
        <p:pic>
          <p:nvPicPr>
            <p:cNvPr id="28" name="object 28"/>
            <p:cNvPicPr/>
            <p:nvPr/>
          </p:nvPicPr>
          <p:blipFill>
            <a:blip r:embed="rId17" cstate="print"/>
            <a:stretch>
              <a:fillRect/>
            </a:stretch>
          </p:blipFill>
          <p:spPr>
            <a:xfrm>
              <a:off x="16516125" y="8346182"/>
              <a:ext cx="227174" cy="158410"/>
            </a:xfrm>
            <a:prstGeom prst="rect">
              <a:avLst/>
            </a:prstGeom>
          </p:spPr>
        </p:pic>
        <p:pic>
          <p:nvPicPr>
            <p:cNvPr id="29" name="object 29"/>
            <p:cNvPicPr/>
            <p:nvPr/>
          </p:nvPicPr>
          <p:blipFill>
            <a:blip r:embed="rId18" cstate="print"/>
            <a:stretch>
              <a:fillRect/>
            </a:stretch>
          </p:blipFill>
          <p:spPr>
            <a:xfrm>
              <a:off x="16763740" y="8348389"/>
              <a:ext cx="126316" cy="156203"/>
            </a:xfrm>
            <a:prstGeom prst="rect">
              <a:avLst/>
            </a:prstGeom>
          </p:spPr>
        </p:pic>
        <p:pic>
          <p:nvPicPr>
            <p:cNvPr id="30" name="object 30"/>
            <p:cNvPicPr/>
            <p:nvPr/>
          </p:nvPicPr>
          <p:blipFill>
            <a:blip r:embed="rId19" cstate="print"/>
            <a:stretch>
              <a:fillRect/>
            </a:stretch>
          </p:blipFill>
          <p:spPr>
            <a:xfrm>
              <a:off x="16925675" y="8348267"/>
              <a:ext cx="127663" cy="154119"/>
            </a:xfrm>
            <a:prstGeom prst="rect">
              <a:avLst/>
            </a:prstGeom>
          </p:spPr>
        </p:pic>
        <p:sp>
          <p:nvSpPr>
            <p:cNvPr id="31" name="object 31"/>
            <p:cNvSpPr/>
            <p:nvPr/>
          </p:nvSpPr>
          <p:spPr>
            <a:xfrm>
              <a:off x="17082958" y="8348389"/>
              <a:ext cx="33020" cy="154305"/>
            </a:xfrm>
            <a:custGeom>
              <a:avLst/>
              <a:gdLst/>
              <a:ahLst/>
              <a:cxnLst/>
              <a:rect l="l" t="t" r="r" b="b"/>
              <a:pathLst>
                <a:path w="33019" h="154304">
                  <a:moveTo>
                    <a:pt x="32680" y="154119"/>
                  </a:moveTo>
                  <a:lnTo>
                    <a:pt x="0" y="154119"/>
                  </a:lnTo>
                  <a:lnTo>
                    <a:pt x="0" y="0"/>
                  </a:lnTo>
                  <a:lnTo>
                    <a:pt x="32680" y="0"/>
                  </a:lnTo>
                  <a:lnTo>
                    <a:pt x="32680" y="154119"/>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grpSp>
        <p:nvGrpSpPr>
          <p:cNvPr id="32" name="object 32"/>
          <p:cNvGrpSpPr/>
          <p:nvPr/>
        </p:nvGrpSpPr>
        <p:grpSpPr>
          <a:xfrm>
            <a:off x="11457835" y="5564040"/>
            <a:ext cx="509693" cy="105833"/>
            <a:chOff x="17186752" y="8346060"/>
            <a:chExt cx="764540" cy="158750"/>
          </a:xfrm>
        </p:grpSpPr>
        <p:pic>
          <p:nvPicPr>
            <p:cNvPr id="33" name="object 33"/>
            <p:cNvPicPr/>
            <p:nvPr/>
          </p:nvPicPr>
          <p:blipFill>
            <a:blip r:embed="rId20" cstate="print"/>
            <a:stretch>
              <a:fillRect/>
            </a:stretch>
          </p:blipFill>
          <p:spPr>
            <a:xfrm>
              <a:off x="17186752" y="8347776"/>
              <a:ext cx="254102" cy="154927"/>
            </a:xfrm>
            <a:prstGeom prst="rect">
              <a:avLst/>
            </a:prstGeom>
          </p:spPr>
        </p:pic>
        <p:sp>
          <p:nvSpPr>
            <p:cNvPr id="34" name="object 34"/>
            <p:cNvSpPr/>
            <p:nvPr/>
          </p:nvSpPr>
          <p:spPr>
            <a:xfrm>
              <a:off x="17468761" y="8348395"/>
              <a:ext cx="149225" cy="154940"/>
            </a:xfrm>
            <a:custGeom>
              <a:avLst/>
              <a:gdLst/>
              <a:ahLst/>
              <a:cxnLst/>
              <a:rect l="l" t="t" r="r" b="b"/>
              <a:pathLst>
                <a:path w="149225" h="154940">
                  <a:moveTo>
                    <a:pt x="88239" y="508"/>
                  </a:moveTo>
                  <a:lnTo>
                    <a:pt x="0" y="508"/>
                  </a:lnTo>
                  <a:lnTo>
                    <a:pt x="0" y="27203"/>
                  </a:lnTo>
                  <a:lnTo>
                    <a:pt x="0" y="66611"/>
                  </a:lnTo>
                  <a:lnTo>
                    <a:pt x="0" y="93306"/>
                  </a:lnTo>
                  <a:lnTo>
                    <a:pt x="0" y="154317"/>
                  </a:lnTo>
                  <a:lnTo>
                    <a:pt x="32131" y="154317"/>
                  </a:lnTo>
                  <a:lnTo>
                    <a:pt x="32131" y="93306"/>
                  </a:lnTo>
                  <a:lnTo>
                    <a:pt x="84328" y="93306"/>
                  </a:lnTo>
                  <a:lnTo>
                    <a:pt x="84328" y="66611"/>
                  </a:lnTo>
                  <a:lnTo>
                    <a:pt x="32181" y="66611"/>
                  </a:lnTo>
                  <a:lnTo>
                    <a:pt x="32181" y="27203"/>
                  </a:lnTo>
                  <a:lnTo>
                    <a:pt x="88239" y="27203"/>
                  </a:lnTo>
                  <a:lnTo>
                    <a:pt x="88239" y="508"/>
                  </a:lnTo>
                  <a:close/>
                </a:path>
                <a:path w="149225" h="154940">
                  <a:moveTo>
                    <a:pt x="148717" y="0"/>
                  </a:moveTo>
                  <a:lnTo>
                    <a:pt x="116027" y="0"/>
                  </a:lnTo>
                  <a:lnTo>
                    <a:pt x="116027" y="154114"/>
                  </a:lnTo>
                  <a:lnTo>
                    <a:pt x="148717" y="154114"/>
                  </a:lnTo>
                  <a:lnTo>
                    <a:pt x="14871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35" name="object 35"/>
            <p:cNvPicPr/>
            <p:nvPr/>
          </p:nvPicPr>
          <p:blipFill>
            <a:blip r:embed="rId21" cstate="print"/>
            <a:stretch>
              <a:fillRect/>
            </a:stretch>
          </p:blipFill>
          <p:spPr>
            <a:xfrm>
              <a:off x="17804382" y="8346060"/>
              <a:ext cx="146635" cy="158656"/>
            </a:xfrm>
            <a:prstGeom prst="rect">
              <a:avLst/>
            </a:prstGeom>
          </p:spPr>
        </p:pic>
        <p:pic>
          <p:nvPicPr>
            <p:cNvPr id="36" name="object 36"/>
            <p:cNvPicPr/>
            <p:nvPr/>
          </p:nvPicPr>
          <p:blipFill>
            <a:blip r:embed="rId19" cstate="print"/>
            <a:stretch>
              <a:fillRect/>
            </a:stretch>
          </p:blipFill>
          <p:spPr>
            <a:xfrm>
              <a:off x="17653952" y="8348267"/>
              <a:ext cx="127663" cy="154119"/>
            </a:xfrm>
            <a:prstGeom prst="rect">
              <a:avLst/>
            </a:prstGeom>
          </p:spPr>
        </p:pic>
      </p:grpSp>
      <p:pic>
        <p:nvPicPr>
          <p:cNvPr id="37" name="object 37"/>
          <p:cNvPicPr/>
          <p:nvPr/>
        </p:nvPicPr>
        <p:blipFill>
          <a:blip r:embed="rId22" cstate="print"/>
          <a:stretch>
            <a:fillRect/>
          </a:stretch>
        </p:blipFill>
        <p:spPr>
          <a:xfrm>
            <a:off x="2614798" y="5127795"/>
            <a:ext cx="1504949" cy="857249"/>
          </a:xfrm>
          <a:prstGeom prst="rect">
            <a:avLst/>
          </a:prstGeom>
        </p:spPr>
      </p:pic>
    </p:spTree>
    <p:extLst>
      <p:ext uri="{BB962C8B-B14F-4D97-AF65-F5344CB8AC3E}">
        <p14:creationId xmlns:p14="http://schemas.microsoft.com/office/powerpoint/2010/main" val="3459745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1827</TotalTime>
  <Words>5263</Words>
  <Application>Microsoft Office PowerPoint</Application>
  <PresentationFormat>Widescreen</PresentationFormat>
  <Paragraphs>218</Paragraphs>
  <Slides>26</Slides>
  <Notes>26</Notes>
  <HiddenSlides>0</HiddenSlides>
  <MMClips>0</MMClips>
  <ScaleCrop>false</ScaleCrop>
  <HeadingPairs>
    <vt:vector size="6" baseType="variant">
      <vt:variant>
        <vt:lpstr>Fonts Used</vt:lpstr>
      </vt:variant>
      <vt:variant>
        <vt:i4>18</vt:i4>
      </vt:variant>
      <vt:variant>
        <vt:lpstr>Theme</vt:lpstr>
      </vt:variant>
      <vt:variant>
        <vt:i4>2</vt:i4>
      </vt:variant>
      <vt:variant>
        <vt:lpstr>Slide Titles</vt:lpstr>
      </vt:variant>
      <vt:variant>
        <vt:i4>26</vt:i4>
      </vt:variant>
    </vt:vector>
  </HeadingPairs>
  <TitlesOfParts>
    <vt:vector size="46" baseType="lpstr">
      <vt:lpstr>Meiryo</vt:lpstr>
      <vt:lpstr>Aptos</vt:lpstr>
      <vt:lpstr>Aptos Display</vt:lpstr>
      <vt:lpstr>Arial</vt:lpstr>
      <vt:lpstr>Arial</vt:lpstr>
      <vt:lpstr>Calibri</vt:lpstr>
      <vt:lpstr>Cambria</vt:lpstr>
      <vt:lpstr>Georgia</vt:lpstr>
      <vt:lpstr>Google Sans</vt:lpstr>
      <vt:lpstr>Microsoft Sans Serif</vt:lpstr>
      <vt:lpstr>Open Sans</vt:lpstr>
      <vt:lpstr>Palatino Linotype</vt:lpstr>
      <vt:lpstr>Poppins</vt:lpstr>
      <vt:lpstr>Segoe UI Symbol</vt:lpstr>
      <vt:lpstr>Source Sans Pro</vt:lpstr>
      <vt:lpstr>Times New Roman</vt:lpstr>
      <vt:lpstr>Trebuchet MS</vt:lpstr>
      <vt:lpstr>Wingdings</vt:lpstr>
      <vt:lpstr>Office Theme</vt:lpstr>
      <vt:lpstr>Office Theme</vt:lpstr>
      <vt:lpstr>Eurhope</vt:lpstr>
      <vt:lpstr>In this module we will talk about: </vt:lpstr>
      <vt:lpstr> Understanding Digital Data and Information</vt:lpstr>
      <vt:lpstr>Introduction to digital data types and sources</vt:lpstr>
      <vt:lpstr>Here’s how you can remember the difference</vt:lpstr>
      <vt:lpstr>What are the different types of data?</vt:lpstr>
      <vt:lpstr>Where digital data come from?</vt:lpstr>
      <vt:lpstr>Effective Search Strategies</vt:lpstr>
      <vt:lpstr>Different browsers</vt:lpstr>
      <vt:lpstr>Different search engines</vt:lpstr>
      <vt:lpstr>Keywords</vt:lpstr>
      <vt:lpstr>Refine search by adding a place opening hours, etc</vt:lpstr>
      <vt:lpstr>Use “…”</vt:lpstr>
      <vt:lpstr>Use a - to exclude words</vt:lpstr>
      <vt:lpstr>Use *</vt:lpstr>
      <vt:lpstr>Using tools and suggestions</vt:lpstr>
      <vt:lpstr>Reverse Image search</vt:lpstr>
      <vt:lpstr>Set time restraints</vt:lpstr>
      <vt:lpstr>How to bookmark a page</vt:lpstr>
      <vt:lpstr>Cloud storage and file sharing services</vt:lpstr>
      <vt:lpstr>Analyzing Data and Information</vt:lpstr>
      <vt:lpstr>Organic results Vs. Ads</vt:lpstr>
      <vt:lpstr>Criteria to use to evaluate information</vt:lpstr>
      <vt:lpstr>Techniques to use to evaluate a source</vt:lpstr>
      <vt:lpstr>Extra tips: </vt:lpstr>
      <vt:lpstr>Eurhope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Dede Georgia (Δέδε Γεωργία )</dc:creator>
  <cp:lastModifiedBy>Dede Georgia (Δέδε Γεωργία )</cp:lastModifiedBy>
  <cp:revision>1520</cp:revision>
  <dcterms:created xsi:type="dcterms:W3CDTF">2024-06-12T11:14:25Z</dcterms:created>
  <dcterms:modified xsi:type="dcterms:W3CDTF">2024-10-17T13:53:21Z</dcterms:modified>
</cp:coreProperties>
</file>