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28.jpg" ContentType="image/jpeg"/>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image38.jpg" ContentType="image/jpeg"/>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media/image47.jpg" ContentType="image/jpeg"/>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48" r:id="rId2"/>
  </p:sldMasterIdLst>
  <p:notesMasterIdLst>
    <p:notesMasterId r:id="rId30"/>
  </p:notesMasterIdLst>
  <p:sldIdLst>
    <p:sldId id="299" r:id="rId3"/>
    <p:sldId id="257" r:id="rId4"/>
    <p:sldId id="283" r:id="rId5"/>
    <p:sldId id="288" r:id="rId6"/>
    <p:sldId id="301" r:id="rId7"/>
    <p:sldId id="302" r:id="rId8"/>
    <p:sldId id="303" r:id="rId9"/>
    <p:sldId id="258" r:id="rId10"/>
    <p:sldId id="264" r:id="rId11"/>
    <p:sldId id="265" r:id="rId12"/>
    <p:sldId id="290" r:id="rId13"/>
    <p:sldId id="279" r:id="rId14"/>
    <p:sldId id="291" r:id="rId15"/>
    <p:sldId id="266" r:id="rId16"/>
    <p:sldId id="292" r:id="rId17"/>
    <p:sldId id="293" r:id="rId18"/>
    <p:sldId id="269" r:id="rId19"/>
    <p:sldId id="280" r:id="rId20"/>
    <p:sldId id="294" r:id="rId21"/>
    <p:sldId id="281" r:id="rId22"/>
    <p:sldId id="284" r:id="rId23"/>
    <p:sldId id="295" r:id="rId24"/>
    <p:sldId id="296" r:id="rId25"/>
    <p:sldId id="297" r:id="rId26"/>
    <p:sldId id="298" r:id="rId27"/>
    <p:sldId id="285" r:id="rId28"/>
    <p:sldId id="30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C6704D-27A7-47DC-B6E2-FCF10EC56E7D}" v="10" dt="2024-10-11T12:38:25.0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5033" autoAdjust="0"/>
  </p:normalViewPr>
  <p:slideViewPr>
    <p:cSldViewPr snapToGrid="0">
      <p:cViewPr varScale="1">
        <p:scale>
          <a:sx n="62" d="100"/>
          <a:sy n="62" d="100"/>
        </p:scale>
        <p:origin x="148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6.xml"/></Relationships>
</file>

<file path=ppt/diagrams/_rels/data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 Id="rId4" Type="http://schemas.openxmlformats.org/officeDocument/2006/relationships/image" Target="../media/image45.svg"/></Relationships>
</file>

<file path=ppt/diagrams/_rels/data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_rels/data4.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8.png"/><Relationship Id="rId7" Type="http://schemas.openxmlformats.org/officeDocument/2006/relationships/image" Target="../media/image61.png"/><Relationship Id="rId2" Type="http://schemas.openxmlformats.org/officeDocument/2006/relationships/image" Target="../media/image57.svg"/><Relationship Id="rId1" Type="http://schemas.openxmlformats.org/officeDocument/2006/relationships/image" Target="../media/image56.png"/><Relationship Id="rId6" Type="http://schemas.openxmlformats.org/officeDocument/2006/relationships/image" Target="../media/image60.svg"/><Relationship Id="rId5" Type="http://schemas.openxmlformats.org/officeDocument/2006/relationships/image" Target="../media/image24.png"/><Relationship Id="rId4" Type="http://schemas.openxmlformats.org/officeDocument/2006/relationships/image" Target="../media/image59.svg"/></Relationships>
</file>

<file path=ppt/diagrams/_rels/data6.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 Id="rId4" Type="http://schemas.openxmlformats.org/officeDocument/2006/relationships/image" Target="../media/image45.svg"/></Relationships>
</file>

<file path=ppt/diagrams/_rels/drawing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_rels/drawing4.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8.png"/><Relationship Id="rId7" Type="http://schemas.openxmlformats.org/officeDocument/2006/relationships/image" Target="../media/image61.png"/><Relationship Id="rId2" Type="http://schemas.openxmlformats.org/officeDocument/2006/relationships/image" Target="../media/image57.svg"/><Relationship Id="rId1" Type="http://schemas.openxmlformats.org/officeDocument/2006/relationships/image" Target="../media/image56.png"/><Relationship Id="rId6" Type="http://schemas.openxmlformats.org/officeDocument/2006/relationships/image" Target="../media/image60.svg"/><Relationship Id="rId5" Type="http://schemas.openxmlformats.org/officeDocument/2006/relationships/image" Target="../media/image24.png"/><Relationship Id="rId4" Type="http://schemas.openxmlformats.org/officeDocument/2006/relationships/image" Target="../media/image59.svg"/></Relationships>
</file>

<file path=ppt/diagrams/_rels/drawing6.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DC109B-F5EF-4980-A59A-9B05D4D7073E}"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4C9149F-EBB0-4122-95BB-848E72C4B3D0}">
      <dgm:prSet/>
      <dgm:spPr/>
      <dgm:t>
        <a:bodyPr/>
        <a:lstStyle/>
        <a:p>
          <a:pPr>
            <a:defRPr b="1"/>
          </a:pPr>
          <a:r>
            <a:rPr lang="en-US" b="0" i="0" baseline="0"/>
            <a:t>Critical thinking </a:t>
          </a:r>
          <a:endParaRPr lang="en-US"/>
        </a:p>
      </dgm:t>
    </dgm:pt>
    <dgm:pt modelId="{6B983B1A-6E6D-404F-A495-81831E97CB1C}" type="parTrans" cxnId="{9897FCF8-62D3-48C0-BC2D-577D38C6E7AA}">
      <dgm:prSet/>
      <dgm:spPr/>
      <dgm:t>
        <a:bodyPr/>
        <a:lstStyle/>
        <a:p>
          <a:endParaRPr lang="en-US"/>
        </a:p>
      </dgm:t>
    </dgm:pt>
    <dgm:pt modelId="{8729E1B6-0E05-4D09-AE87-D52FF7AB3F8D}" type="sibTrans" cxnId="{9897FCF8-62D3-48C0-BC2D-577D38C6E7AA}">
      <dgm:prSet/>
      <dgm:spPr/>
      <dgm:t>
        <a:bodyPr/>
        <a:lstStyle/>
        <a:p>
          <a:endParaRPr lang="en-US"/>
        </a:p>
      </dgm:t>
    </dgm:pt>
    <dgm:pt modelId="{BD86BFF3-8D59-4A78-9608-1B24CF5DEDFE}">
      <dgm:prSet/>
      <dgm:spPr/>
      <dgm:t>
        <a:bodyPr/>
        <a:lstStyle/>
        <a:p>
          <a:r>
            <a:rPr lang="en-US" b="0" i="0" baseline="0"/>
            <a:t>Effective questioning techniques </a:t>
          </a:r>
          <a:endParaRPr lang="en-US"/>
        </a:p>
      </dgm:t>
    </dgm:pt>
    <dgm:pt modelId="{C7A9C3A8-97F7-4BEF-BDF4-FE9D4471771E}" type="parTrans" cxnId="{1ABD2AD5-095D-4B43-A34D-28F1FDF88D16}">
      <dgm:prSet/>
      <dgm:spPr/>
      <dgm:t>
        <a:bodyPr/>
        <a:lstStyle/>
        <a:p>
          <a:endParaRPr lang="en-US"/>
        </a:p>
      </dgm:t>
    </dgm:pt>
    <dgm:pt modelId="{4F121900-AA2B-4ADB-BB18-5436F1955A6F}" type="sibTrans" cxnId="{1ABD2AD5-095D-4B43-A34D-28F1FDF88D16}">
      <dgm:prSet/>
      <dgm:spPr/>
      <dgm:t>
        <a:bodyPr/>
        <a:lstStyle/>
        <a:p>
          <a:endParaRPr lang="en-US"/>
        </a:p>
      </dgm:t>
    </dgm:pt>
    <dgm:pt modelId="{2B7C7EF7-DB47-4FC6-A414-C6F8CEF1C3AA}">
      <dgm:prSet/>
      <dgm:spPr/>
      <dgm:t>
        <a:bodyPr/>
        <a:lstStyle/>
        <a:p>
          <a:r>
            <a:rPr lang="en-US" b="0" i="0" baseline="0"/>
            <a:t>Analyzing information </a:t>
          </a:r>
          <a:endParaRPr lang="en-US"/>
        </a:p>
      </dgm:t>
    </dgm:pt>
    <dgm:pt modelId="{31A42C58-A8CC-4AB4-9202-A4F6CF8E3EA8}" type="parTrans" cxnId="{A891A61C-0F89-44EB-95AC-D1B8D7880CEF}">
      <dgm:prSet/>
      <dgm:spPr/>
      <dgm:t>
        <a:bodyPr/>
        <a:lstStyle/>
        <a:p>
          <a:endParaRPr lang="en-US"/>
        </a:p>
      </dgm:t>
    </dgm:pt>
    <dgm:pt modelId="{B9A94A0B-A698-4D74-BF0C-696F09A7A150}" type="sibTrans" cxnId="{A891A61C-0F89-44EB-95AC-D1B8D7880CEF}">
      <dgm:prSet/>
      <dgm:spPr/>
      <dgm:t>
        <a:bodyPr/>
        <a:lstStyle/>
        <a:p>
          <a:endParaRPr lang="en-US"/>
        </a:p>
      </dgm:t>
    </dgm:pt>
    <dgm:pt modelId="{6549F56E-8D4B-4771-8B6A-FECC3E344C29}">
      <dgm:prSet/>
      <dgm:spPr/>
      <dgm:t>
        <a:bodyPr/>
        <a:lstStyle/>
        <a:p>
          <a:r>
            <a:rPr lang="en-US" b="0" i="0" baseline="0"/>
            <a:t>Problem solving </a:t>
          </a:r>
          <a:endParaRPr lang="en-US"/>
        </a:p>
      </dgm:t>
    </dgm:pt>
    <dgm:pt modelId="{FFB9393C-2892-4B0E-B0B7-D13B9AAE4ECB}" type="parTrans" cxnId="{8982B0B0-A2CE-4FCD-980F-6852FBBC8A8F}">
      <dgm:prSet/>
      <dgm:spPr/>
      <dgm:t>
        <a:bodyPr/>
        <a:lstStyle/>
        <a:p>
          <a:endParaRPr lang="en-US"/>
        </a:p>
      </dgm:t>
    </dgm:pt>
    <dgm:pt modelId="{BAD6FAD3-7C5F-499D-AFB3-C4C4E79D4174}" type="sibTrans" cxnId="{8982B0B0-A2CE-4FCD-980F-6852FBBC8A8F}">
      <dgm:prSet/>
      <dgm:spPr/>
      <dgm:t>
        <a:bodyPr/>
        <a:lstStyle/>
        <a:p>
          <a:endParaRPr lang="en-US"/>
        </a:p>
      </dgm:t>
    </dgm:pt>
    <dgm:pt modelId="{8F74283C-D689-4A49-94B7-897E66A8D6BF}">
      <dgm:prSet/>
      <dgm:spPr/>
      <dgm:t>
        <a:bodyPr/>
        <a:lstStyle/>
        <a:p>
          <a:pPr>
            <a:defRPr b="1"/>
          </a:pPr>
          <a:r>
            <a:rPr lang="en-US" b="0" i="0" baseline="0"/>
            <a:t>Creative thinking </a:t>
          </a:r>
          <a:endParaRPr lang="en-US"/>
        </a:p>
      </dgm:t>
    </dgm:pt>
    <dgm:pt modelId="{8F177747-177C-4357-9E20-D6F5FF25EF4B}" type="parTrans" cxnId="{64DA8474-684B-4130-837D-8DB46176BA53}">
      <dgm:prSet/>
      <dgm:spPr/>
      <dgm:t>
        <a:bodyPr/>
        <a:lstStyle/>
        <a:p>
          <a:endParaRPr lang="en-US"/>
        </a:p>
      </dgm:t>
    </dgm:pt>
    <dgm:pt modelId="{6741AB23-563B-41D4-A304-6D164336CF52}" type="sibTrans" cxnId="{64DA8474-684B-4130-837D-8DB46176BA53}">
      <dgm:prSet/>
      <dgm:spPr/>
      <dgm:t>
        <a:bodyPr/>
        <a:lstStyle/>
        <a:p>
          <a:endParaRPr lang="en-US"/>
        </a:p>
      </dgm:t>
    </dgm:pt>
    <dgm:pt modelId="{3011348F-247C-4D93-929A-3AC3FA522866}">
      <dgm:prSet/>
      <dgm:spPr/>
      <dgm:t>
        <a:bodyPr/>
        <a:lstStyle/>
        <a:p>
          <a:r>
            <a:rPr lang="en-US" b="0" i="0" baseline="0"/>
            <a:t>Developing new ideas </a:t>
          </a:r>
          <a:endParaRPr lang="en-US"/>
        </a:p>
      </dgm:t>
    </dgm:pt>
    <dgm:pt modelId="{FA9A2E5B-1716-46A2-9C32-C7EF9B30677D}" type="parTrans" cxnId="{2BB2D203-6ABE-4D4C-9F41-E04CC6044F96}">
      <dgm:prSet/>
      <dgm:spPr/>
      <dgm:t>
        <a:bodyPr/>
        <a:lstStyle/>
        <a:p>
          <a:endParaRPr lang="en-US"/>
        </a:p>
      </dgm:t>
    </dgm:pt>
    <dgm:pt modelId="{480B0C2C-6BED-4821-889D-A29EA8C99691}" type="sibTrans" cxnId="{2BB2D203-6ABE-4D4C-9F41-E04CC6044F96}">
      <dgm:prSet/>
      <dgm:spPr/>
      <dgm:t>
        <a:bodyPr/>
        <a:lstStyle/>
        <a:p>
          <a:endParaRPr lang="en-US"/>
        </a:p>
      </dgm:t>
    </dgm:pt>
    <dgm:pt modelId="{3BCAACFD-F8C1-4DC0-94C1-7FD9BC30499B}">
      <dgm:prSet/>
      <dgm:spPr/>
      <dgm:t>
        <a:bodyPr/>
        <a:lstStyle/>
        <a:p>
          <a:r>
            <a:rPr lang="en-US" b="0" i="0" baseline="0"/>
            <a:t>Finding solutions to problems </a:t>
          </a:r>
          <a:endParaRPr lang="en-US"/>
        </a:p>
      </dgm:t>
    </dgm:pt>
    <dgm:pt modelId="{FAB2C32C-A5C6-4233-BB4E-92F113989C64}" type="parTrans" cxnId="{6842067C-F156-4A55-B7D3-D29C64D4EC7F}">
      <dgm:prSet/>
      <dgm:spPr/>
      <dgm:t>
        <a:bodyPr/>
        <a:lstStyle/>
        <a:p>
          <a:endParaRPr lang="en-US"/>
        </a:p>
      </dgm:t>
    </dgm:pt>
    <dgm:pt modelId="{C8E20B9E-487D-4F95-9CBC-BCF7CFB9169B}" type="sibTrans" cxnId="{6842067C-F156-4A55-B7D3-D29C64D4EC7F}">
      <dgm:prSet/>
      <dgm:spPr/>
      <dgm:t>
        <a:bodyPr/>
        <a:lstStyle/>
        <a:p>
          <a:endParaRPr lang="en-US"/>
        </a:p>
      </dgm:t>
    </dgm:pt>
    <dgm:pt modelId="{1CBE1813-D90C-4F32-BB1C-E181DF87DDF7}">
      <dgm:prSet/>
      <dgm:spPr/>
      <dgm:t>
        <a:bodyPr/>
        <a:lstStyle/>
        <a:p>
          <a:pPr>
            <a:defRPr b="1"/>
          </a:pPr>
          <a:r>
            <a:rPr lang="en-US" b="0" i="0" baseline="0"/>
            <a:t>Personal growth </a:t>
          </a:r>
          <a:endParaRPr lang="en-US"/>
        </a:p>
      </dgm:t>
    </dgm:pt>
    <dgm:pt modelId="{A272AAA5-CD7A-4945-9004-1BA613D312D6}" type="parTrans" cxnId="{9800CE2D-D92E-4E13-BB92-ED27381CF4A4}">
      <dgm:prSet/>
      <dgm:spPr/>
      <dgm:t>
        <a:bodyPr/>
        <a:lstStyle/>
        <a:p>
          <a:endParaRPr lang="en-US"/>
        </a:p>
      </dgm:t>
    </dgm:pt>
    <dgm:pt modelId="{55F19304-5ECE-4835-A240-8926FD7B1C5F}" type="sibTrans" cxnId="{9800CE2D-D92E-4E13-BB92-ED27381CF4A4}">
      <dgm:prSet/>
      <dgm:spPr/>
      <dgm:t>
        <a:bodyPr/>
        <a:lstStyle/>
        <a:p>
          <a:endParaRPr lang="en-US"/>
        </a:p>
      </dgm:t>
    </dgm:pt>
    <dgm:pt modelId="{3AE5091C-5CE6-41D0-91E6-20B773B8FAC2}">
      <dgm:prSet/>
      <dgm:spPr/>
      <dgm:t>
        <a:bodyPr/>
        <a:lstStyle/>
        <a:p>
          <a:r>
            <a:rPr lang="en-US" b="0" i="0" baseline="0"/>
            <a:t>Understanding different learning styles </a:t>
          </a:r>
          <a:endParaRPr lang="en-US"/>
        </a:p>
      </dgm:t>
    </dgm:pt>
    <dgm:pt modelId="{A4618FD7-E098-4956-A7EB-AC861D0909FE}" type="parTrans" cxnId="{D61FCCC9-9B51-40A8-8E7D-6B4958F6F01C}">
      <dgm:prSet/>
      <dgm:spPr/>
      <dgm:t>
        <a:bodyPr/>
        <a:lstStyle/>
        <a:p>
          <a:endParaRPr lang="en-US"/>
        </a:p>
      </dgm:t>
    </dgm:pt>
    <dgm:pt modelId="{95627F6C-4B57-41D2-81E6-1EE17E51A84E}" type="sibTrans" cxnId="{D61FCCC9-9B51-40A8-8E7D-6B4958F6F01C}">
      <dgm:prSet/>
      <dgm:spPr/>
      <dgm:t>
        <a:bodyPr/>
        <a:lstStyle/>
        <a:p>
          <a:endParaRPr lang="en-US"/>
        </a:p>
      </dgm:t>
    </dgm:pt>
    <dgm:pt modelId="{2227F27E-A680-45E6-98C6-994A735DACA8}">
      <dgm:prSet/>
      <dgm:spPr/>
      <dgm:t>
        <a:bodyPr/>
        <a:lstStyle/>
        <a:p>
          <a:r>
            <a:rPr lang="en-US" b="0" i="0" baseline="0"/>
            <a:t>Developing strategies for personal development </a:t>
          </a:r>
          <a:endParaRPr lang="en-US"/>
        </a:p>
      </dgm:t>
    </dgm:pt>
    <dgm:pt modelId="{C24AD0BB-4E1A-4ECE-B7A9-23083DAE6E49}" type="parTrans" cxnId="{4FD3C0BC-2744-4A32-8E66-487AA1546B86}">
      <dgm:prSet/>
      <dgm:spPr/>
      <dgm:t>
        <a:bodyPr/>
        <a:lstStyle/>
        <a:p>
          <a:endParaRPr lang="en-US"/>
        </a:p>
      </dgm:t>
    </dgm:pt>
    <dgm:pt modelId="{100498BE-7AD6-4A57-8F7B-CE9EAA45250E}" type="sibTrans" cxnId="{4FD3C0BC-2744-4A32-8E66-487AA1546B86}">
      <dgm:prSet/>
      <dgm:spPr/>
      <dgm:t>
        <a:bodyPr/>
        <a:lstStyle/>
        <a:p>
          <a:endParaRPr lang="en-US"/>
        </a:p>
      </dgm:t>
    </dgm:pt>
    <dgm:pt modelId="{4CA069D7-DA84-469D-AB06-82F2299A8F71}" type="pres">
      <dgm:prSet presAssocID="{B7DC109B-F5EF-4980-A59A-9B05D4D7073E}" presName="root" presStyleCnt="0">
        <dgm:presLayoutVars>
          <dgm:dir/>
          <dgm:resizeHandles val="exact"/>
        </dgm:presLayoutVars>
      </dgm:prSet>
      <dgm:spPr/>
    </dgm:pt>
    <dgm:pt modelId="{B70735E2-9D0E-4892-A8BB-999D00B56A0C}" type="pres">
      <dgm:prSet presAssocID="{E4C9149F-EBB0-4122-95BB-848E72C4B3D0}" presName="compNode" presStyleCnt="0"/>
      <dgm:spPr/>
    </dgm:pt>
    <dgm:pt modelId="{4CE45251-A7B8-4E62-81F1-159B2D2BF98E}" type="pres">
      <dgm:prSet presAssocID="{E4C9149F-EBB0-4122-95BB-848E72C4B3D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B6827CEE-3A5D-409A-8E54-617EF3397DFC}" type="pres">
      <dgm:prSet presAssocID="{E4C9149F-EBB0-4122-95BB-848E72C4B3D0}" presName="iconSpace" presStyleCnt="0"/>
      <dgm:spPr/>
    </dgm:pt>
    <dgm:pt modelId="{46F87254-A564-4C0C-A6F6-DFCEBCC1B994}" type="pres">
      <dgm:prSet presAssocID="{E4C9149F-EBB0-4122-95BB-848E72C4B3D0}" presName="parTx" presStyleLbl="revTx" presStyleIdx="0" presStyleCnt="6">
        <dgm:presLayoutVars>
          <dgm:chMax val="0"/>
          <dgm:chPref val="0"/>
        </dgm:presLayoutVars>
      </dgm:prSet>
      <dgm:spPr/>
    </dgm:pt>
    <dgm:pt modelId="{8BC06B5B-C34F-4AAF-8575-193E0311A33B}" type="pres">
      <dgm:prSet presAssocID="{E4C9149F-EBB0-4122-95BB-848E72C4B3D0}" presName="txSpace" presStyleCnt="0"/>
      <dgm:spPr/>
    </dgm:pt>
    <dgm:pt modelId="{08373427-C80D-4D22-8D78-64EC10FB6AF0}" type="pres">
      <dgm:prSet presAssocID="{E4C9149F-EBB0-4122-95BB-848E72C4B3D0}" presName="desTx" presStyleLbl="revTx" presStyleIdx="1" presStyleCnt="6">
        <dgm:presLayoutVars/>
      </dgm:prSet>
      <dgm:spPr/>
    </dgm:pt>
    <dgm:pt modelId="{3CC0E260-5287-48B3-A529-D702639B46CF}" type="pres">
      <dgm:prSet presAssocID="{8729E1B6-0E05-4D09-AE87-D52FF7AB3F8D}" presName="sibTrans" presStyleCnt="0"/>
      <dgm:spPr/>
    </dgm:pt>
    <dgm:pt modelId="{71F16105-F341-440B-A95E-EBCFFE00942B}" type="pres">
      <dgm:prSet presAssocID="{8F74283C-D689-4A49-94B7-897E66A8D6BF}" presName="compNode" presStyleCnt="0"/>
      <dgm:spPr/>
    </dgm:pt>
    <dgm:pt modelId="{38A3D84C-C500-480B-84C2-85FE4267A15F}" type="pres">
      <dgm:prSet presAssocID="{8F74283C-D689-4A49-94B7-897E66A8D6B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bulb"/>
        </a:ext>
      </dgm:extLst>
    </dgm:pt>
    <dgm:pt modelId="{CFB41AA3-610E-4552-9A33-493FCD3F6DAA}" type="pres">
      <dgm:prSet presAssocID="{8F74283C-D689-4A49-94B7-897E66A8D6BF}" presName="iconSpace" presStyleCnt="0"/>
      <dgm:spPr/>
    </dgm:pt>
    <dgm:pt modelId="{D420EB23-BF92-4859-AA3B-66243307D0A4}" type="pres">
      <dgm:prSet presAssocID="{8F74283C-D689-4A49-94B7-897E66A8D6BF}" presName="parTx" presStyleLbl="revTx" presStyleIdx="2" presStyleCnt="6">
        <dgm:presLayoutVars>
          <dgm:chMax val="0"/>
          <dgm:chPref val="0"/>
        </dgm:presLayoutVars>
      </dgm:prSet>
      <dgm:spPr/>
    </dgm:pt>
    <dgm:pt modelId="{0285F167-01A6-4DA7-98E5-38BB10250A59}" type="pres">
      <dgm:prSet presAssocID="{8F74283C-D689-4A49-94B7-897E66A8D6BF}" presName="txSpace" presStyleCnt="0"/>
      <dgm:spPr/>
    </dgm:pt>
    <dgm:pt modelId="{499405B0-4B1C-4F07-AC11-9E7D0E1D38DF}" type="pres">
      <dgm:prSet presAssocID="{8F74283C-D689-4A49-94B7-897E66A8D6BF}" presName="desTx" presStyleLbl="revTx" presStyleIdx="3" presStyleCnt="6">
        <dgm:presLayoutVars/>
      </dgm:prSet>
      <dgm:spPr/>
    </dgm:pt>
    <dgm:pt modelId="{D5292CCB-D9AE-4BB6-BE48-236B73917757}" type="pres">
      <dgm:prSet presAssocID="{6741AB23-563B-41D4-A304-6D164336CF52}" presName="sibTrans" presStyleCnt="0"/>
      <dgm:spPr/>
    </dgm:pt>
    <dgm:pt modelId="{CDFF1112-8714-4E4E-ABBD-3361D1633E9E}" type="pres">
      <dgm:prSet presAssocID="{1CBE1813-D90C-4F32-BB1C-E181DF87DDF7}" presName="compNode" presStyleCnt="0"/>
      <dgm:spPr/>
    </dgm:pt>
    <dgm:pt modelId="{F1F6ACE0-501C-4C60-8B82-552AD1541AB1}" type="pres">
      <dgm:prSet presAssocID="{1CBE1813-D90C-4F32-BB1C-E181DF87DDF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341AC454-4619-4DC3-9583-29385061B42B}" type="pres">
      <dgm:prSet presAssocID="{1CBE1813-D90C-4F32-BB1C-E181DF87DDF7}" presName="iconSpace" presStyleCnt="0"/>
      <dgm:spPr/>
    </dgm:pt>
    <dgm:pt modelId="{189D5BA0-D08B-44EE-9F9F-19E53D04AEB0}" type="pres">
      <dgm:prSet presAssocID="{1CBE1813-D90C-4F32-BB1C-E181DF87DDF7}" presName="parTx" presStyleLbl="revTx" presStyleIdx="4" presStyleCnt="6">
        <dgm:presLayoutVars>
          <dgm:chMax val="0"/>
          <dgm:chPref val="0"/>
        </dgm:presLayoutVars>
      </dgm:prSet>
      <dgm:spPr/>
    </dgm:pt>
    <dgm:pt modelId="{4E5BE96D-F8E0-4E14-B441-8C90BACF17E3}" type="pres">
      <dgm:prSet presAssocID="{1CBE1813-D90C-4F32-BB1C-E181DF87DDF7}" presName="txSpace" presStyleCnt="0"/>
      <dgm:spPr/>
    </dgm:pt>
    <dgm:pt modelId="{984F4A65-010E-49FF-BF7C-E408DA48778B}" type="pres">
      <dgm:prSet presAssocID="{1CBE1813-D90C-4F32-BB1C-E181DF87DDF7}" presName="desTx" presStyleLbl="revTx" presStyleIdx="5" presStyleCnt="6">
        <dgm:presLayoutVars/>
      </dgm:prSet>
      <dgm:spPr/>
    </dgm:pt>
  </dgm:ptLst>
  <dgm:cxnLst>
    <dgm:cxn modelId="{48E4FD00-1789-425C-859E-255208BBFCB2}" type="presOf" srcId="{3BCAACFD-F8C1-4DC0-94C1-7FD9BC30499B}" destId="{499405B0-4B1C-4F07-AC11-9E7D0E1D38DF}" srcOrd="0" destOrd="1" presId="urn:microsoft.com/office/officeart/2018/2/layout/IconLabelDescriptionList"/>
    <dgm:cxn modelId="{2BB2D203-6ABE-4D4C-9F41-E04CC6044F96}" srcId="{8F74283C-D689-4A49-94B7-897E66A8D6BF}" destId="{3011348F-247C-4D93-929A-3AC3FA522866}" srcOrd="0" destOrd="0" parTransId="{FA9A2E5B-1716-46A2-9C32-C7EF9B30677D}" sibTransId="{480B0C2C-6BED-4821-889D-A29EA8C99691}"/>
    <dgm:cxn modelId="{FCA93116-C358-4B17-B270-46E4084DAAB5}" type="presOf" srcId="{6549F56E-8D4B-4771-8B6A-FECC3E344C29}" destId="{08373427-C80D-4D22-8D78-64EC10FB6AF0}" srcOrd="0" destOrd="2" presId="urn:microsoft.com/office/officeart/2018/2/layout/IconLabelDescriptionList"/>
    <dgm:cxn modelId="{A891A61C-0F89-44EB-95AC-D1B8D7880CEF}" srcId="{E4C9149F-EBB0-4122-95BB-848E72C4B3D0}" destId="{2B7C7EF7-DB47-4FC6-A414-C6F8CEF1C3AA}" srcOrd="1" destOrd="0" parTransId="{31A42C58-A8CC-4AB4-9202-A4F6CF8E3EA8}" sibTransId="{B9A94A0B-A698-4D74-BF0C-696F09A7A150}"/>
    <dgm:cxn modelId="{9800CE2D-D92E-4E13-BB92-ED27381CF4A4}" srcId="{B7DC109B-F5EF-4980-A59A-9B05D4D7073E}" destId="{1CBE1813-D90C-4F32-BB1C-E181DF87DDF7}" srcOrd="2" destOrd="0" parTransId="{A272AAA5-CD7A-4945-9004-1BA613D312D6}" sibTransId="{55F19304-5ECE-4835-A240-8926FD7B1C5F}"/>
    <dgm:cxn modelId="{8E34EF2E-17E1-4AFE-B62A-217C2077D35F}" type="presOf" srcId="{1CBE1813-D90C-4F32-BB1C-E181DF87DDF7}" destId="{189D5BA0-D08B-44EE-9F9F-19E53D04AEB0}" srcOrd="0" destOrd="0" presId="urn:microsoft.com/office/officeart/2018/2/layout/IconLabelDescriptionList"/>
    <dgm:cxn modelId="{CEBB0E30-4EDE-407D-A269-ACD539CEDDC3}" type="presOf" srcId="{E4C9149F-EBB0-4122-95BB-848E72C4B3D0}" destId="{46F87254-A564-4C0C-A6F6-DFCEBCC1B994}" srcOrd="0" destOrd="0" presId="urn:microsoft.com/office/officeart/2018/2/layout/IconLabelDescriptionList"/>
    <dgm:cxn modelId="{3907CF5E-E7F1-4742-95BF-BF45AEDE861F}" type="presOf" srcId="{2B7C7EF7-DB47-4FC6-A414-C6F8CEF1C3AA}" destId="{08373427-C80D-4D22-8D78-64EC10FB6AF0}" srcOrd="0" destOrd="1" presId="urn:microsoft.com/office/officeart/2018/2/layout/IconLabelDescriptionList"/>
    <dgm:cxn modelId="{64DA8474-684B-4130-837D-8DB46176BA53}" srcId="{B7DC109B-F5EF-4980-A59A-9B05D4D7073E}" destId="{8F74283C-D689-4A49-94B7-897E66A8D6BF}" srcOrd="1" destOrd="0" parTransId="{8F177747-177C-4357-9E20-D6F5FF25EF4B}" sibTransId="{6741AB23-563B-41D4-A304-6D164336CF52}"/>
    <dgm:cxn modelId="{6842067C-F156-4A55-B7D3-D29C64D4EC7F}" srcId="{8F74283C-D689-4A49-94B7-897E66A8D6BF}" destId="{3BCAACFD-F8C1-4DC0-94C1-7FD9BC30499B}" srcOrd="1" destOrd="0" parTransId="{FAB2C32C-A5C6-4233-BB4E-92F113989C64}" sibTransId="{C8E20B9E-487D-4F95-9CBC-BCF7CFB9169B}"/>
    <dgm:cxn modelId="{443D5E7E-749D-4A44-B127-4710C7897203}" type="presOf" srcId="{BD86BFF3-8D59-4A78-9608-1B24CF5DEDFE}" destId="{08373427-C80D-4D22-8D78-64EC10FB6AF0}" srcOrd="0" destOrd="0" presId="urn:microsoft.com/office/officeart/2018/2/layout/IconLabelDescriptionList"/>
    <dgm:cxn modelId="{FD04EA86-D143-4F6E-9254-4C1DEE7B9809}" type="presOf" srcId="{8F74283C-D689-4A49-94B7-897E66A8D6BF}" destId="{D420EB23-BF92-4859-AA3B-66243307D0A4}" srcOrd="0" destOrd="0" presId="urn:microsoft.com/office/officeart/2018/2/layout/IconLabelDescriptionList"/>
    <dgm:cxn modelId="{C07B3B8D-2FDD-43C0-9D17-664524AB8C91}" type="presOf" srcId="{B7DC109B-F5EF-4980-A59A-9B05D4D7073E}" destId="{4CA069D7-DA84-469D-AB06-82F2299A8F71}" srcOrd="0" destOrd="0" presId="urn:microsoft.com/office/officeart/2018/2/layout/IconLabelDescriptionList"/>
    <dgm:cxn modelId="{D06E638D-81BD-4B8E-9E82-577385474D90}" type="presOf" srcId="{3011348F-247C-4D93-929A-3AC3FA522866}" destId="{499405B0-4B1C-4F07-AC11-9E7D0E1D38DF}" srcOrd="0" destOrd="0" presId="urn:microsoft.com/office/officeart/2018/2/layout/IconLabelDescriptionList"/>
    <dgm:cxn modelId="{0B73EEA3-B262-4731-8A99-1B4B50E2033F}" type="presOf" srcId="{3AE5091C-5CE6-41D0-91E6-20B773B8FAC2}" destId="{984F4A65-010E-49FF-BF7C-E408DA48778B}" srcOrd="0" destOrd="0" presId="urn:microsoft.com/office/officeart/2018/2/layout/IconLabelDescriptionList"/>
    <dgm:cxn modelId="{8982B0B0-A2CE-4FCD-980F-6852FBBC8A8F}" srcId="{E4C9149F-EBB0-4122-95BB-848E72C4B3D0}" destId="{6549F56E-8D4B-4771-8B6A-FECC3E344C29}" srcOrd="2" destOrd="0" parTransId="{FFB9393C-2892-4B0E-B0B7-D13B9AAE4ECB}" sibTransId="{BAD6FAD3-7C5F-499D-AFB3-C4C4E79D4174}"/>
    <dgm:cxn modelId="{4FD3C0BC-2744-4A32-8E66-487AA1546B86}" srcId="{1CBE1813-D90C-4F32-BB1C-E181DF87DDF7}" destId="{2227F27E-A680-45E6-98C6-994A735DACA8}" srcOrd="1" destOrd="0" parTransId="{C24AD0BB-4E1A-4ECE-B7A9-23083DAE6E49}" sibTransId="{100498BE-7AD6-4A57-8F7B-CE9EAA45250E}"/>
    <dgm:cxn modelId="{D61FCCC9-9B51-40A8-8E7D-6B4958F6F01C}" srcId="{1CBE1813-D90C-4F32-BB1C-E181DF87DDF7}" destId="{3AE5091C-5CE6-41D0-91E6-20B773B8FAC2}" srcOrd="0" destOrd="0" parTransId="{A4618FD7-E098-4956-A7EB-AC861D0909FE}" sibTransId="{95627F6C-4B57-41D2-81E6-1EE17E51A84E}"/>
    <dgm:cxn modelId="{1ABD2AD5-095D-4B43-A34D-28F1FDF88D16}" srcId="{E4C9149F-EBB0-4122-95BB-848E72C4B3D0}" destId="{BD86BFF3-8D59-4A78-9608-1B24CF5DEDFE}" srcOrd="0" destOrd="0" parTransId="{C7A9C3A8-97F7-4BEF-BDF4-FE9D4471771E}" sibTransId="{4F121900-AA2B-4ADB-BB18-5436F1955A6F}"/>
    <dgm:cxn modelId="{22E4CFE5-0980-47D5-9AFA-93D715698AF3}" type="presOf" srcId="{2227F27E-A680-45E6-98C6-994A735DACA8}" destId="{984F4A65-010E-49FF-BF7C-E408DA48778B}" srcOrd="0" destOrd="1" presId="urn:microsoft.com/office/officeart/2018/2/layout/IconLabelDescriptionList"/>
    <dgm:cxn modelId="{9897FCF8-62D3-48C0-BC2D-577D38C6E7AA}" srcId="{B7DC109B-F5EF-4980-A59A-9B05D4D7073E}" destId="{E4C9149F-EBB0-4122-95BB-848E72C4B3D0}" srcOrd="0" destOrd="0" parTransId="{6B983B1A-6E6D-404F-A495-81831E97CB1C}" sibTransId="{8729E1B6-0E05-4D09-AE87-D52FF7AB3F8D}"/>
    <dgm:cxn modelId="{696AAC62-287A-47E3-86CA-5C434A4289E1}" type="presParOf" srcId="{4CA069D7-DA84-469D-AB06-82F2299A8F71}" destId="{B70735E2-9D0E-4892-A8BB-999D00B56A0C}" srcOrd="0" destOrd="0" presId="urn:microsoft.com/office/officeart/2018/2/layout/IconLabelDescriptionList"/>
    <dgm:cxn modelId="{205A3C51-D261-4542-B611-C6339B6C9B36}" type="presParOf" srcId="{B70735E2-9D0E-4892-A8BB-999D00B56A0C}" destId="{4CE45251-A7B8-4E62-81F1-159B2D2BF98E}" srcOrd="0" destOrd="0" presId="urn:microsoft.com/office/officeart/2018/2/layout/IconLabelDescriptionList"/>
    <dgm:cxn modelId="{CEA278C9-D99F-46C1-8185-F7F6A2672D33}" type="presParOf" srcId="{B70735E2-9D0E-4892-A8BB-999D00B56A0C}" destId="{B6827CEE-3A5D-409A-8E54-617EF3397DFC}" srcOrd="1" destOrd="0" presId="urn:microsoft.com/office/officeart/2018/2/layout/IconLabelDescriptionList"/>
    <dgm:cxn modelId="{AED5A9A6-CD8B-4D0A-B0DC-C6F1DBA2CC32}" type="presParOf" srcId="{B70735E2-9D0E-4892-A8BB-999D00B56A0C}" destId="{46F87254-A564-4C0C-A6F6-DFCEBCC1B994}" srcOrd="2" destOrd="0" presId="urn:microsoft.com/office/officeart/2018/2/layout/IconLabelDescriptionList"/>
    <dgm:cxn modelId="{836C80AF-8CEE-45D4-8F03-0EBF6EE68E02}" type="presParOf" srcId="{B70735E2-9D0E-4892-A8BB-999D00B56A0C}" destId="{8BC06B5B-C34F-4AAF-8575-193E0311A33B}" srcOrd="3" destOrd="0" presId="urn:microsoft.com/office/officeart/2018/2/layout/IconLabelDescriptionList"/>
    <dgm:cxn modelId="{D43AF0E2-A90E-48A5-8441-CAB514E626C6}" type="presParOf" srcId="{B70735E2-9D0E-4892-A8BB-999D00B56A0C}" destId="{08373427-C80D-4D22-8D78-64EC10FB6AF0}" srcOrd="4" destOrd="0" presId="urn:microsoft.com/office/officeart/2018/2/layout/IconLabelDescriptionList"/>
    <dgm:cxn modelId="{411CB53C-FBFD-4692-9D7B-63293605567F}" type="presParOf" srcId="{4CA069D7-DA84-469D-AB06-82F2299A8F71}" destId="{3CC0E260-5287-48B3-A529-D702639B46CF}" srcOrd="1" destOrd="0" presId="urn:microsoft.com/office/officeart/2018/2/layout/IconLabelDescriptionList"/>
    <dgm:cxn modelId="{00BE742E-5D16-49FC-9918-44E8313E7D30}" type="presParOf" srcId="{4CA069D7-DA84-469D-AB06-82F2299A8F71}" destId="{71F16105-F341-440B-A95E-EBCFFE00942B}" srcOrd="2" destOrd="0" presId="urn:microsoft.com/office/officeart/2018/2/layout/IconLabelDescriptionList"/>
    <dgm:cxn modelId="{0A4491FB-60A8-4C70-B4E3-5241D3D45351}" type="presParOf" srcId="{71F16105-F341-440B-A95E-EBCFFE00942B}" destId="{38A3D84C-C500-480B-84C2-85FE4267A15F}" srcOrd="0" destOrd="0" presId="urn:microsoft.com/office/officeart/2018/2/layout/IconLabelDescriptionList"/>
    <dgm:cxn modelId="{CF2E6AAB-0700-43AE-8885-215C7BE225D5}" type="presParOf" srcId="{71F16105-F341-440B-A95E-EBCFFE00942B}" destId="{CFB41AA3-610E-4552-9A33-493FCD3F6DAA}" srcOrd="1" destOrd="0" presId="urn:microsoft.com/office/officeart/2018/2/layout/IconLabelDescriptionList"/>
    <dgm:cxn modelId="{4DF3FD5D-CC52-4AB8-AE89-8B7C6311E997}" type="presParOf" srcId="{71F16105-F341-440B-A95E-EBCFFE00942B}" destId="{D420EB23-BF92-4859-AA3B-66243307D0A4}" srcOrd="2" destOrd="0" presId="urn:microsoft.com/office/officeart/2018/2/layout/IconLabelDescriptionList"/>
    <dgm:cxn modelId="{53149110-D58B-461B-AB57-083E463F6FBC}" type="presParOf" srcId="{71F16105-F341-440B-A95E-EBCFFE00942B}" destId="{0285F167-01A6-4DA7-98E5-38BB10250A59}" srcOrd="3" destOrd="0" presId="urn:microsoft.com/office/officeart/2018/2/layout/IconLabelDescriptionList"/>
    <dgm:cxn modelId="{4AFB0066-D11C-4F19-BEF3-BB4060D44D2D}" type="presParOf" srcId="{71F16105-F341-440B-A95E-EBCFFE00942B}" destId="{499405B0-4B1C-4F07-AC11-9E7D0E1D38DF}" srcOrd="4" destOrd="0" presId="urn:microsoft.com/office/officeart/2018/2/layout/IconLabelDescriptionList"/>
    <dgm:cxn modelId="{65B8097C-1935-417D-A5B3-22A77A4DFCA7}" type="presParOf" srcId="{4CA069D7-DA84-469D-AB06-82F2299A8F71}" destId="{D5292CCB-D9AE-4BB6-BE48-236B73917757}" srcOrd="3" destOrd="0" presId="urn:microsoft.com/office/officeart/2018/2/layout/IconLabelDescriptionList"/>
    <dgm:cxn modelId="{536F6991-79CE-4981-8CED-A5FE1AC39CA6}" type="presParOf" srcId="{4CA069D7-DA84-469D-AB06-82F2299A8F71}" destId="{CDFF1112-8714-4E4E-ABBD-3361D1633E9E}" srcOrd="4" destOrd="0" presId="urn:microsoft.com/office/officeart/2018/2/layout/IconLabelDescriptionList"/>
    <dgm:cxn modelId="{FA2B8AE3-2905-40DD-9B3A-C7EA3C631C33}" type="presParOf" srcId="{CDFF1112-8714-4E4E-ABBD-3361D1633E9E}" destId="{F1F6ACE0-501C-4C60-8B82-552AD1541AB1}" srcOrd="0" destOrd="0" presId="urn:microsoft.com/office/officeart/2018/2/layout/IconLabelDescriptionList"/>
    <dgm:cxn modelId="{A249396C-25FA-463D-9542-CCBC1E525863}" type="presParOf" srcId="{CDFF1112-8714-4E4E-ABBD-3361D1633E9E}" destId="{341AC454-4619-4DC3-9583-29385061B42B}" srcOrd="1" destOrd="0" presId="urn:microsoft.com/office/officeart/2018/2/layout/IconLabelDescriptionList"/>
    <dgm:cxn modelId="{8C8FF0CA-EE4C-4637-9358-145AFDC0E31C}" type="presParOf" srcId="{CDFF1112-8714-4E4E-ABBD-3361D1633E9E}" destId="{189D5BA0-D08B-44EE-9F9F-19E53D04AEB0}" srcOrd="2" destOrd="0" presId="urn:microsoft.com/office/officeart/2018/2/layout/IconLabelDescriptionList"/>
    <dgm:cxn modelId="{4FDE9B69-AEDA-46C8-A4FB-548767F5DEEA}" type="presParOf" srcId="{CDFF1112-8714-4E4E-ABBD-3361D1633E9E}" destId="{4E5BE96D-F8E0-4E14-B441-8C90BACF17E3}" srcOrd="3" destOrd="0" presId="urn:microsoft.com/office/officeart/2018/2/layout/IconLabelDescriptionList"/>
    <dgm:cxn modelId="{DFC992DB-4B67-4BB4-8F47-E0711626CD0E}" type="presParOf" srcId="{CDFF1112-8714-4E4E-ABBD-3361D1633E9E}" destId="{984F4A65-010E-49FF-BF7C-E408DA48778B}"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398CBE-619D-4DB8-8FA8-FA3B8AC7AF8E}"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02B8FB5-624A-4912-929C-FAF64E8387A7}">
      <dgm:prSet/>
      <dgm:spPr/>
      <dgm:t>
        <a:bodyPr/>
        <a:lstStyle/>
        <a:p>
          <a:r>
            <a:rPr lang="en-US"/>
            <a:t>First: creative thinking: to find many alterative ideas to solve the problem</a:t>
          </a:r>
        </a:p>
      </dgm:t>
    </dgm:pt>
    <dgm:pt modelId="{F2404203-BD78-49D2-A00B-6C0E4A56669D}" type="parTrans" cxnId="{B5713B9B-5EEC-4ED7-8303-67E890D41029}">
      <dgm:prSet/>
      <dgm:spPr/>
      <dgm:t>
        <a:bodyPr/>
        <a:lstStyle/>
        <a:p>
          <a:endParaRPr lang="en-US"/>
        </a:p>
      </dgm:t>
    </dgm:pt>
    <dgm:pt modelId="{98794E18-CCC1-4EB1-A572-624CAAA8AB55}" type="sibTrans" cxnId="{B5713B9B-5EEC-4ED7-8303-67E890D41029}">
      <dgm:prSet/>
      <dgm:spPr/>
      <dgm:t>
        <a:bodyPr/>
        <a:lstStyle/>
        <a:p>
          <a:endParaRPr lang="en-US"/>
        </a:p>
      </dgm:t>
    </dgm:pt>
    <dgm:pt modelId="{01BC9447-AB92-4F8F-B69F-5DA5A4A58CFD}">
      <dgm:prSet/>
      <dgm:spPr/>
      <dgm:t>
        <a:bodyPr/>
        <a:lstStyle/>
        <a:p>
          <a:r>
            <a:rPr lang="en-US"/>
            <a:t>Then: critical thinking: to use logic to examine the ideas generated and find the best solution</a:t>
          </a:r>
        </a:p>
      </dgm:t>
    </dgm:pt>
    <dgm:pt modelId="{430100B6-08A6-424B-B933-9532AFDFA9A2}" type="parTrans" cxnId="{2D790996-A203-4C52-920D-4E3CC50E15B5}">
      <dgm:prSet/>
      <dgm:spPr/>
      <dgm:t>
        <a:bodyPr/>
        <a:lstStyle/>
        <a:p>
          <a:endParaRPr lang="en-US"/>
        </a:p>
      </dgm:t>
    </dgm:pt>
    <dgm:pt modelId="{A191B396-8D81-45B1-80F4-3D0C393DE7C2}" type="sibTrans" cxnId="{2D790996-A203-4C52-920D-4E3CC50E15B5}">
      <dgm:prSet/>
      <dgm:spPr/>
      <dgm:t>
        <a:bodyPr/>
        <a:lstStyle/>
        <a:p>
          <a:endParaRPr lang="en-US"/>
        </a:p>
      </dgm:t>
    </dgm:pt>
    <dgm:pt modelId="{997A3CE9-58BC-409D-8FF6-75BA3F6AB64D}" type="pres">
      <dgm:prSet presAssocID="{63398CBE-619D-4DB8-8FA8-FA3B8AC7AF8E}" presName="root" presStyleCnt="0">
        <dgm:presLayoutVars>
          <dgm:dir/>
          <dgm:resizeHandles val="exact"/>
        </dgm:presLayoutVars>
      </dgm:prSet>
      <dgm:spPr/>
    </dgm:pt>
    <dgm:pt modelId="{0D946FFC-D441-4638-B688-45D2B2D1FC8B}" type="pres">
      <dgm:prSet presAssocID="{402B8FB5-624A-4912-929C-FAF64E8387A7}" presName="compNode" presStyleCnt="0"/>
      <dgm:spPr/>
    </dgm:pt>
    <dgm:pt modelId="{9E8ECDD6-E32C-449D-85AA-035BCFE9F4F9}" type="pres">
      <dgm:prSet presAssocID="{402B8FB5-624A-4912-929C-FAF64E8387A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hought bubble"/>
        </a:ext>
      </dgm:extLst>
    </dgm:pt>
    <dgm:pt modelId="{EC827D22-812F-4D8B-A9ED-F9B704B64EB6}" type="pres">
      <dgm:prSet presAssocID="{402B8FB5-624A-4912-929C-FAF64E8387A7}" presName="spaceRect" presStyleCnt="0"/>
      <dgm:spPr/>
    </dgm:pt>
    <dgm:pt modelId="{0C896D23-D35A-4398-ABD0-8C255767CDC5}" type="pres">
      <dgm:prSet presAssocID="{402B8FB5-624A-4912-929C-FAF64E8387A7}" presName="textRect" presStyleLbl="revTx" presStyleIdx="0" presStyleCnt="2">
        <dgm:presLayoutVars>
          <dgm:chMax val="1"/>
          <dgm:chPref val="1"/>
        </dgm:presLayoutVars>
      </dgm:prSet>
      <dgm:spPr/>
    </dgm:pt>
    <dgm:pt modelId="{8D9E929A-C169-4D05-BA1C-98FBBEB20EC4}" type="pres">
      <dgm:prSet presAssocID="{98794E18-CCC1-4EB1-A572-624CAAA8AB55}" presName="sibTrans" presStyleCnt="0"/>
      <dgm:spPr/>
    </dgm:pt>
    <dgm:pt modelId="{E50E3AE8-66BD-4DAF-AF33-49104B9D45E8}" type="pres">
      <dgm:prSet presAssocID="{01BC9447-AB92-4F8F-B69F-5DA5A4A58CFD}" presName="compNode" presStyleCnt="0"/>
      <dgm:spPr/>
    </dgm:pt>
    <dgm:pt modelId="{9B2B12E8-1358-40B5-A64E-300B60A03EC1}" type="pres">
      <dgm:prSet presAssocID="{01BC9447-AB92-4F8F-B69F-5DA5A4A58CF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rson with Idea"/>
        </a:ext>
      </dgm:extLst>
    </dgm:pt>
    <dgm:pt modelId="{FEE9B47C-D125-4541-8C5C-981E4B453F96}" type="pres">
      <dgm:prSet presAssocID="{01BC9447-AB92-4F8F-B69F-5DA5A4A58CFD}" presName="spaceRect" presStyleCnt="0"/>
      <dgm:spPr/>
    </dgm:pt>
    <dgm:pt modelId="{39F0B2CE-B013-4772-A132-EC1A08BA2971}" type="pres">
      <dgm:prSet presAssocID="{01BC9447-AB92-4F8F-B69F-5DA5A4A58CFD}" presName="textRect" presStyleLbl="revTx" presStyleIdx="1" presStyleCnt="2">
        <dgm:presLayoutVars>
          <dgm:chMax val="1"/>
          <dgm:chPref val="1"/>
        </dgm:presLayoutVars>
      </dgm:prSet>
      <dgm:spPr/>
    </dgm:pt>
  </dgm:ptLst>
  <dgm:cxnLst>
    <dgm:cxn modelId="{EFB63F0E-804F-4D76-8C09-26AD1A137721}" type="presOf" srcId="{63398CBE-619D-4DB8-8FA8-FA3B8AC7AF8E}" destId="{997A3CE9-58BC-409D-8FF6-75BA3F6AB64D}" srcOrd="0" destOrd="0" presId="urn:microsoft.com/office/officeart/2018/2/layout/IconLabelList"/>
    <dgm:cxn modelId="{95A54362-7B6C-40A0-B4FA-45413B26A702}" type="presOf" srcId="{402B8FB5-624A-4912-929C-FAF64E8387A7}" destId="{0C896D23-D35A-4398-ABD0-8C255767CDC5}" srcOrd="0" destOrd="0" presId="urn:microsoft.com/office/officeart/2018/2/layout/IconLabelList"/>
    <dgm:cxn modelId="{48F5A37B-D29F-4624-88A9-299A0F86462F}" type="presOf" srcId="{01BC9447-AB92-4F8F-B69F-5DA5A4A58CFD}" destId="{39F0B2CE-B013-4772-A132-EC1A08BA2971}" srcOrd="0" destOrd="0" presId="urn:microsoft.com/office/officeart/2018/2/layout/IconLabelList"/>
    <dgm:cxn modelId="{2D790996-A203-4C52-920D-4E3CC50E15B5}" srcId="{63398CBE-619D-4DB8-8FA8-FA3B8AC7AF8E}" destId="{01BC9447-AB92-4F8F-B69F-5DA5A4A58CFD}" srcOrd="1" destOrd="0" parTransId="{430100B6-08A6-424B-B933-9532AFDFA9A2}" sibTransId="{A191B396-8D81-45B1-80F4-3D0C393DE7C2}"/>
    <dgm:cxn modelId="{B5713B9B-5EEC-4ED7-8303-67E890D41029}" srcId="{63398CBE-619D-4DB8-8FA8-FA3B8AC7AF8E}" destId="{402B8FB5-624A-4912-929C-FAF64E8387A7}" srcOrd="0" destOrd="0" parTransId="{F2404203-BD78-49D2-A00B-6C0E4A56669D}" sibTransId="{98794E18-CCC1-4EB1-A572-624CAAA8AB55}"/>
    <dgm:cxn modelId="{C02B0A0F-F19E-45B8-AB2C-DF9B2E826222}" type="presParOf" srcId="{997A3CE9-58BC-409D-8FF6-75BA3F6AB64D}" destId="{0D946FFC-D441-4638-B688-45D2B2D1FC8B}" srcOrd="0" destOrd="0" presId="urn:microsoft.com/office/officeart/2018/2/layout/IconLabelList"/>
    <dgm:cxn modelId="{458E45E0-2E2C-4DE6-A2DC-3C7451F57BAF}" type="presParOf" srcId="{0D946FFC-D441-4638-B688-45D2B2D1FC8B}" destId="{9E8ECDD6-E32C-449D-85AA-035BCFE9F4F9}" srcOrd="0" destOrd="0" presId="urn:microsoft.com/office/officeart/2018/2/layout/IconLabelList"/>
    <dgm:cxn modelId="{39B16981-220F-43ED-94D8-6744D0E95FC7}" type="presParOf" srcId="{0D946FFC-D441-4638-B688-45D2B2D1FC8B}" destId="{EC827D22-812F-4D8B-A9ED-F9B704B64EB6}" srcOrd="1" destOrd="0" presId="urn:microsoft.com/office/officeart/2018/2/layout/IconLabelList"/>
    <dgm:cxn modelId="{7BCA3FCA-5A5D-4D78-B332-A3C30B10E135}" type="presParOf" srcId="{0D946FFC-D441-4638-B688-45D2B2D1FC8B}" destId="{0C896D23-D35A-4398-ABD0-8C255767CDC5}" srcOrd="2" destOrd="0" presId="urn:microsoft.com/office/officeart/2018/2/layout/IconLabelList"/>
    <dgm:cxn modelId="{8CFE0564-F46A-4D07-BF93-60E9C08CCD39}" type="presParOf" srcId="{997A3CE9-58BC-409D-8FF6-75BA3F6AB64D}" destId="{8D9E929A-C169-4D05-BA1C-98FBBEB20EC4}" srcOrd="1" destOrd="0" presId="urn:microsoft.com/office/officeart/2018/2/layout/IconLabelList"/>
    <dgm:cxn modelId="{C2328DEA-BC24-498D-865D-586DC437DA09}" type="presParOf" srcId="{997A3CE9-58BC-409D-8FF6-75BA3F6AB64D}" destId="{E50E3AE8-66BD-4DAF-AF33-49104B9D45E8}" srcOrd="2" destOrd="0" presId="urn:microsoft.com/office/officeart/2018/2/layout/IconLabelList"/>
    <dgm:cxn modelId="{811D293A-CE09-4222-A27A-5B8383B6A0E2}" type="presParOf" srcId="{E50E3AE8-66BD-4DAF-AF33-49104B9D45E8}" destId="{9B2B12E8-1358-40B5-A64E-300B60A03EC1}" srcOrd="0" destOrd="0" presId="urn:microsoft.com/office/officeart/2018/2/layout/IconLabelList"/>
    <dgm:cxn modelId="{D3BD66D9-4EC1-483F-8C00-333808F0C9FC}" type="presParOf" srcId="{E50E3AE8-66BD-4DAF-AF33-49104B9D45E8}" destId="{FEE9B47C-D125-4541-8C5C-981E4B453F96}" srcOrd="1" destOrd="0" presId="urn:microsoft.com/office/officeart/2018/2/layout/IconLabelList"/>
    <dgm:cxn modelId="{F156D27D-BFB8-4CDA-9C4D-B842545E1DF3}" type="presParOf" srcId="{E50E3AE8-66BD-4DAF-AF33-49104B9D45E8}" destId="{39F0B2CE-B013-4772-A132-EC1A08BA2971}"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18C5C1-C29D-47AC-887C-28F9B747D5F4}" type="doc">
      <dgm:prSet loTypeId="urn:microsoft.com/office/officeart/2018/2/layout/IconLabelList" loCatId="icon" qsTypeId="urn:microsoft.com/office/officeart/2005/8/quickstyle/simple1" qsCatId="simple" csTypeId="urn:microsoft.com/office/officeart/2018/5/colors/Iconchunking_neutralbg_accent6_2" csCatId="accent6" phldr="1"/>
      <dgm:spPr/>
      <dgm:t>
        <a:bodyPr/>
        <a:lstStyle/>
        <a:p>
          <a:endParaRPr lang="en-US"/>
        </a:p>
      </dgm:t>
    </dgm:pt>
    <dgm:pt modelId="{C0629E14-E6D8-4A25-A673-94529B54641D}">
      <dgm:prSet/>
      <dgm:spPr/>
      <dgm:t>
        <a:bodyPr/>
        <a:lstStyle/>
        <a:p>
          <a:r>
            <a:rPr lang="en-US"/>
            <a:t>Visual learners learn through seeing</a:t>
          </a:r>
        </a:p>
      </dgm:t>
    </dgm:pt>
    <dgm:pt modelId="{3A13725E-A12A-4C3F-83DF-CBEF123B89CE}" type="parTrans" cxnId="{C0C3A87F-D1D2-4812-8D71-40B81F49E0D3}">
      <dgm:prSet/>
      <dgm:spPr/>
      <dgm:t>
        <a:bodyPr/>
        <a:lstStyle/>
        <a:p>
          <a:endParaRPr lang="en-US"/>
        </a:p>
      </dgm:t>
    </dgm:pt>
    <dgm:pt modelId="{3DB1169E-5A54-4E22-A498-1AA8AD27B3A5}" type="sibTrans" cxnId="{C0C3A87F-D1D2-4812-8D71-40B81F49E0D3}">
      <dgm:prSet/>
      <dgm:spPr/>
      <dgm:t>
        <a:bodyPr/>
        <a:lstStyle/>
        <a:p>
          <a:endParaRPr lang="en-US"/>
        </a:p>
      </dgm:t>
    </dgm:pt>
    <dgm:pt modelId="{940BDFFE-D327-4EEF-82A5-7F74C84F2BD0}">
      <dgm:prSet/>
      <dgm:spPr/>
      <dgm:t>
        <a:bodyPr/>
        <a:lstStyle/>
        <a:p>
          <a:r>
            <a:rPr lang="en-US"/>
            <a:t>Visual display of information is important (charts, pictures, diagrams, etc)  </a:t>
          </a:r>
        </a:p>
      </dgm:t>
    </dgm:pt>
    <dgm:pt modelId="{2E6495A6-9090-463F-9D61-BA586ACA6650}" type="parTrans" cxnId="{EB53AE29-949E-41C0-ACB7-68D45E5E6481}">
      <dgm:prSet/>
      <dgm:spPr/>
      <dgm:t>
        <a:bodyPr/>
        <a:lstStyle/>
        <a:p>
          <a:endParaRPr lang="en-US"/>
        </a:p>
      </dgm:t>
    </dgm:pt>
    <dgm:pt modelId="{7F2CE496-8EC9-4D33-85BC-3B7833D8BBF8}" type="sibTrans" cxnId="{EB53AE29-949E-41C0-ACB7-68D45E5E6481}">
      <dgm:prSet/>
      <dgm:spPr/>
      <dgm:t>
        <a:bodyPr/>
        <a:lstStyle/>
        <a:p>
          <a:endParaRPr lang="en-US"/>
        </a:p>
      </dgm:t>
    </dgm:pt>
    <dgm:pt modelId="{9C92C181-D9D5-410C-BF20-DF11E43252EC}">
      <dgm:prSet/>
      <dgm:spPr/>
      <dgm:t>
        <a:bodyPr/>
        <a:lstStyle/>
        <a:p>
          <a:r>
            <a:rPr lang="en-US"/>
            <a:t>Replace words with symbols</a:t>
          </a:r>
        </a:p>
      </dgm:t>
    </dgm:pt>
    <dgm:pt modelId="{2D5C632C-F3A7-4E35-B704-D3CE1480E010}" type="parTrans" cxnId="{2A48651E-9981-4F77-B3A3-C94852B5B4FB}">
      <dgm:prSet/>
      <dgm:spPr/>
      <dgm:t>
        <a:bodyPr/>
        <a:lstStyle/>
        <a:p>
          <a:endParaRPr lang="en-US"/>
        </a:p>
      </dgm:t>
    </dgm:pt>
    <dgm:pt modelId="{FAADE73C-38BB-48E9-A347-EF10F8CF67C9}" type="sibTrans" cxnId="{2A48651E-9981-4F77-B3A3-C94852B5B4FB}">
      <dgm:prSet/>
      <dgm:spPr/>
      <dgm:t>
        <a:bodyPr/>
        <a:lstStyle/>
        <a:p>
          <a:endParaRPr lang="en-US"/>
        </a:p>
      </dgm:t>
    </dgm:pt>
    <dgm:pt modelId="{85233BBF-9281-40C8-9B03-12D314ABB14E}">
      <dgm:prSet/>
      <dgm:spPr/>
      <dgm:t>
        <a:bodyPr/>
        <a:lstStyle/>
        <a:p>
          <a:r>
            <a:rPr lang="en-US"/>
            <a:t>Underline and use highlighters with different colors</a:t>
          </a:r>
        </a:p>
      </dgm:t>
    </dgm:pt>
    <dgm:pt modelId="{663D387E-9D2F-43A5-AF9C-487618E38600}" type="parTrans" cxnId="{B383188B-546A-4105-AFFC-54B71F5EA5E7}">
      <dgm:prSet/>
      <dgm:spPr/>
      <dgm:t>
        <a:bodyPr/>
        <a:lstStyle/>
        <a:p>
          <a:endParaRPr lang="en-US"/>
        </a:p>
      </dgm:t>
    </dgm:pt>
    <dgm:pt modelId="{E7149298-62B3-45C7-8887-759D6C6E1775}" type="sibTrans" cxnId="{B383188B-546A-4105-AFFC-54B71F5EA5E7}">
      <dgm:prSet/>
      <dgm:spPr/>
      <dgm:t>
        <a:bodyPr/>
        <a:lstStyle/>
        <a:p>
          <a:endParaRPr lang="en-US"/>
        </a:p>
      </dgm:t>
    </dgm:pt>
    <dgm:pt modelId="{41096CBF-6E08-435F-8C5F-9FE912139970}" type="pres">
      <dgm:prSet presAssocID="{9118C5C1-C29D-47AC-887C-28F9B747D5F4}" presName="root" presStyleCnt="0">
        <dgm:presLayoutVars>
          <dgm:dir/>
          <dgm:resizeHandles val="exact"/>
        </dgm:presLayoutVars>
      </dgm:prSet>
      <dgm:spPr/>
    </dgm:pt>
    <dgm:pt modelId="{F74D829E-51A2-4DB4-AEA3-00DF1EB83D13}" type="pres">
      <dgm:prSet presAssocID="{C0629E14-E6D8-4A25-A673-94529B54641D}" presName="compNode" presStyleCnt="0"/>
      <dgm:spPr/>
    </dgm:pt>
    <dgm:pt modelId="{E3302044-2777-4AF3-866E-E80F792D535D}" type="pres">
      <dgm:prSet presAssocID="{C0629E14-E6D8-4A25-A673-94529B54641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ye"/>
        </a:ext>
      </dgm:extLst>
    </dgm:pt>
    <dgm:pt modelId="{4DA24A6E-2BFE-49A7-8FA9-39A537997401}" type="pres">
      <dgm:prSet presAssocID="{C0629E14-E6D8-4A25-A673-94529B54641D}" presName="spaceRect" presStyleCnt="0"/>
      <dgm:spPr/>
    </dgm:pt>
    <dgm:pt modelId="{E9FC7416-C22E-40F2-8EFF-508F5C7DB9CB}" type="pres">
      <dgm:prSet presAssocID="{C0629E14-E6D8-4A25-A673-94529B54641D}" presName="textRect" presStyleLbl="revTx" presStyleIdx="0" presStyleCnt="4">
        <dgm:presLayoutVars>
          <dgm:chMax val="1"/>
          <dgm:chPref val="1"/>
        </dgm:presLayoutVars>
      </dgm:prSet>
      <dgm:spPr/>
    </dgm:pt>
    <dgm:pt modelId="{358FC2BC-0885-4347-8DD6-86DEFE4E72D3}" type="pres">
      <dgm:prSet presAssocID="{3DB1169E-5A54-4E22-A498-1AA8AD27B3A5}" presName="sibTrans" presStyleCnt="0"/>
      <dgm:spPr/>
    </dgm:pt>
    <dgm:pt modelId="{4F58E5EA-BF7A-4FE3-B074-1E9C448E9B83}" type="pres">
      <dgm:prSet presAssocID="{940BDFFE-D327-4EEF-82A5-7F74C84F2BD0}" presName="compNode" presStyleCnt="0"/>
      <dgm:spPr/>
    </dgm:pt>
    <dgm:pt modelId="{3B46EC97-6160-49E4-9A1C-514B7E12113E}" type="pres">
      <dgm:prSet presAssocID="{940BDFFE-D327-4EEF-82A5-7F74C84F2BD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atistics"/>
        </a:ext>
      </dgm:extLst>
    </dgm:pt>
    <dgm:pt modelId="{CCE4992E-E794-43AB-A44A-8CBAF55154C8}" type="pres">
      <dgm:prSet presAssocID="{940BDFFE-D327-4EEF-82A5-7F74C84F2BD0}" presName="spaceRect" presStyleCnt="0"/>
      <dgm:spPr/>
    </dgm:pt>
    <dgm:pt modelId="{A45B0224-C549-40EE-A2A3-281B854EA143}" type="pres">
      <dgm:prSet presAssocID="{940BDFFE-D327-4EEF-82A5-7F74C84F2BD0}" presName="textRect" presStyleLbl="revTx" presStyleIdx="1" presStyleCnt="4">
        <dgm:presLayoutVars>
          <dgm:chMax val="1"/>
          <dgm:chPref val="1"/>
        </dgm:presLayoutVars>
      </dgm:prSet>
      <dgm:spPr/>
    </dgm:pt>
    <dgm:pt modelId="{415B8FD4-714A-4426-9CC0-A89C0A885D51}" type="pres">
      <dgm:prSet presAssocID="{7F2CE496-8EC9-4D33-85BC-3B7833D8BBF8}" presName="sibTrans" presStyleCnt="0"/>
      <dgm:spPr/>
    </dgm:pt>
    <dgm:pt modelId="{FCBB7CE4-40D8-4464-905F-31A4F1E2D090}" type="pres">
      <dgm:prSet presAssocID="{9C92C181-D9D5-410C-BF20-DF11E43252EC}" presName="compNode" presStyleCnt="0"/>
      <dgm:spPr/>
    </dgm:pt>
    <dgm:pt modelId="{0A54C4AB-767E-4E92-80F1-D5D5EE51C018}" type="pres">
      <dgm:prSet presAssocID="{9C92C181-D9D5-410C-BF20-DF11E43252EC}"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Add with solid fill"/>
        </a:ext>
      </dgm:extLst>
    </dgm:pt>
    <dgm:pt modelId="{4D707892-907A-4545-AE46-F129A4408BE8}" type="pres">
      <dgm:prSet presAssocID="{9C92C181-D9D5-410C-BF20-DF11E43252EC}" presName="spaceRect" presStyleCnt="0"/>
      <dgm:spPr/>
    </dgm:pt>
    <dgm:pt modelId="{B7C25483-AC47-4E16-995A-B8C44352D600}" type="pres">
      <dgm:prSet presAssocID="{9C92C181-D9D5-410C-BF20-DF11E43252EC}" presName="textRect" presStyleLbl="revTx" presStyleIdx="2" presStyleCnt="4">
        <dgm:presLayoutVars>
          <dgm:chMax val="1"/>
          <dgm:chPref val="1"/>
        </dgm:presLayoutVars>
      </dgm:prSet>
      <dgm:spPr/>
    </dgm:pt>
    <dgm:pt modelId="{368B6B58-9697-4FE2-BE7F-DA637AF97DC3}" type="pres">
      <dgm:prSet presAssocID="{FAADE73C-38BB-48E9-A347-EF10F8CF67C9}" presName="sibTrans" presStyleCnt="0"/>
      <dgm:spPr/>
    </dgm:pt>
    <dgm:pt modelId="{C330F8EE-0D3B-45D0-AF80-B7F94F5D1901}" type="pres">
      <dgm:prSet presAssocID="{85233BBF-9281-40C8-9B03-12D314ABB14E}" presName="compNode" presStyleCnt="0"/>
      <dgm:spPr/>
    </dgm:pt>
    <dgm:pt modelId="{F56CC7B2-6687-4451-B69D-390CEA262257}" type="pres">
      <dgm:prSet presAssocID="{85233BBF-9281-40C8-9B03-12D314ABB14E}"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pt>
    <dgm:pt modelId="{E51E6302-CC58-4132-A274-C59C8A0693F1}" type="pres">
      <dgm:prSet presAssocID="{85233BBF-9281-40C8-9B03-12D314ABB14E}" presName="spaceRect" presStyleCnt="0"/>
      <dgm:spPr/>
    </dgm:pt>
    <dgm:pt modelId="{5F686FF5-AF8D-496C-A25A-BAA62E47546D}" type="pres">
      <dgm:prSet presAssocID="{85233BBF-9281-40C8-9B03-12D314ABB14E}" presName="textRect" presStyleLbl="revTx" presStyleIdx="3" presStyleCnt="4">
        <dgm:presLayoutVars>
          <dgm:chMax val="1"/>
          <dgm:chPref val="1"/>
        </dgm:presLayoutVars>
      </dgm:prSet>
      <dgm:spPr/>
    </dgm:pt>
  </dgm:ptLst>
  <dgm:cxnLst>
    <dgm:cxn modelId="{B77FA111-3872-45F8-B714-A0A8C546035E}" type="presOf" srcId="{9118C5C1-C29D-47AC-887C-28F9B747D5F4}" destId="{41096CBF-6E08-435F-8C5F-9FE912139970}" srcOrd="0" destOrd="0" presId="urn:microsoft.com/office/officeart/2018/2/layout/IconLabelList"/>
    <dgm:cxn modelId="{2A48651E-9981-4F77-B3A3-C94852B5B4FB}" srcId="{9118C5C1-C29D-47AC-887C-28F9B747D5F4}" destId="{9C92C181-D9D5-410C-BF20-DF11E43252EC}" srcOrd="2" destOrd="0" parTransId="{2D5C632C-F3A7-4E35-B704-D3CE1480E010}" sibTransId="{FAADE73C-38BB-48E9-A347-EF10F8CF67C9}"/>
    <dgm:cxn modelId="{EB53AE29-949E-41C0-ACB7-68D45E5E6481}" srcId="{9118C5C1-C29D-47AC-887C-28F9B747D5F4}" destId="{940BDFFE-D327-4EEF-82A5-7F74C84F2BD0}" srcOrd="1" destOrd="0" parTransId="{2E6495A6-9090-463F-9D61-BA586ACA6650}" sibTransId="{7F2CE496-8EC9-4D33-85BC-3B7833D8BBF8}"/>
    <dgm:cxn modelId="{C986BB67-34B2-41DF-A318-DB693E485928}" type="presOf" srcId="{9C92C181-D9D5-410C-BF20-DF11E43252EC}" destId="{B7C25483-AC47-4E16-995A-B8C44352D600}" srcOrd="0" destOrd="0" presId="urn:microsoft.com/office/officeart/2018/2/layout/IconLabelList"/>
    <dgm:cxn modelId="{89342B76-EFF5-463A-B199-F41919F4D972}" type="presOf" srcId="{C0629E14-E6D8-4A25-A673-94529B54641D}" destId="{E9FC7416-C22E-40F2-8EFF-508F5C7DB9CB}" srcOrd="0" destOrd="0" presId="urn:microsoft.com/office/officeart/2018/2/layout/IconLabelList"/>
    <dgm:cxn modelId="{C0C3A87F-D1D2-4812-8D71-40B81F49E0D3}" srcId="{9118C5C1-C29D-47AC-887C-28F9B747D5F4}" destId="{C0629E14-E6D8-4A25-A673-94529B54641D}" srcOrd="0" destOrd="0" parTransId="{3A13725E-A12A-4C3F-83DF-CBEF123B89CE}" sibTransId="{3DB1169E-5A54-4E22-A498-1AA8AD27B3A5}"/>
    <dgm:cxn modelId="{B383188B-546A-4105-AFFC-54B71F5EA5E7}" srcId="{9118C5C1-C29D-47AC-887C-28F9B747D5F4}" destId="{85233BBF-9281-40C8-9B03-12D314ABB14E}" srcOrd="3" destOrd="0" parTransId="{663D387E-9D2F-43A5-AF9C-487618E38600}" sibTransId="{E7149298-62B3-45C7-8887-759D6C6E1775}"/>
    <dgm:cxn modelId="{6E77AD9A-35D3-4E58-BB75-9FFB130D1CCB}" type="presOf" srcId="{940BDFFE-D327-4EEF-82A5-7F74C84F2BD0}" destId="{A45B0224-C549-40EE-A2A3-281B854EA143}" srcOrd="0" destOrd="0" presId="urn:microsoft.com/office/officeart/2018/2/layout/IconLabelList"/>
    <dgm:cxn modelId="{70FD4FD8-3561-4A50-9194-37A45F043EE0}" type="presOf" srcId="{85233BBF-9281-40C8-9B03-12D314ABB14E}" destId="{5F686FF5-AF8D-496C-A25A-BAA62E47546D}" srcOrd="0" destOrd="0" presId="urn:microsoft.com/office/officeart/2018/2/layout/IconLabelList"/>
    <dgm:cxn modelId="{907B65EA-F552-4129-83CA-CC4A81B1963A}" type="presParOf" srcId="{41096CBF-6E08-435F-8C5F-9FE912139970}" destId="{F74D829E-51A2-4DB4-AEA3-00DF1EB83D13}" srcOrd="0" destOrd="0" presId="urn:microsoft.com/office/officeart/2018/2/layout/IconLabelList"/>
    <dgm:cxn modelId="{238B0F35-C0F7-4980-9DDF-C66DDA4ACDCB}" type="presParOf" srcId="{F74D829E-51A2-4DB4-AEA3-00DF1EB83D13}" destId="{E3302044-2777-4AF3-866E-E80F792D535D}" srcOrd="0" destOrd="0" presId="urn:microsoft.com/office/officeart/2018/2/layout/IconLabelList"/>
    <dgm:cxn modelId="{16C19529-88B2-4502-A2CD-A8E30FBFB555}" type="presParOf" srcId="{F74D829E-51A2-4DB4-AEA3-00DF1EB83D13}" destId="{4DA24A6E-2BFE-49A7-8FA9-39A537997401}" srcOrd="1" destOrd="0" presId="urn:microsoft.com/office/officeart/2018/2/layout/IconLabelList"/>
    <dgm:cxn modelId="{E29939CF-1DF7-49F5-BE4C-9492AD679DDF}" type="presParOf" srcId="{F74D829E-51A2-4DB4-AEA3-00DF1EB83D13}" destId="{E9FC7416-C22E-40F2-8EFF-508F5C7DB9CB}" srcOrd="2" destOrd="0" presId="urn:microsoft.com/office/officeart/2018/2/layout/IconLabelList"/>
    <dgm:cxn modelId="{0DCEBFEB-3109-43BA-858A-D8C3F2C9489A}" type="presParOf" srcId="{41096CBF-6E08-435F-8C5F-9FE912139970}" destId="{358FC2BC-0885-4347-8DD6-86DEFE4E72D3}" srcOrd="1" destOrd="0" presId="urn:microsoft.com/office/officeart/2018/2/layout/IconLabelList"/>
    <dgm:cxn modelId="{6177C610-FE39-4C4C-A990-0DE37E9B1294}" type="presParOf" srcId="{41096CBF-6E08-435F-8C5F-9FE912139970}" destId="{4F58E5EA-BF7A-4FE3-B074-1E9C448E9B83}" srcOrd="2" destOrd="0" presId="urn:microsoft.com/office/officeart/2018/2/layout/IconLabelList"/>
    <dgm:cxn modelId="{00EB01A5-C5C6-47FE-93D9-BF43254C3DC1}" type="presParOf" srcId="{4F58E5EA-BF7A-4FE3-B074-1E9C448E9B83}" destId="{3B46EC97-6160-49E4-9A1C-514B7E12113E}" srcOrd="0" destOrd="0" presId="urn:microsoft.com/office/officeart/2018/2/layout/IconLabelList"/>
    <dgm:cxn modelId="{23BC972A-2F21-44D8-86C0-474EC8413E9E}" type="presParOf" srcId="{4F58E5EA-BF7A-4FE3-B074-1E9C448E9B83}" destId="{CCE4992E-E794-43AB-A44A-8CBAF55154C8}" srcOrd="1" destOrd="0" presId="urn:microsoft.com/office/officeart/2018/2/layout/IconLabelList"/>
    <dgm:cxn modelId="{91CAD3D6-9E9E-44F2-BDB9-C74617D9BE6A}" type="presParOf" srcId="{4F58E5EA-BF7A-4FE3-B074-1E9C448E9B83}" destId="{A45B0224-C549-40EE-A2A3-281B854EA143}" srcOrd="2" destOrd="0" presId="urn:microsoft.com/office/officeart/2018/2/layout/IconLabelList"/>
    <dgm:cxn modelId="{8C0030C0-24FE-4EE2-B783-3C197E2A6BB5}" type="presParOf" srcId="{41096CBF-6E08-435F-8C5F-9FE912139970}" destId="{415B8FD4-714A-4426-9CC0-A89C0A885D51}" srcOrd="3" destOrd="0" presId="urn:microsoft.com/office/officeart/2018/2/layout/IconLabelList"/>
    <dgm:cxn modelId="{E96BCCAC-C16C-487E-85F6-2B6B4B126935}" type="presParOf" srcId="{41096CBF-6E08-435F-8C5F-9FE912139970}" destId="{FCBB7CE4-40D8-4464-905F-31A4F1E2D090}" srcOrd="4" destOrd="0" presId="urn:microsoft.com/office/officeart/2018/2/layout/IconLabelList"/>
    <dgm:cxn modelId="{70309383-B9A1-4B15-9098-E31B95442C55}" type="presParOf" srcId="{FCBB7CE4-40D8-4464-905F-31A4F1E2D090}" destId="{0A54C4AB-767E-4E92-80F1-D5D5EE51C018}" srcOrd="0" destOrd="0" presId="urn:microsoft.com/office/officeart/2018/2/layout/IconLabelList"/>
    <dgm:cxn modelId="{444422B5-EC78-4BCD-8696-31F2DC92DF7A}" type="presParOf" srcId="{FCBB7CE4-40D8-4464-905F-31A4F1E2D090}" destId="{4D707892-907A-4545-AE46-F129A4408BE8}" srcOrd="1" destOrd="0" presId="urn:microsoft.com/office/officeart/2018/2/layout/IconLabelList"/>
    <dgm:cxn modelId="{03CDAE79-56E4-453C-A866-55686DF95660}" type="presParOf" srcId="{FCBB7CE4-40D8-4464-905F-31A4F1E2D090}" destId="{B7C25483-AC47-4E16-995A-B8C44352D600}" srcOrd="2" destOrd="0" presId="urn:microsoft.com/office/officeart/2018/2/layout/IconLabelList"/>
    <dgm:cxn modelId="{F7D1F46C-40B3-4FD4-9EBB-2A46D7AF8115}" type="presParOf" srcId="{41096CBF-6E08-435F-8C5F-9FE912139970}" destId="{368B6B58-9697-4FE2-BE7F-DA637AF97DC3}" srcOrd="5" destOrd="0" presId="urn:microsoft.com/office/officeart/2018/2/layout/IconLabelList"/>
    <dgm:cxn modelId="{1CF67365-390A-4F26-A645-04F85B49F380}" type="presParOf" srcId="{41096CBF-6E08-435F-8C5F-9FE912139970}" destId="{C330F8EE-0D3B-45D0-AF80-B7F94F5D1901}" srcOrd="6" destOrd="0" presId="urn:microsoft.com/office/officeart/2018/2/layout/IconLabelList"/>
    <dgm:cxn modelId="{C8D2C039-7061-4CBD-8742-4D3A2738DB89}" type="presParOf" srcId="{C330F8EE-0D3B-45D0-AF80-B7F94F5D1901}" destId="{F56CC7B2-6687-4451-B69D-390CEA262257}" srcOrd="0" destOrd="0" presId="urn:microsoft.com/office/officeart/2018/2/layout/IconLabelList"/>
    <dgm:cxn modelId="{012753DA-EA9F-4080-B929-4B2B1F564BA7}" type="presParOf" srcId="{C330F8EE-0D3B-45D0-AF80-B7F94F5D1901}" destId="{E51E6302-CC58-4132-A274-C59C8A0693F1}" srcOrd="1" destOrd="0" presId="urn:microsoft.com/office/officeart/2018/2/layout/IconLabelList"/>
    <dgm:cxn modelId="{3172B9AD-51A4-452C-A516-1E0BA45A3068}" type="presParOf" srcId="{C330F8EE-0D3B-45D0-AF80-B7F94F5D1901}" destId="{5F686FF5-AF8D-496C-A25A-BAA62E47546D}"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4B0AA2-9FBF-4DA0-85EF-0AE83E1AE89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35D6E6C-C2F8-4DA7-BD12-39563C20E8E3}">
      <dgm:prSet/>
      <dgm:spPr/>
      <dgm:t>
        <a:bodyPr/>
        <a:lstStyle/>
        <a:p>
          <a:pPr>
            <a:lnSpc>
              <a:spcPct val="100000"/>
            </a:lnSpc>
          </a:pPr>
          <a:r>
            <a:rPr lang="en-US"/>
            <a:t>Auditory learners learn through listening</a:t>
          </a:r>
        </a:p>
      </dgm:t>
    </dgm:pt>
    <dgm:pt modelId="{190AA564-FDE1-444B-A686-BA2E99265C86}" type="parTrans" cxnId="{670C00A9-A2D7-42F9-B3C0-5F8BA9374995}">
      <dgm:prSet/>
      <dgm:spPr/>
      <dgm:t>
        <a:bodyPr/>
        <a:lstStyle/>
        <a:p>
          <a:endParaRPr lang="en-US"/>
        </a:p>
      </dgm:t>
    </dgm:pt>
    <dgm:pt modelId="{EF4194AF-1A37-4EE1-843B-E497B52D0B9A}" type="sibTrans" cxnId="{670C00A9-A2D7-42F9-B3C0-5F8BA9374995}">
      <dgm:prSet/>
      <dgm:spPr/>
      <dgm:t>
        <a:bodyPr/>
        <a:lstStyle/>
        <a:p>
          <a:endParaRPr lang="en-US"/>
        </a:p>
      </dgm:t>
    </dgm:pt>
    <dgm:pt modelId="{A2813010-D221-490B-A766-6C6AA1D893B8}">
      <dgm:prSet/>
      <dgm:spPr/>
      <dgm:t>
        <a:bodyPr/>
        <a:lstStyle/>
        <a:p>
          <a:pPr>
            <a:lnSpc>
              <a:spcPct val="100000"/>
            </a:lnSpc>
          </a:pPr>
          <a:r>
            <a:rPr lang="en-US"/>
            <a:t>Lectures and discussions are important</a:t>
          </a:r>
        </a:p>
      </dgm:t>
    </dgm:pt>
    <dgm:pt modelId="{6D9847CB-9019-40EA-AED3-9DF516B6E26A}" type="parTrans" cxnId="{1C141592-CC03-434D-8308-6D8A0662558C}">
      <dgm:prSet/>
      <dgm:spPr/>
      <dgm:t>
        <a:bodyPr/>
        <a:lstStyle/>
        <a:p>
          <a:endParaRPr lang="en-US"/>
        </a:p>
      </dgm:t>
    </dgm:pt>
    <dgm:pt modelId="{753F951F-13CD-42DC-91A5-A67874E29193}" type="sibTrans" cxnId="{1C141592-CC03-434D-8308-6D8A0662558C}">
      <dgm:prSet/>
      <dgm:spPr/>
      <dgm:t>
        <a:bodyPr/>
        <a:lstStyle/>
        <a:p>
          <a:endParaRPr lang="en-US"/>
        </a:p>
      </dgm:t>
    </dgm:pt>
    <dgm:pt modelId="{423EE623-52B5-4865-A42A-96BC13A28F6B}">
      <dgm:prSet/>
      <dgm:spPr/>
      <dgm:t>
        <a:bodyPr/>
        <a:lstStyle/>
        <a:p>
          <a:pPr>
            <a:lnSpc>
              <a:spcPct val="100000"/>
            </a:lnSpc>
          </a:pPr>
          <a:r>
            <a:rPr lang="en-US"/>
            <a:t>Read text out loud</a:t>
          </a:r>
        </a:p>
      </dgm:t>
    </dgm:pt>
    <dgm:pt modelId="{C0CFDA6D-9E6E-49FA-A4C4-43302D037EB0}" type="parTrans" cxnId="{117579D5-D553-452D-8119-007C284B9AD1}">
      <dgm:prSet/>
      <dgm:spPr/>
      <dgm:t>
        <a:bodyPr/>
        <a:lstStyle/>
        <a:p>
          <a:endParaRPr lang="en-US"/>
        </a:p>
      </dgm:t>
    </dgm:pt>
    <dgm:pt modelId="{19988A1A-64DC-40ED-8F0E-978C4B1D8F61}" type="sibTrans" cxnId="{117579D5-D553-452D-8119-007C284B9AD1}">
      <dgm:prSet/>
      <dgm:spPr/>
      <dgm:t>
        <a:bodyPr/>
        <a:lstStyle/>
        <a:p>
          <a:endParaRPr lang="en-US"/>
        </a:p>
      </dgm:t>
    </dgm:pt>
    <dgm:pt modelId="{23A5E55E-7B9D-4080-884D-95A8DBF83E03}">
      <dgm:prSet/>
      <dgm:spPr/>
      <dgm:t>
        <a:bodyPr/>
        <a:lstStyle/>
        <a:p>
          <a:pPr>
            <a:lnSpc>
              <a:spcPct val="100000"/>
            </a:lnSpc>
          </a:pPr>
          <a:r>
            <a:rPr lang="en-US"/>
            <a:t>Discuss the topics with other persons</a:t>
          </a:r>
        </a:p>
      </dgm:t>
    </dgm:pt>
    <dgm:pt modelId="{98CB9E45-1427-4623-8D35-4C1F5AD3EFAD}" type="parTrans" cxnId="{17DC17BD-41AB-42A4-9BDD-FE68739023E7}">
      <dgm:prSet/>
      <dgm:spPr/>
      <dgm:t>
        <a:bodyPr/>
        <a:lstStyle/>
        <a:p>
          <a:endParaRPr lang="en-US"/>
        </a:p>
      </dgm:t>
    </dgm:pt>
    <dgm:pt modelId="{BD795365-31F4-4D67-959C-42746871121D}" type="sibTrans" cxnId="{17DC17BD-41AB-42A4-9BDD-FE68739023E7}">
      <dgm:prSet/>
      <dgm:spPr/>
      <dgm:t>
        <a:bodyPr/>
        <a:lstStyle/>
        <a:p>
          <a:endParaRPr lang="en-US"/>
        </a:p>
      </dgm:t>
    </dgm:pt>
    <dgm:pt modelId="{8E888A37-6F1D-46EE-977D-A10C234D3DB6}" type="pres">
      <dgm:prSet presAssocID="{084B0AA2-9FBF-4DA0-85EF-0AE83E1AE896}" presName="root" presStyleCnt="0">
        <dgm:presLayoutVars>
          <dgm:dir/>
          <dgm:resizeHandles val="exact"/>
        </dgm:presLayoutVars>
      </dgm:prSet>
      <dgm:spPr/>
    </dgm:pt>
    <dgm:pt modelId="{FC54507B-07D1-4BAB-AEAC-DFD57CF7FD8E}" type="pres">
      <dgm:prSet presAssocID="{735D6E6C-C2F8-4DA7-BD12-39563C20E8E3}" presName="compNode" presStyleCnt="0"/>
      <dgm:spPr/>
    </dgm:pt>
    <dgm:pt modelId="{85206632-72D2-4640-A9EF-B3D8CCCC8D9C}" type="pres">
      <dgm:prSet presAssocID="{735D6E6C-C2F8-4DA7-BD12-39563C20E8E3}" presName="bgRect" presStyleLbl="bgShp" presStyleIdx="0" presStyleCnt="4"/>
      <dgm:spPr/>
    </dgm:pt>
    <dgm:pt modelId="{AD20C36E-142F-4D69-8A4B-263BA74CAB6F}" type="pres">
      <dgm:prSet presAssocID="{735D6E6C-C2F8-4DA7-BD12-39563C20E8E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ar"/>
        </a:ext>
      </dgm:extLst>
    </dgm:pt>
    <dgm:pt modelId="{4726387C-5033-4F87-BC1E-C770D18DFEFE}" type="pres">
      <dgm:prSet presAssocID="{735D6E6C-C2F8-4DA7-BD12-39563C20E8E3}" presName="spaceRect" presStyleCnt="0"/>
      <dgm:spPr/>
    </dgm:pt>
    <dgm:pt modelId="{9616E85F-A350-417B-A7D9-ED629D701DDA}" type="pres">
      <dgm:prSet presAssocID="{735D6E6C-C2F8-4DA7-BD12-39563C20E8E3}" presName="parTx" presStyleLbl="revTx" presStyleIdx="0" presStyleCnt="4">
        <dgm:presLayoutVars>
          <dgm:chMax val="0"/>
          <dgm:chPref val="0"/>
        </dgm:presLayoutVars>
      </dgm:prSet>
      <dgm:spPr/>
    </dgm:pt>
    <dgm:pt modelId="{B6B3C1DC-18F6-47DF-8F1E-3A963ACA167D}" type="pres">
      <dgm:prSet presAssocID="{EF4194AF-1A37-4EE1-843B-E497B52D0B9A}" presName="sibTrans" presStyleCnt="0"/>
      <dgm:spPr/>
    </dgm:pt>
    <dgm:pt modelId="{5E1EA7D1-4E74-42B7-A182-D498FAF31689}" type="pres">
      <dgm:prSet presAssocID="{A2813010-D221-490B-A766-6C6AA1D893B8}" presName="compNode" presStyleCnt="0"/>
      <dgm:spPr/>
    </dgm:pt>
    <dgm:pt modelId="{E7A78AC8-2796-457D-ADB2-983FA6CB5B9C}" type="pres">
      <dgm:prSet presAssocID="{A2813010-D221-490B-A766-6C6AA1D893B8}" presName="bgRect" presStyleLbl="bgShp" presStyleIdx="1" presStyleCnt="4"/>
      <dgm:spPr/>
    </dgm:pt>
    <dgm:pt modelId="{7547B262-7B41-46F3-ABDC-1D098344E327}" type="pres">
      <dgm:prSet presAssocID="{A2813010-D221-490B-A766-6C6AA1D893B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02212260-0EAD-4935-99F0-78DFB401F2B1}" type="pres">
      <dgm:prSet presAssocID="{A2813010-D221-490B-A766-6C6AA1D893B8}" presName="spaceRect" presStyleCnt="0"/>
      <dgm:spPr/>
    </dgm:pt>
    <dgm:pt modelId="{7C35E742-CD13-42BB-A3F9-99F59B70B057}" type="pres">
      <dgm:prSet presAssocID="{A2813010-D221-490B-A766-6C6AA1D893B8}" presName="parTx" presStyleLbl="revTx" presStyleIdx="1" presStyleCnt="4">
        <dgm:presLayoutVars>
          <dgm:chMax val="0"/>
          <dgm:chPref val="0"/>
        </dgm:presLayoutVars>
      </dgm:prSet>
      <dgm:spPr/>
    </dgm:pt>
    <dgm:pt modelId="{60786FD8-AB65-4DDC-82CE-560E65BCDFEF}" type="pres">
      <dgm:prSet presAssocID="{753F951F-13CD-42DC-91A5-A67874E29193}" presName="sibTrans" presStyleCnt="0"/>
      <dgm:spPr/>
    </dgm:pt>
    <dgm:pt modelId="{6BAA4756-1ABD-48BA-8FB1-83D9E2A1799D}" type="pres">
      <dgm:prSet presAssocID="{423EE623-52B5-4865-A42A-96BC13A28F6B}" presName="compNode" presStyleCnt="0"/>
      <dgm:spPr/>
    </dgm:pt>
    <dgm:pt modelId="{F6D5DB68-91FC-435C-8779-68B466A2A02D}" type="pres">
      <dgm:prSet presAssocID="{423EE623-52B5-4865-A42A-96BC13A28F6B}" presName="bgRect" presStyleLbl="bgShp" presStyleIdx="2" presStyleCnt="4"/>
      <dgm:spPr/>
    </dgm:pt>
    <dgm:pt modelId="{620B9543-344B-4680-9DB7-4E4D28E3266E}" type="pres">
      <dgm:prSet presAssocID="{423EE623-52B5-4865-A42A-96BC13A28F6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CC787C87-934B-4F80-B0E6-9398B85E6A76}" type="pres">
      <dgm:prSet presAssocID="{423EE623-52B5-4865-A42A-96BC13A28F6B}" presName="spaceRect" presStyleCnt="0"/>
      <dgm:spPr/>
    </dgm:pt>
    <dgm:pt modelId="{86A4CF53-159A-41B8-A34A-078253D70FD6}" type="pres">
      <dgm:prSet presAssocID="{423EE623-52B5-4865-A42A-96BC13A28F6B}" presName="parTx" presStyleLbl="revTx" presStyleIdx="2" presStyleCnt="4">
        <dgm:presLayoutVars>
          <dgm:chMax val="0"/>
          <dgm:chPref val="0"/>
        </dgm:presLayoutVars>
      </dgm:prSet>
      <dgm:spPr/>
    </dgm:pt>
    <dgm:pt modelId="{661ADD45-E0F7-402A-B2AE-613F62E2B05A}" type="pres">
      <dgm:prSet presAssocID="{19988A1A-64DC-40ED-8F0E-978C4B1D8F61}" presName="sibTrans" presStyleCnt="0"/>
      <dgm:spPr/>
    </dgm:pt>
    <dgm:pt modelId="{4F69B544-9D55-4186-A73A-06654CBF981A}" type="pres">
      <dgm:prSet presAssocID="{23A5E55E-7B9D-4080-884D-95A8DBF83E03}" presName="compNode" presStyleCnt="0"/>
      <dgm:spPr/>
    </dgm:pt>
    <dgm:pt modelId="{5B6FF4C4-035F-44EE-B5D0-A21A58B5B6B4}" type="pres">
      <dgm:prSet presAssocID="{23A5E55E-7B9D-4080-884D-95A8DBF83E03}" presName="bgRect" presStyleLbl="bgShp" presStyleIdx="3" presStyleCnt="4"/>
      <dgm:spPr/>
    </dgm:pt>
    <dgm:pt modelId="{E2A74FBD-B2B6-458F-86C4-33286B490EDE}" type="pres">
      <dgm:prSet presAssocID="{23A5E55E-7B9D-4080-884D-95A8DBF83E0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eting"/>
        </a:ext>
      </dgm:extLst>
    </dgm:pt>
    <dgm:pt modelId="{2BBBF061-ADB4-4B21-83B9-DDEE73A97E7F}" type="pres">
      <dgm:prSet presAssocID="{23A5E55E-7B9D-4080-884D-95A8DBF83E03}" presName="spaceRect" presStyleCnt="0"/>
      <dgm:spPr/>
    </dgm:pt>
    <dgm:pt modelId="{98793E2B-DB06-4CF5-8F7E-8F23196E25D7}" type="pres">
      <dgm:prSet presAssocID="{23A5E55E-7B9D-4080-884D-95A8DBF83E03}" presName="parTx" presStyleLbl="revTx" presStyleIdx="3" presStyleCnt="4">
        <dgm:presLayoutVars>
          <dgm:chMax val="0"/>
          <dgm:chPref val="0"/>
        </dgm:presLayoutVars>
      </dgm:prSet>
      <dgm:spPr/>
    </dgm:pt>
  </dgm:ptLst>
  <dgm:cxnLst>
    <dgm:cxn modelId="{3F495837-7B99-485D-936A-E1C699B3F6BA}" type="presOf" srcId="{A2813010-D221-490B-A766-6C6AA1D893B8}" destId="{7C35E742-CD13-42BB-A3F9-99F59B70B057}" srcOrd="0" destOrd="0" presId="urn:microsoft.com/office/officeart/2018/2/layout/IconVerticalSolidList"/>
    <dgm:cxn modelId="{9809BC38-222C-48A0-868B-9B4833F90547}" type="presOf" srcId="{423EE623-52B5-4865-A42A-96BC13A28F6B}" destId="{86A4CF53-159A-41B8-A34A-078253D70FD6}" srcOrd="0" destOrd="0" presId="urn:microsoft.com/office/officeart/2018/2/layout/IconVerticalSolidList"/>
    <dgm:cxn modelId="{7CD01769-0670-4A0E-B311-1D40288767E9}" type="presOf" srcId="{735D6E6C-C2F8-4DA7-BD12-39563C20E8E3}" destId="{9616E85F-A350-417B-A7D9-ED629D701DDA}" srcOrd="0" destOrd="0" presId="urn:microsoft.com/office/officeart/2018/2/layout/IconVerticalSolidList"/>
    <dgm:cxn modelId="{1578748F-D20E-42AC-9750-D32294B5566F}" type="presOf" srcId="{23A5E55E-7B9D-4080-884D-95A8DBF83E03}" destId="{98793E2B-DB06-4CF5-8F7E-8F23196E25D7}" srcOrd="0" destOrd="0" presId="urn:microsoft.com/office/officeart/2018/2/layout/IconVerticalSolidList"/>
    <dgm:cxn modelId="{1C141592-CC03-434D-8308-6D8A0662558C}" srcId="{084B0AA2-9FBF-4DA0-85EF-0AE83E1AE896}" destId="{A2813010-D221-490B-A766-6C6AA1D893B8}" srcOrd="1" destOrd="0" parTransId="{6D9847CB-9019-40EA-AED3-9DF516B6E26A}" sibTransId="{753F951F-13CD-42DC-91A5-A67874E29193}"/>
    <dgm:cxn modelId="{670C00A9-A2D7-42F9-B3C0-5F8BA9374995}" srcId="{084B0AA2-9FBF-4DA0-85EF-0AE83E1AE896}" destId="{735D6E6C-C2F8-4DA7-BD12-39563C20E8E3}" srcOrd="0" destOrd="0" parTransId="{190AA564-FDE1-444B-A686-BA2E99265C86}" sibTransId="{EF4194AF-1A37-4EE1-843B-E497B52D0B9A}"/>
    <dgm:cxn modelId="{17DC17BD-41AB-42A4-9BDD-FE68739023E7}" srcId="{084B0AA2-9FBF-4DA0-85EF-0AE83E1AE896}" destId="{23A5E55E-7B9D-4080-884D-95A8DBF83E03}" srcOrd="3" destOrd="0" parTransId="{98CB9E45-1427-4623-8D35-4C1F5AD3EFAD}" sibTransId="{BD795365-31F4-4D67-959C-42746871121D}"/>
    <dgm:cxn modelId="{117579D5-D553-452D-8119-007C284B9AD1}" srcId="{084B0AA2-9FBF-4DA0-85EF-0AE83E1AE896}" destId="{423EE623-52B5-4865-A42A-96BC13A28F6B}" srcOrd="2" destOrd="0" parTransId="{C0CFDA6D-9E6E-49FA-A4C4-43302D037EB0}" sibTransId="{19988A1A-64DC-40ED-8F0E-978C4B1D8F61}"/>
    <dgm:cxn modelId="{A4AB8DF7-4A42-4FC8-886C-E051517368DF}" type="presOf" srcId="{084B0AA2-9FBF-4DA0-85EF-0AE83E1AE896}" destId="{8E888A37-6F1D-46EE-977D-A10C234D3DB6}" srcOrd="0" destOrd="0" presId="urn:microsoft.com/office/officeart/2018/2/layout/IconVerticalSolidList"/>
    <dgm:cxn modelId="{8D68C71F-B0B6-4326-B47B-6F045AEE0B50}" type="presParOf" srcId="{8E888A37-6F1D-46EE-977D-A10C234D3DB6}" destId="{FC54507B-07D1-4BAB-AEAC-DFD57CF7FD8E}" srcOrd="0" destOrd="0" presId="urn:microsoft.com/office/officeart/2018/2/layout/IconVerticalSolidList"/>
    <dgm:cxn modelId="{FDE44ACA-4C2B-4523-B1EB-E40ECB9315BE}" type="presParOf" srcId="{FC54507B-07D1-4BAB-AEAC-DFD57CF7FD8E}" destId="{85206632-72D2-4640-A9EF-B3D8CCCC8D9C}" srcOrd="0" destOrd="0" presId="urn:microsoft.com/office/officeart/2018/2/layout/IconVerticalSolidList"/>
    <dgm:cxn modelId="{246476CC-90A5-41D1-B163-5ECEB80914E0}" type="presParOf" srcId="{FC54507B-07D1-4BAB-AEAC-DFD57CF7FD8E}" destId="{AD20C36E-142F-4D69-8A4B-263BA74CAB6F}" srcOrd="1" destOrd="0" presId="urn:microsoft.com/office/officeart/2018/2/layout/IconVerticalSolidList"/>
    <dgm:cxn modelId="{5F5F73B2-D2A7-41C8-B798-6B3646C3C65C}" type="presParOf" srcId="{FC54507B-07D1-4BAB-AEAC-DFD57CF7FD8E}" destId="{4726387C-5033-4F87-BC1E-C770D18DFEFE}" srcOrd="2" destOrd="0" presId="urn:microsoft.com/office/officeart/2018/2/layout/IconVerticalSolidList"/>
    <dgm:cxn modelId="{3EBD474B-4799-4913-82A7-ECE8ADEB0095}" type="presParOf" srcId="{FC54507B-07D1-4BAB-AEAC-DFD57CF7FD8E}" destId="{9616E85F-A350-417B-A7D9-ED629D701DDA}" srcOrd="3" destOrd="0" presId="urn:microsoft.com/office/officeart/2018/2/layout/IconVerticalSolidList"/>
    <dgm:cxn modelId="{236D5345-E223-42D0-A5AA-C750D2A903C8}" type="presParOf" srcId="{8E888A37-6F1D-46EE-977D-A10C234D3DB6}" destId="{B6B3C1DC-18F6-47DF-8F1E-3A963ACA167D}" srcOrd="1" destOrd="0" presId="urn:microsoft.com/office/officeart/2018/2/layout/IconVerticalSolidList"/>
    <dgm:cxn modelId="{354BFF6B-BEA2-418F-A3A0-A162FB4D7BCD}" type="presParOf" srcId="{8E888A37-6F1D-46EE-977D-A10C234D3DB6}" destId="{5E1EA7D1-4E74-42B7-A182-D498FAF31689}" srcOrd="2" destOrd="0" presId="urn:microsoft.com/office/officeart/2018/2/layout/IconVerticalSolidList"/>
    <dgm:cxn modelId="{43142AC6-D786-4DAC-ACCA-53C996BD91F3}" type="presParOf" srcId="{5E1EA7D1-4E74-42B7-A182-D498FAF31689}" destId="{E7A78AC8-2796-457D-ADB2-983FA6CB5B9C}" srcOrd="0" destOrd="0" presId="urn:microsoft.com/office/officeart/2018/2/layout/IconVerticalSolidList"/>
    <dgm:cxn modelId="{A5E0B7DA-6A20-4FA1-8C49-DAD5420DB756}" type="presParOf" srcId="{5E1EA7D1-4E74-42B7-A182-D498FAF31689}" destId="{7547B262-7B41-46F3-ABDC-1D098344E327}" srcOrd="1" destOrd="0" presId="urn:microsoft.com/office/officeart/2018/2/layout/IconVerticalSolidList"/>
    <dgm:cxn modelId="{0AC7C5A3-F4C4-421E-9229-2B8BEB71DF14}" type="presParOf" srcId="{5E1EA7D1-4E74-42B7-A182-D498FAF31689}" destId="{02212260-0EAD-4935-99F0-78DFB401F2B1}" srcOrd="2" destOrd="0" presId="urn:microsoft.com/office/officeart/2018/2/layout/IconVerticalSolidList"/>
    <dgm:cxn modelId="{27160B84-FEA7-4AA9-9FD2-6245A68FCBFA}" type="presParOf" srcId="{5E1EA7D1-4E74-42B7-A182-D498FAF31689}" destId="{7C35E742-CD13-42BB-A3F9-99F59B70B057}" srcOrd="3" destOrd="0" presId="urn:microsoft.com/office/officeart/2018/2/layout/IconVerticalSolidList"/>
    <dgm:cxn modelId="{C098F164-C024-4081-8F50-91BC2D4F0A05}" type="presParOf" srcId="{8E888A37-6F1D-46EE-977D-A10C234D3DB6}" destId="{60786FD8-AB65-4DDC-82CE-560E65BCDFEF}" srcOrd="3" destOrd="0" presId="urn:microsoft.com/office/officeart/2018/2/layout/IconVerticalSolidList"/>
    <dgm:cxn modelId="{1BF602F3-2ADD-47E5-B893-40697F069738}" type="presParOf" srcId="{8E888A37-6F1D-46EE-977D-A10C234D3DB6}" destId="{6BAA4756-1ABD-48BA-8FB1-83D9E2A1799D}" srcOrd="4" destOrd="0" presId="urn:microsoft.com/office/officeart/2018/2/layout/IconVerticalSolidList"/>
    <dgm:cxn modelId="{89135DB1-425A-4B0C-A4BE-A320DFF470CB}" type="presParOf" srcId="{6BAA4756-1ABD-48BA-8FB1-83D9E2A1799D}" destId="{F6D5DB68-91FC-435C-8779-68B466A2A02D}" srcOrd="0" destOrd="0" presId="urn:microsoft.com/office/officeart/2018/2/layout/IconVerticalSolidList"/>
    <dgm:cxn modelId="{3C11E991-62FD-488E-9795-BEF0D6503753}" type="presParOf" srcId="{6BAA4756-1ABD-48BA-8FB1-83D9E2A1799D}" destId="{620B9543-344B-4680-9DB7-4E4D28E3266E}" srcOrd="1" destOrd="0" presId="urn:microsoft.com/office/officeart/2018/2/layout/IconVerticalSolidList"/>
    <dgm:cxn modelId="{2B3329E4-613D-4C3B-9768-FE60AE5832A9}" type="presParOf" srcId="{6BAA4756-1ABD-48BA-8FB1-83D9E2A1799D}" destId="{CC787C87-934B-4F80-B0E6-9398B85E6A76}" srcOrd="2" destOrd="0" presId="urn:microsoft.com/office/officeart/2018/2/layout/IconVerticalSolidList"/>
    <dgm:cxn modelId="{94AA5DFD-0376-4413-A1A1-478300CB7744}" type="presParOf" srcId="{6BAA4756-1ABD-48BA-8FB1-83D9E2A1799D}" destId="{86A4CF53-159A-41B8-A34A-078253D70FD6}" srcOrd="3" destOrd="0" presId="urn:microsoft.com/office/officeart/2018/2/layout/IconVerticalSolidList"/>
    <dgm:cxn modelId="{A1ECE546-E36D-4808-BEA3-E28043B2C79E}" type="presParOf" srcId="{8E888A37-6F1D-46EE-977D-A10C234D3DB6}" destId="{661ADD45-E0F7-402A-B2AE-613F62E2B05A}" srcOrd="5" destOrd="0" presId="urn:microsoft.com/office/officeart/2018/2/layout/IconVerticalSolidList"/>
    <dgm:cxn modelId="{639D67BE-42FA-41C4-959E-9C939B40547F}" type="presParOf" srcId="{8E888A37-6F1D-46EE-977D-A10C234D3DB6}" destId="{4F69B544-9D55-4186-A73A-06654CBF981A}" srcOrd="6" destOrd="0" presId="urn:microsoft.com/office/officeart/2018/2/layout/IconVerticalSolidList"/>
    <dgm:cxn modelId="{3C754882-73E8-40DC-B8B4-1C99E5340040}" type="presParOf" srcId="{4F69B544-9D55-4186-A73A-06654CBF981A}" destId="{5B6FF4C4-035F-44EE-B5D0-A21A58B5B6B4}" srcOrd="0" destOrd="0" presId="urn:microsoft.com/office/officeart/2018/2/layout/IconVerticalSolidList"/>
    <dgm:cxn modelId="{6F92E220-65B0-4683-A211-D768AD3A7384}" type="presParOf" srcId="{4F69B544-9D55-4186-A73A-06654CBF981A}" destId="{E2A74FBD-B2B6-458F-86C4-33286B490EDE}" srcOrd="1" destOrd="0" presId="urn:microsoft.com/office/officeart/2018/2/layout/IconVerticalSolidList"/>
    <dgm:cxn modelId="{A1DE0DF5-0461-4F1B-BFEE-87B8F002ED33}" type="presParOf" srcId="{4F69B544-9D55-4186-A73A-06654CBF981A}" destId="{2BBBF061-ADB4-4B21-83B9-DDEE73A97E7F}" srcOrd="2" destOrd="0" presId="urn:microsoft.com/office/officeart/2018/2/layout/IconVerticalSolidList"/>
    <dgm:cxn modelId="{24560F66-2AB7-4234-A05E-DDA3A35071AE}" type="presParOf" srcId="{4F69B544-9D55-4186-A73A-06654CBF981A}" destId="{98793E2B-DB06-4CF5-8F7E-8F23196E25D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FBACADF-F61E-47DD-91E8-6BCC696CD90B}" type="doc">
      <dgm:prSet loTypeId="urn:microsoft.com/office/officeart/2005/8/layout/matrix3" loCatId="matrix" qsTypeId="urn:microsoft.com/office/officeart/2005/8/quickstyle/simple1" qsCatId="simple" csTypeId="urn:microsoft.com/office/officeart/2005/8/colors/colorful1" csCatId="colorful"/>
      <dgm:spPr/>
      <dgm:t>
        <a:bodyPr/>
        <a:lstStyle/>
        <a:p>
          <a:endParaRPr lang="en-US"/>
        </a:p>
      </dgm:t>
    </dgm:pt>
    <dgm:pt modelId="{B8CD8346-2A16-4098-AEAD-E7613EB3192E}">
      <dgm:prSet/>
      <dgm:spPr/>
      <dgm:t>
        <a:bodyPr/>
        <a:lstStyle/>
        <a:p>
          <a:r>
            <a:rPr lang="en-US"/>
            <a:t>Read/write learners learn through reading and writing</a:t>
          </a:r>
        </a:p>
      </dgm:t>
    </dgm:pt>
    <dgm:pt modelId="{B9122997-9278-4D6D-91A8-0B688BF0DB51}" type="parTrans" cxnId="{7104A4E1-816A-4DFC-9522-59819E886E51}">
      <dgm:prSet/>
      <dgm:spPr/>
      <dgm:t>
        <a:bodyPr/>
        <a:lstStyle/>
        <a:p>
          <a:endParaRPr lang="en-US"/>
        </a:p>
      </dgm:t>
    </dgm:pt>
    <dgm:pt modelId="{C6ACC73C-B89D-4A51-A2D9-02CFD4696A32}" type="sibTrans" cxnId="{7104A4E1-816A-4DFC-9522-59819E886E51}">
      <dgm:prSet/>
      <dgm:spPr/>
      <dgm:t>
        <a:bodyPr/>
        <a:lstStyle/>
        <a:p>
          <a:endParaRPr lang="en-US"/>
        </a:p>
      </dgm:t>
    </dgm:pt>
    <dgm:pt modelId="{56F22364-4661-4A1B-9EF4-E694AF131DA7}">
      <dgm:prSet/>
      <dgm:spPr/>
      <dgm:t>
        <a:bodyPr/>
        <a:lstStyle/>
        <a:p>
          <a:r>
            <a:rPr lang="en-US"/>
            <a:t>Glossaries, re-reading and re-writing notes</a:t>
          </a:r>
        </a:p>
      </dgm:t>
    </dgm:pt>
    <dgm:pt modelId="{BE8285C2-36B0-4A52-8F36-6D88DE12C9EA}" type="parTrans" cxnId="{F0C58129-4B7E-4BF7-9BB9-90A2B5E4566F}">
      <dgm:prSet/>
      <dgm:spPr/>
      <dgm:t>
        <a:bodyPr/>
        <a:lstStyle/>
        <a:p>
          <a:endParaRPr lang="en-US"/>
        </a:p>
      </dgm:t>
    </dgm:pt>
    <dgm:pt modelId="{121FEEEA-8613-4717-88B7-95252AC5E638}" type="sibTrans" cxnId="{F0C58129-4B7E-4BF7-9BB9-90A2B5E4566F}">
      <dgm:prSet/>
      <dgm:spPr/>
      <dgm:t>
        <a:bodyPr/>
        <a:lstStyle/>
        <a:p>
          <a:endParaRPr lang="en-US"/>
        </a:p>
      </dgm:t>
    </dgm:pt>
    <dgm:pt modelId="{85F22570-2A6D-46CC-B256-98F911C8735A}">
      <dgm:prSet/>
      <dgm:spPr/>
      <dgm:t>
        <a:bodyPr/>
        <a:lstStyle/>
        <a:p>
          <a:r>
            <a:rPr lang="en-US"/>
            <a:t>Create lists</a:t>
          </a:r>
        </a:p>
      </dgm:t>
    </dgm:pt>
    <dgm:pt modelId="{89DD76F8-BDE2-4A53-81E6-23A9E8EE05C4}" type="parTrans" cxnId="{F9C8A559-9109-4389-BDD8-09699827A976}">
      <dgm:prSet/>
      <dgm:spPr/>
      <dgm:t>
        <a:bodyPr/>
        <a:lstStyle/>
        <a:p>
          <a:endParaRPr lang="en-US"/>
        </a:p>
      </dgm:t>
    </dgm:pt>
    <dgm:pt modelId="{4046BA1B-C213-4C8D-A670-80D486D1D71D}" type="sibTrans" cxnId="{F9C8A559-9109-4389-BDD8-09699827A976}">
      <dgm:prSet/>
      <dgm:spPr/>
      <dgm:t>
        <a:bodyPr/>
        <a:lstStyle/>
        <a:p>
          <a:endParaRPr lang="en-US"/>
        </a:p>
      </dgm:t>
    </dgm:pt>
    <dgm:pt modelId="{DD290306-E92B-4887-ACC0-453260EE2B92}">
      <dgm:prSet/>
      <dgm:spPr/>
      <dgm:t>
        <a:bodyPr/>
        <a:lstStyle/>
        <a:p>
          <a:r>
            <a:rPr lang="en-US"/>
            <a:t>Re-write notes into your own words</a:t>
          </a:r>
        </a:p>
      </dgm:t>
    </dgm:pt>
    <dgm:pt modelId="{ED16A8F3-153B-44CD-83B1-4B655014E2DD}" type="parTrans" cxnId="{47A3FA57-2365-4503-8645-54A9D0EA8882}">
      <dgm:prSet/>
      <dgm:spPr/>
      <dgm:t>
        <a:bodyPr/>
        <a:lstStyle/>
        <a:p>
          <a:endParaRPr lang="en-US"/>
        </a:p>
      </dgm:t>
    </dgm:pt>
    <dgm:pt modelId="{562B015F-C18E-432F-9892-AE630CA4FECE}" type="sibTrans" cxnId="{47A3FA57-2365-4503-8645-54A9D0EA8882}">
      <dgm:prSet/>
      <dgm:spPr/>
      <dgm:t>
        <a:bodyPr/>
        <a:lstStyle/>
        <a:p>
          <a:endParaRPr lang="en-US"/>
        </a:p>
      </dgm:t>
    </dgm:pt>
    <dgm:pt modelId="{E617CF6A-6851-45BC-8774-6C1C4673F700}" type="pres">
      <dgm:prSet presAssocID="{BFBACADF-F61E-47DD-91E8-6BCC696CD90B}" presName="matrix" presStyleCnt="0">
        <dgm:presLayoutVars>
          <dgm:chMax val="1"/>
          <dgm:dir/>
          <dgm:resizeHandles val="exact"/>
        </dgm:presLayoutVars>
      </dgm:prSet>
      <dgm:spPr/>
    </dgm:pt>
    <dgm:pt modelId="{5877119E-208B-4F9D-8083-22ACF59C15E8}" type="pres">
      <dgm:prSet presAssocID="{BFBACADF-F61E-47DD-91E8-6BCC696CD90B}" presName="diamond" presStyleLbl="bgShp" presStyleIdx="0" presStyleCnt="1"/>
      <dgm:spPr/>
    </dgm:pt>
    <dgm:pt modelId="{A33BB7A8-FDB5-42AF-A8FC-531C9763C8A1}" type="pres">
      <dgm:prSet presAssocID="{BFBACADF-F61E-47DD-91E8-6BCC696CD90B}" presName="quad1" presStyleLbl="node1" presStyleIdx="0" presStyleCnt="4">
        <dgm:presLayoutVars>
          <dgm:chMax val="0"/>
          <dgm:chPref val="0"/>
          <dgm:bulletEnabled val="1"/>
        </dgm:presLayoutVars>
      </dgm:prSet>
      <dgm:spPr/>
    </dgm:pt>
    <dgm:pt modelId="{3CF8524E-69B4-4022-873E-D280861E7077}" type="pres">
      <dgm:prSet presAssocID="{BFBACADF-F61E-47DD-91E8-6BCC696CD90B}" presName="quad2" presStyleLbl="node1" presStyleIdx="1" presStyleCnt="4">
        <dgm:presLayoutVars>
          <dgm:chMax val="0"/>
          <dgm:chPref val="0"/>
          <dgm:bulletEnabled val="1"/>
        </dgm:presLayoutVars>
      </dgm:prSet>
      <dgm:spPr/>
    </dgm:pt>
    <dgm:pt modelId="{AD2C9672-CDC2-467D-90B8-EB2AC4BC1324}" type="pres">
      <dgm:prSet presAssocID="{BFBACADF-F61E-47DD-91E8-6BCC696CD90B}" presName="quad3" presStyleLbl="node1" presStyleIdx="2" presStyleCnt="4">
        <dgm:presLayoutVars>
          <dgm:chMax val="0"/>
          <dgm:chPref val="0"/>
          <dgm:bulletEnabled val="1"/>
        </dgm:presLayoutVars>
      </dgm:prSet>
      <dgm:spPr/>
    </dgm:pt>
    <dgm:pt modelId="{BE102343-3646-4CA0-AB48-DFF33754193F}" type="pres">
      <dgm:prSet presAssocID="{BFBACADF-F61E-47DD-91E8-6BCC696CD90B}" presName="quad4" presStyleLbl="node1" presStyleIdx="3" presStyleCnt="4">
        <dgm:presLayoutVars>
          <dgm:chMax val="0"/>
          <dgm:chPref val="0"/>
          <dgm:bulletEnabled val="1"/>
        </dgm:presLayoutVars>
      </dgm:prSet>
      <dgm:spPr/>
    </dgm:pt>
  </dgm:ptLst>
  <dgm:cxnLst>
    <dgm:cxn modelId="{F0C58129-4B7E-4BF7-9BB9-90A2B5E4566F}" srcId="{BFBACADF-F61E-47DD-91E8-6BCC696CD90B}" destId="{56F22364-4661-4A1B-9EF4-E694AF131DA7}" srcOrd="1" destOrd="0" parTransId="{BE8285C2-36B0-4A52-8F36-6D88DE12C9EA}" sibTransId="{121FEEEA-8613-4717-88B7-95252AC5E638}"/>
    <dgm:cxn modelId="{4F96F261-657A-489F-A89B-9A6120338B95}" type="presOf" srcId="{56F22364-4661-4A1B-9EF4-E694AF131DA7}" destId="{3CF8524E-69B4-4022-873E-D280861E7077}" srcOrd="0" destOrd="0" presId="urn:microsoft.com/office/officeart/2005/8/layout/matrix3"/>
    <dgm:cxn modelId="{47A3FA57-2365-4503-8645-54A9D0EA8882}" srcId="{BFBACADF-F61E-47DD-91E8-6BCC696CD90B}" destId="{DD290306-E92B-4887-ACC0-453260EE2B92}" srcOrd="3" destOrd="0" parTransId="{ED16A8F3-153B-44CD-83B1-4B655014E2DD}" sibTransId="{562B015F-C18E-432F-9892-AE630CA4FECE}"/>
    <dgm:cxn modelId="{F9C8A559-9109-4389-BDD8-09699827A976}" srcId="{BFBACADF-F61E-47DD-91E8-6BCC696CD90B}" destId="{85F22570-2A6D-46CC-B256-98F911C8735A}" srcOrd="2" destOrd="0" parTransId="{89DD76F8-BDE2-4A53-81E6-23A9E8EE05C4}" sibTransId="{4046BA1B-C213-4C8D-A670-80D486D1D71D}"/>
    <dgm:cxn modelId="{AA09EBA4-2B44-43AF-801D-7B5E2281CFC0}" type="presOf" srcId="{DD290306-E92B-4887-ACC0-453260EE2B92}" destId="{BE102343-3646-4CA0-AB48-DFF33754193F}" srcOrd="0" destOrd="0" presId="urn:microsoft.com/office/officeart/2005/8/layout/matrix3"/>
    <dgm:cxn modelId="{C76FC1B0-607B-4EB9-954A-D733E0F146E6}" type="presOf" srcId="{BFBACADF-F61E-47DD-91E8-6BCC696CD90B}" destId="{E617CF6A-6851-45BC-8774-6C1C4673F700}" srcOrd="0" destOrd="0" presId="urn:microsoft.com/office/officeart/2005/8/layout/matrix3"/>
    <dgm:cxn modelId="{BFEBF4CC-F74C-4CB1-9DB0-271A0F44F312}" type="presOf" srcId="{85F22570-2A6D-46CC-B256-98F911C8735A}" destId="{AD2C9672-CDC2-467D-90B8-EB2AC4BC1324}" srcOrd="0" destOrd="0" presId="urn:microsoft.com/office/officeart/2005/8/layout/matrix3"/>
    <dgm:cxn modelId="{7104A4E1-816A-4DFC-9522-59819E886E51}" srcId="{BFBACADF-F61E-47DD-91E8-6BCC696CD90B}" destId="{B8CD8346-2A16-4098-AEAD-E7613EB3192E}" srcOrd="0" destOrd="0" parTransId="{B9122997-9278-4D6D-91A8-0B688BF0DB51}" sibTransId="{C6ACC73C-B89D-4A51-A2D9-02CFD4696A32}"/>
    <dgm:cxn modelId="{B6F4A6F3-E299-4904-936D-403C3058FF16}" type="presOf" srcId="{B8CD8346-2A16-4098-AEAD-E7613EB3192E}" destId="{A33BB7A8-FDB5-42AF-A8FC-531C9763C8A1}" srcOrd="0" destOrd="0" presId="urn:microsoft.com/office/officeart/2005/8/layout/matrix3"/>
    <dgm:cxn modelId="{0CAD8485-26D3-493E-86FB-7C8537D2CB9E}" type="presParOf" srcId="{E617CF6A-6851-45BC-8774-6C1C4673F700}" destId="{5877119E-208B-4F9D-8083-22ACF59C15E8}" srcOrd="0" destOrd="0" presId="urn:microsoft.com/office/officeart/2005/8/layout/matrix3"/>
    <dgm:cxn modelId="{FBCF44AA-D894-4FD9-A00B-A2AD8D22A450}" type="presParOf" srcId="{E617CF6A-6851-45BC-8774-6C1C4673F700}" destId="{A33BB7A8-FDB5-42AF-A8FC-531C9763C8A1}" srcOrd="1" destOrd="0" presId="urn:microsoft.com/office/officeart/2005/8/layout/matrix3"/>
    <dgm:cxn modelId="{9DC13A86-C3B1-4A6F-99DE-BB8CD1BB1F3B}" type="presParOf" srcId="{E617CF6A-6851-45BC-8774-6C1C4673F700}" destId="{3CF8524E-69B4-4022-873E-D280861E7077}" srcOrd="2" destOrd="0" presId="urn:microsoft.com/office/officeart/2005/8/layout/matrix3"/>
    <dgm:cxn modelId="{98BBACE7-5EE5-46F0-97FF-8AFCB05FD13D}" type="presParOf" srcId="{E617CF6A-6851-45BC-8774-6C1C4673F700}" destId="{AD2C9672-CDC2-467D-90B8-EB2AC4BC1324}" srcOrd="3" destOrd="0" presId="urn:microsoft.com/office/officeart/2005/8/layout/matrix3"/>
    <dgm:cxn modelId="{C63E187C-4073-4615-9BAE-96DDBE22ACFC}" type="presParOf" srcId="{E617CF6A-6851-45BC-8774-6C1C4673F700}" destId="{BE102343-3646-4CA0-AB48-DFF33754193F}"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BDAF4D-F6F6-47EA-8DE8-5093123E2CF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09F2CBE-69B7-4356-9BF9-2413B3317B2E}">
      <dgm:prSet/>
      <dgm:spPr/>
      <dgm:t>
        <a:bodyPr/>
        <a:lstStyle/>
        <a:p>
          <a:r>
            <a:rPr lang="en-US" dirty="0" err="1"/>
            <a:t>Kinaesthetic</a:t>
          </a:r>
          <a:r>
            <a:rPr lang="en-US" dirty="0"/>
            <a:t> Learners learn through doing</a:t>
          </a:r>
        </a:p>
      </dgm:t>
    </dgm:pt>
    <dgm:pt modelId="{5378D741-4E2B-48DA-9588-79962061CDDA}" type="parTrans" cxnId="{0559CEB9-F1C1-4D87-99EF-687D2DDCA6ED}">
      <dgm:prSet/>
      <dgm:spPr/>
      <dgm:t>
        <a:bodyPr/>
        <a:lstStyle/>
        <a:p>
          <a:endParaRPr lang="en-US"/>
        </a:p>
      </dgm:t>
    </dgm:pt>
    <dgm:pt modelId="{D0E38EF0-4633-4632-AA65-D85AA6E4AA6F}" type="sibTrans" cxnId="{0559CEB9-F1C1-4D87-99EF-687D2DDCA6ED}">
      <dgm:prSet/>
      <dgm:spPr/>
      <dgm:t>
        <a:bodyPr/>
        <a:lstStyle/>
        <a:p>
          <a:endParaRPr lang="en-US"/>
        </a:p>
      </dgm:t>
    </dgm:pt>
    <dgm:pt modelId="{84E8C9D1-E3FF-49FA-BA17-BF470561AD47}">
      <dgm:prSet/>
      <dgm:spPr/>
      <dgm:t>
        <a:bodyPr/>
        <a:lstStyle/>
        <a:p>
          <a:r>
            <a:rPr lang="en-US"/>
            <a:t>Use all of your senses into the experience – sight, touch, taste, smell</a:t>
          </a:r>
        </a:p>
      </dgm:t>
    </dgm:pt>
    <dgm:pt modelId="{B2FEA505-DF50-45EE-BA10-99A0219C1342}" type="parTrans" cxnId="{A041A3A9-63F1-46E8-8C03-9A4C0CFB69EE}">
      <dgm:prSet/>
      <dgm:spPr/>
      <dgm:t>
        <a:bodyPr/>
        <a:lstStyle/>
        <a:p>
          <a:endParaRPr lang="en-US"/>
        </a:p>
      </dgm:t>
    </dgm:pt>
    <dgm:pt modelId="{4437123E-ABB4-4099-A0FA-AE2333ECE46C}" type="sibTrans" cxnId="{A041A3A9-63F1-46E8-8C03-9A4C0CFB69EE}">
      <dgm:prSet/>
      <dgm:spPr/>
      <dgm:t>
        <a:bodyPr/>
        <a:lstStyle/>
        <a:p>
          <a:endParaRPr lang="en-US"/>
        </a:p>
      </dgm:t>
    </dgm:pt>
    <dgm:pt modelId="{40DA10BD-746D-436E-AB95-76DC2027E788}">
      <dgm:prSet/>
      <dgm:spPr/>
      <dgm:t>
        <a:bodyPr/>
        <a:lstStyle/>
        <a:p>
          <a:r>
            <a:rPr lang="en-US"/>
            <a:t>Include many examples for each concept in your notes</a:t>
          </a:r>
        </a:p>
      </dgm:t>
    </dgm:pt>
    <dgm:pt modelId="{B9610A33-A3FE-4CC8-B412-44AB8F4C7E38}" type="parTrans" cxnId="{C7B5EB63-117C-4CFA-A253-8D0878ED3E95}">
      <dgm:prSet/>
      <dgm:spPr/>
      <dgm:t>
        <a:bodyPr/>
        <a:lstStyle/>
        <a:p>
          <a:endParaRPr lang="en-US"/>
        </a:p>
      </dgm:t>
    </dgm:pt>
    <dgm:pt modelId="{FCC0BEE6-C65D-4B0C-A58E-14CCBC44B3C6}" type="sibTrans" cxnId="{C7B5EB63-117C-4CFA-A253-8D0878ED3E95}">
      <dgm:prSet/>
      <dgm:spPr/>
      <dgm:t>
        <a:bodyPr/>
        <a:lstStyle/>
        <a:p>
          <a:endParaRPr lang="en-US"/>
        </a:p>
      </dgm:t>
    </dgm:pt>
    <dgm:pt modelId="{399A44DE-4E05-43C5-A968-1C247752F8F0}">
      <dgm:prSet/>
      <dgm:spPr/>
      <dgm:t>
        <a:bodyPr/>
        <a:lstStyle/>
        <a:p>
          <a:r>
            <a:rPr lang="en-US"/>
            <a:t>Use of practice questions and exams as possible</a:t>
          </a:r>
        </a:p>
      </dgm:t>
    </dgm:pt>
    <dgm:pt modelId="{6E5F4802-2C34-454E-8F4A-C32B425072A3}" type="parTrans" cxnId="{328CE07E-D2E3-45CE-9DBB-7070929BE271}">
      <dgm:prSet/>
      <dgm:spPr/>
      <dgm:t>
        <a:bodyPr/>
        <a:lstStyle/>
        <a:p>
          <a:endParaRPr lang="en-US"/>
        </a:p>
      </dgm:t>
    </dgm:pt>
    <dgm:pt modelId="{7D1A6C3C-13AA-4B1A-B2C6-15EFB37719B5}" type="sibTrans" cxnId="{328CE07E-D2E3-45CE-9DBB-7070929BE271}">
      <dgm:prSet/>
      <dgm:spPr/>
      <dgm:t>
        <a:bodyPr/>
        <a:lstStyle/>
        <a:p>
          <a:endParaRPr lang="en-US"/>
        </a:p>
      </dgm:t>
    </dgm:pt>
    <dgm:pt modelId="{A9540BA5-BB0F-47BB-A626-B03B1ECFFCC9}" type="pres">
      <dgm:prSet presAssocID="{F0BDAF4D-F6F6-47EA-8DE8-5093123E2CFD}" presName="root" presStyleCnt="0">
        <dgm:presLayoutVars>
          <dgm:dir/>
          <dgm:resizeHandles val="exact"/>
        </dgm:presLayoutVars>
      </dgm:prSet>
      <dgm:spPr/>
    </dgm:pt>
    <dgm:pt modelId="{2CC625D9-DF2A-499F-8371-D70F1A8BE972}" type="pres">
      <dgm:prSet presAssocID="{909F2CBE-69B7-4356-9BF9-2413B3317B2E}" presName="compNode" presStyleCnt="0"/>
      <dgm:spPr/>
    </dgm:pt>
    <dgm:pt modelId="{77906D24-8689-4959-9B55-DE9EE50FF29A}" type="pres">
      <dgm:prSet presAssocID="{909F2CBE-69B7-4356-9BF9-2413B3317B2E}" presName="bgRect" presStyleLbl="bgShp" presStyleIdx="0" presStyleCnt="4" custLinFactNeighborY="-2700"/>
      <dgm:spPr/>
    </dgm:pt>
    <dgm:pt modelId="{59C0C4BB-166E-48F8-9A1B-8F6917823F95}" type="pres">
      <dgm:prSet presAssocID="{909F2CBE-69B7-4356-9BF9-2413B3317B2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acher"/>
        </a:ext>
      </dgm:extLst>
    </dgm:pt>
    <dgm:pt modelId="{6DEF72B0-4670-49CA-85EA-10B6D2E799DB}" type="pres">
      <dgm:prSet presAssocID="{909F2CBE-69B7-4356-9BF9-2413B3317B2E}" presName="spaceRect" presStyleCnt="0"/>
      <dgm:spPr/>
    </dgm:pt>
    <dgm:pt modelId="{AB308371-C5EE-479F-93DC-BCF06DAF4F74}" type="pres">
      <dgm:prSet presAssocID="{909F2CBE-69B7-4356-9BF9-2413B3317B2E}" presName="parTx" presStyleLbl="revTx" presStyleIdx="0" presStyleCnt="4">
        <dgm:presLayoutVars>
          <dgm:chMax val="0"/>
          <dgm:chPref val="0"/>
        </dgm:presLayoutVars>
      </dgm:prSet>
      <dgm:spPr/>
    </dgm:pt>
    <dgm:pt modelId="{9F25C0F9-BA28-4CAF-A740-E96C37EBB7E4}" type="pres">
      <dgm:prSet presAssocID="{D0E38EF0-4633-4632-AA65-D85AA6E4AA6F}" presName="sibTrans" presStyleCnt="0"/>
      <dgm:spPr/>
    </dgm:pt>
    <dgm:pt modelId="{4A83F506-9C09-4605-B2C8-1155B58C3E8C}" type="pres">
      <dgm:prSet presAssocID="{84E8C9D1-E3FF-49FA-BA17-BF470561AD47}" presName="compNode" presStyleCnt="0"/>
      <dgm:spPr/>
    </dgm:pt>
    <dgm:pt modelId="{DE4C45AF-19FA-4A24-96F9-29BC71C6A728}" type="pres">
      <dgm:prSet presAssocID="{84E8C9D1-E3FF-49FA-BA17-BF470561AD47}" presName="bgRect" presStyleLbl="bgShp" presStyleIdx="1" presStyleCnt="4"/>
      <dgm:spPr/>
    </dgm:pt>
    <dgm:pt modelId="{72CC69D0-20BE-43E3-B1BF-CF256B231D45}" type="pres">
      <dgm:prSet presAssocID="{84E8C9D1-E3FF-49FA-BA17-BF470561AD47}"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Ui Ux outline"/>
        </a:ext>
      </dgm:extLst>
    </dgm:pt>
    <dgm:pt modelId="{1E61AFCC-7B50-4BCC-8D9E-8D5337EBBC80}" type="pres">
      <dgm:prSet presAssocID="{84E8C9D1-E3FF-49FA-BA17-BF470561AD47}" presName="spaceRect" presStyleCnt="0"/>
      <dgm:spPr/>
    </dgm:pt>
    <dgm:pt modelId="{7D2C74FF-A3C0-4A98-A80B-B22055579E1A}" type="pres">
      <dgm:prSet presAssocID="{84E8C9D1-E3FF-49FA-BA17-BF470561AD47}" presName="parTx" presStyleLbl="revTx" presStyleIdx="1" presStyleCnt="4">
        <dgm:presLayoutVars>
          <dgm:chMax val="0"/>
          <dgm:chPref val="0"/>
        </dgm:presLayoutVars>
      </dgm:prSet>
      <dgm:spPr/>
    </dgm:pt>
    <dgm:pt modelId="{04C7B429-1894-4E69-B634-26AAC0753AF2}" type="pres">
      <dgm:prSet presAssocID="{4437123E-ABB4-4099-A0FA-AE2333ECE46C}" presName="sibTrans" presStyleCnt="0"/>
      <dgm:spPr/>
    </dgm:pt>
    <dgm:pt modelId="{11125849-3C34-4EE9-B143-CDD0D20206E4}" type="pres">
      <dgm:prSet presAssocID="{40DA10BD-746D-436E-AB95-76DC2027E788}" presName="compNode" presStyleCnt="0"/>
      <dgm:spPr/>
    </dgm:pt>
    <dgm:pt modelId="{82AE742F-AD7D-4D57-90BF-8067697CA2BB}" type="pres">
      <dgm:prSet presAssocID="{40DA10BD-746D-436E-AB95-76DC2027E788}" presName="bgRect" presStyleLbl="bgShp" presStyleIdx="2" presStyleCnt="4"/>
      <dgm:spPr/>
    </dgm:pt>
    <dgm:pt modelId="{01398A8C-8A15-4F68-8093-53378703546B}" type="pres">
      <dgm:prSet presAssocID="{40DA10BD-746D-436E-AB95-76DC2027E78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otes"/>
        </a:ext>
      </dgm:extLst>
    </dgm:pt>
    <dgm:pt modelId="{9D53323A-748E-4630-B59C-C2EEC28C3643}" type="pres">
      <dgm:prSet presAssocID="{40DA10BD-746D-436E-AB95-76DC2027E788}" presName="spaceRect" presStyleCnt="0"/>
      <dgm:spPr/>
    </dgm:pt>
    <dgm:pt modelId="{A23A6E2F-8D55-44FC-A338-0919076E7B7C}" type="pres">
      <dgm:prSet presAssocID="{40DA10BD-746D-436E-AB95-76DC2027E788}" presName="parTx" presStyleLbl="revTx" presStyleIdx="2" presStyleCnt="4">
        <dgm:presLayoutVars>
          <dgm:chMax val="0"/>
          <dgm:chPref val="0"/>
        </dgm:presLayoutVars>
      </dgm:prSet>
      <dgm:spPr/>
    </dgm:pt>
    <dgm:pt modelId="{08D5814B-1EE1-43D0-B7E4-F39B3D16A4D7}" type="pres">
      <dgm:prSet presAssocID="{FCC0BEE6-C65D-4B0C-A58E-14CCBC44B3C6}" presName="sibTrans" presStyleCnt="0"/>
      <dgm:spPr/>
    </dgm:pt>
    <dgm:pt modelId="{573DD5B5-B199-4CCC-9017-A7D773BA957B}" type="pres">
      <dgm:prSet presAssocID="{399A44DE-4E05-43C5-A968-1C247752F8F0}" presName="compNode" presStyleCnt="0"/>
      <dgm:spPr/>
    </dgm:pt>
    <dgm:pt modelId="{514692B9-180E-4A10-AB43-DC8432942486}" type="pres">
      <dgm:prSet presAssocID="{399A44DE-4E05-43C5-A968-1C247752F8F0}" presName="bgRect" presStyleLbl="bgShp" presStyleIdx="3" presStyleCnt="4"/>
      <dgm:spPr/>
    </dgm:pt>
    <dgm:pt modelId="{0CAA4EAB-C16F-4075-90B5-FA9D29D1C2EB}" type="pres">
      <dgm:prSet presAssocID="{399A44DE-4E05-43C5-A968-1C247752F8F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lp"/>
        </a:ext>
      </dgm:extLst>
    </dgm:pt>
    <dgm:pt modelId="{BA32C63C-6006-44F0-818C-80304A930A56}" type="pres">
      <dgm:prSet presAssocID="{399A44DE-4E05-43C5-A968-1C247752F8F0}" presName="spaceRect" presStyleCnt="0"/>
      <dgm:spPr/>
    </dgm:pt>
    <dgm:pt modelId="{84D55F29-21C2-4BED-81E4-277AC7E05260}" type="pres">
      <dgm:prSet presAssocID="{399A44DE-4E05-43C5-A968-1C247752F8F0}" presName="parTx" presStyleLbl="revTx" presStyleIdx="3" presStyleCnt="4">
        <dgm:presLayoutVars>
          <dgm:chMax val="0"/>
          <dgm:chPref val="0"/>
        </dgm:presLayoutVars>
      </dgm:prSet>
      <dgm:spPr/>
    </dgm:pt>
  </dgm:ptLst>
  <dgm:cxnLst>
    <dgm:cxn modelId="{27BAC417-C244-493A-A5C5-7F3AF0BB5F47}" type="presOf" srcId="{909F2CBE-69B7-4356-9BF9-2413B3317B2E}" destId="{AB308371-C5EE-479F-93DC-BCF06DAF4F74}" srcOrd="0" destOrd="0" presId="urn:microsoft.com/office/officeart/2018/2/layout/IconVerticalSolidList"/>
    <dgm:cxn modelId="{9C4B3D35-F12E-4695-83CB-B4E0CBE34DDB}" type="presOf" srcId="{84E8C9D1-E3FF-49FA-BA17-BF470561AD47}" destId="{7D2C74FF-A3C0-4A98-A80B-B22055579E1A}" srcOrd="0" destOrd="0" presId="urn:microsoft.com/office/officeart/2018/2/layout/IconVerticalSolidList"/>
    <dgm:cxn modelId="{C7B5EB63-117C-4CFA-A253-8D0878ED3E95}" srcId="{F0BDAF4D-F6F6-47EA-8DE8-5093123E2CFD}" destId="{40DA10BD-746D-436E-AB95-76DC2027E788}" srcOrd="2" destOrd="0" parTransId="{B9610A33-A3FE-4CC8-B412-44AB8F4C7E38}" sibTransId="{FCC0BEE6-C65D-4B0C-A58E-14CCBC44B3C6}"/>
    <dgm:cxn modelId="{328CE07E-D2E3-45CE-9DBB-7070929BE271}" srcId="{F0BDAF4D-F6F6-47EA-8DE8-5093123E2CFD}" destId="{399A44DE-4E05-43C5-A968-1C247752F8F0}" srcOrd="3" destOrd="0" parTransId="{6E5F4802-2C34-454E-8F4A-C32B425072A3}" sibTransId="{7D1A6C3C-13AA-4B1A-B2C6-15EFB37719B5}"/>
    <dgm:cxn modelId="{B7CA4A9A-8883-4B7B-B2FE-D5903AAE1DEE}" type="presOf" srcId="{F0BDAF4D-F6F6-47EA-8DE8-5093123E2CFD}" destId="{A9540BA5-BB0F-47BB-A626-B03B1ECFFCC9}" srcOrd="0" destOrd="0" presId="urn:microsoft.com/office/officeart/2018/2/layout/IconVerticalSolidList"/>
    <dgm:cxn modelId="{A041A3A9-63F1-46E8-8C03-9A4C0CFB69EE}" srcId="{F0BDAF4D-F6F6-47EA-8DE8-5093123E2CFD}" destId="{84E8C9D1-E3FF-49FA-BA17-BF470561AD47}" srcOrd="1" destOrd="0" parTransId="{B2FEA505-DF50-45EE-BA10-99A0219C1342}" sibTransId="{4437123E-ABB4-4099-A0FA-AE2333ECE46C}"/>
    <dgm:cxn modelId="{0559CEB9-F1C1-4D87-99EF-687D2DDCA6ED}" srcId="{F0BDAF4D-F6F6-47EA-8DE8-5093123E2CFD}" destId="{909F2CBE-69B7-4356-9BF9-2413B3317B2E}" srcOrd="0" destOrd="0" parTransId="{5378D741-4E2B-48DA-9588-79962061CDDA}" sibTransId="{D0E38EF0-4633-4632-AA65-D85AA6E4AA6F}"/>
    <dgm:cxn modelId="{233B42DE-30BB-4E95-B3B0-11B295A2EF90}" type="presOf" srcId="{399A44DE-4E05-43C5-A968-1C247752F8F0}" destId="{84D55F29-21C2-4BED-81E4-277AC7E05260}" srcOrd="0" destOrd="0" presId="urn:microsoft.com/office/officeart/2018/2/layout/IconVerticalSolidList"/>
    <dgm:cxn modelId="{9AAD97FE-0B40-446E-B4F1-D791B95568CE}" type="presOf" srcId="{40DA10BD-746D-436E-AB95-76DC2027E788}" destId="{A23A6E2F-8D55-44FC-A338-0919076E7B7C}" srcOrd="0" destOrd="0" presId="urn:microsoft.com/office/officeart/2018/2/layout/IconVerticalSolidList"/>
    <dgm:cxn modelId="{81F1AE2E-4D1F-4011-AD69-828B8D96B042}" type="presParOf" srcId="{A9540BA5-BB0F-47BB-A626-B03B1ECFFCC9}" destId="{2CC625D9-DF2A-499F-8371-D70F1A8BE972}" srcOrd="0" destOrd="0" presId="urn:microsoft.com/office/officeart/2018/2/layout/IconVerticalSolidList"/>
    <dgm:cxn modelId="{D8006524-9B13-49AB-A0B2-838E6C208251}" type="presParOf" srcId="{2CC625D9-DF2A-499F-8371-D70F1A8BE972}" destId="{77906D24-8689-4959-9B55-DE9EE50FF29A}" srcOrd="0" destOrd="0" presId="urn:microsoft.com/office/officeart/2018/2/layout/IconVerticalSolidList"/>
    <dgm:cxn modelId="{0CFE7AA6-F33E-4B1A-B56B-DE7F3D154920}" type="presParOf" srcId="{2CC625D9-DF2A-499F-8371-D70F1A8BE972}" destId="{59C0C4BB-166E-48F8-9A1B-8F6917823F95}" srcOrd="1" destOrd="0" presId="urn:microsoft.com/office/officeart/2018/2/layout/IconVerticalSolidList"/>
    <dgm:cxn modelId="{BD5A4C79-5249-4841-83E4-4C3F4E189E34}" type="presParOf" srcId="{2CC625D9-DF2A-499F-8371-D70F1A8BE972}" destId="{6DEF72B0-4670-49CA-85EA-10B6D2E799DB}" srcOrd="2" destOrd="0" presId="urn:microsoft.com/office/officeart/2018/2/layout/IconVerticalSolidList"/>
    <dgm:cxn modelId="{5EE15ABA-7ADE-4666-A763-6026C7DDCD48}" type="presParOf" srcId="{2CC625D9-DF2A-499F-8371-D70F1A8BE972}" destId="{AB308371-C5EE-479F-93DC-BCF06DAF4F74}" srcOrd="3" destOrd="0" presId="urn:microsoft.com/office/officeart/2018/2/layout/IconVerticalSolidList"/>
    <dgm:cxn modelId="{CFE78CE4-DEC8-46B4-BC89-E0C6589C0827}" type="presParOf" srcId="{A9540BA5-BB0F-47BB-A626-B03B1ECFFCC9}" destId="{9F25C0F9-BA28-4CAF-A740-E96C37EBB7E4}" srcOrd="1" destOrd="0" presId="urn:microsoft.com/office/officeart/2018/2/layout/IconVerticalSolidList"/>
    <dgm:cxn modelId="{3F6338A0-7267-4766-B9D7-D8952733008F}" type="presParOf" srcId="{A9540BA5-BB0F-47BB-A626-B03B1ECFFCC9}" destId="{4A83F506-9C09-4605-B2C8-1155B58C3E8C}" srcOrd="2" destOrd="0" presId="urn:microsoft.com/office/officeart/2018/2/layout/IconVerticalSolidList"/>
    <dgm:cxn modelId="{C0571759-7084-449F-B8CF-DE5A5CD6C5CA}" type="presParOf" srcId="{4A83F506-9C09-4605-B2C8-1155B58C3E8C}" destId="{DE4C45AF-19FA-4A24-96F9-29BC71C6A728}" srcOrd="0" destOrd="0" presId="urn:microsoft.com/office/officeart/2018/2/layout/IconVerticalSolidList"/>
    <dgm:cxn modelId="{7186A475-8FC4-49D4-8D70-7E179B6F14AB}" type="presParOf" srcId="{4A83F506-9C09-4605-B2C8-1155B58C3E8C}" destId="{72CC69D0-20BE-43E3-B1BF-CF256B231D45}" srcOrd="1" destOrd="0" presId="urn:microsoft.com/office/officeart/2018/2/layout/IconVerticalSolidList"/>
    <dgm:cxn modelId="{3FB8F3F4-9F4B-4713-BDD6-9288569AEC8B}" type="presParOf" srcId="{4A83F506-9C09-4605-B2C8-1155B58C3E8C}" destId="{1E61AFCC-7B50-4BCC-8D9E-8D5337EBBC80}" srcOrd="2" destOrd="0" presId="urn:microsoft.com/office/officeart/2018/2/layout/IconVerticalSolidList"/>
    <dgm:cxn modelId="{5893A4D7-430D-4B81-B15D-042659B4A197}" type="presParOf" srcId="{4A83F506-9C09-4605-B2C8-1155B58C3E8C}" destId="{7D2C74FF-A3C0-4A98-A80B-B22055579E1A}" srcOrd="3" destOrd="0" presId="urn:microsoft.com/office/officeart/2018/2/layout/IconVerticalSolidList"/>
    <dgm:cxn modelId="{6B181762-460C-4AA5-878E-51D9F715FFCF}" type="presParOf" srcId="{A9540BA5-BB0F-47BB-A626-B03B1ECFFCC9}" destId="{04C7B429-1894-4E69-B634-26AAC0753AF2}" srcOrd="3" destOrd="0" presId="urn:microsoft.com/office/officeart/2018/2/layout/IconVerticalSolidList"/>
    <dgm:cxn modelId="{C3E48632-ED5D-4345-8501-6DEDCCC49DC0}" type="presParOf" srcId="{A9540BA5-BB0F-47BB-A626-B03B1ECFFCC9}" destId="{11125849-3C34-4EE9-B143-CDD0D20206E4}" srcOrd="4" destOrd="0" presId="urn:microsoft.com/office/officeart/2018/2/layout/IconVerticalSolidList"/>
    <dgm:cxn modelId="{7FF20B49-834C-41A0-9612-332AD40F1478}" type="presParOf" srcId="{11125849-3C34-4EE9-B143-CDD0D20206E4}" destId="{82AE742F-AD7D-4D57-90BF-8067697CA2BB}" srcOrd="0" destOrd="0" presId="urn:microsoft.com/office/officeart/2018/2/layout/IconVerticalSolidList"/>
    <dgm:cxn modelId="{3F8B0325-99AC-4F86-9AB7-3C8112187113}" type="presParOf" srcId="{11125849-3C34-4EE9-B143-CDD0D20206E4}" destId="{01398A8C-8A15-4F68-8093-53378703546B}" srcOrd="1" destOrd="0" presId="urn:microsoft.com/office/officeart/2018/2/layout/IconVerticalSolidList"/>
    <dgm:cxn modelId="{D55E6D2F-67EA-4991-8617-0F949F2C68D2}" type="presParOf" srcId="{11125849-3C34-4EE9-B143-CDD0D20206E4}" destId="{9D53323A-748E-4630-B59C-C2EEC28C3643}" srcOrd="2" destOrd="0" presId="urn:microsoft.com/office/officeart/2018/2/layout/IconVerticalSolidList"/>
    <dgm:cxn modelId="{D8A5E771-FFD5-4226-922D-F7A2C2722652}" type="presParOf" srcId="{11125849-3C34-4EE9-B143-CDD0D20206E4}" destId="{A23A6E2F-8D55-44FC-A338-0919076E7B7C}" srcOrd="3" destOrd="0" presId="urn:microsoft.com/office/officeart/2018/2/layout/IconVerticalSolidList"/>
    <dgm:cxn modelId="{2C675628-4490-419E-AF8E-D6CEAE783510}" type="presParOf" srcId="{A9540BA5-BB0F-47BB-A626-B03B1ECFFCC9}" destId="{08D5814B-1EE1-43D0-B7E4-F39B3D16A4D7}" srcOrd="5" destOrd="0" presId="urn:microsoft.com/office/officeart/2018/2/layout/IconVerticalSolidList"/>
    <dgm:cxn modelId="{39168CCE-76D8-4E30-B30C-73DDB60AAC2C}" type="presParOf" srcId="{A9540BA5-BB0F-47BB-A626-B03B1ECFFCC9}" destId="{573DD5B5-B199-4CCC-9017-A7D773BA957B}" srcOrd="6" destOrd="0" presId="urn:microsoft.com/office/officeart/2018/2/layout/IconVerticalSolidList"/>
    <dgm:cxn modelId="{13C98284-7EE6-4D3F-8A38-7F58FD54DDE9}" type="presParOf" srcId="{573DD5B5-B199-4CCC-9017-A7D773BA957B}" destId="{514692B9-180E-4A10-AB43-DC8432942486}" srcOrd="0" destOrd="0" presId="urn:microsoft.com/office/officeart/2018/2/layout/IconVerticalSolidList"/>
    <dgm:cxn modelId="{C2D7578D-C5E9-479D-AAD0-0C1007174D79}" type="presParOf" srcId="{573DD5B5-B199-4CCC-9017-A7D773BA957B}" destId="{0CAA4EAB-C16F-4075-90B5-FA9D29D1C2EB}" srcOrd="1" destOrd="0" presId="urn:microsoft.com/office/officeart/2018/2/layout/IconVerticalSolidList"/>
    <dgm:cxn modelId="{580E9571-AF1F-4922-B024-6013E475BAE8}" type="presParOf" srcId="{573DD5B5-B199-4CCC-9017-A7D773BA957B}" destId="{BA32C63C-6006-44F0-818C-80304A930A56}" srcOrd="2" destOrd="0" presId="urn:microsoft.com/office/officeart/2018/2/layout/IconVerticalSolidList"/>
    <dgm:cxn modelId="{A8A10665-9A0B-4219-A4CA-A6DDE1481C5F}" type="presParOf" srcId="{573DD5B5-B199-4CCC-9017-A7D773BA957B}" destId="{84D55F29-21C2-4BED-81E4-277AC7E0526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E45251-A7B8-4E62-81F1-159B2D2BF98E}">
      <dsp:nvSpPr>
        <dsp:cNvPr id="0" name=""/>
        <dsp:cNvSpPr/>
      </dsp:nvSpPr>
      <dsp:spPr>
        <a:xfrm>
          <a:off x="3317" y="630910"/>
          <a:ext cx="1061648" cy="10616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F87254-A564-4C0C-A6F6-DFCEBCC1B994}">
      <dsp:nvSpPr>
        <dsp:cNvPr id="0" name=""/>
        <dsp:cNvSpPr/>
      </dsp:nvSpPr>
      <dsp:spPr>
        <a:xfrm>
          <a:off x="3317" y="1810038"/>
          <a:ext cx="3033281" cy="454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90000"/>
            </a:lnSpc>
            <a:spcBef>
              <a:spcPct val="0"/>
            </a:spcBef>
            <a:spcAft>
              <a:spcPct val="35000"/>
            </a:spcAft>
            <a:buNone/>
            <a:defRPr b="1"/>
          </a:pPr>
          <a:r>
            <a:rPr lang="en-US" sz="3200" b="0" i="0" kern="1200" baseline="0"/>
            <a:t>Critical thinking </a:t>
          </a:r>
          <a:endParaRPr lang="en-US" sz="3200" kern="1200"/>
        </a:p>
      </dsp:txBody>
      <dsp:txXfrm>
        <a:off x="3317" y="1810038"/>
        <a:ext cx="3033281" cy="454992"/>
      </dsp:txXfrm>
    </dsp:sp>
    <dsp:sp modelId="{08373427-C80D-4D22-8D78-64EC10FB6AF0}">
      <dsp:nvSpPr>
        <dsp:cNvPr id="0" name=""/>
        <dsp:cNvSpPr/>
      </dsp:nvSpPr>
      <dsp:spPr>
        <a:xfrm>
          <a:off x="3317" y="2319672"/>
          <a:ext cx="3033281" cy="1043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b="0" i="0" kern="1200" baseline="0"/>
            <a:t>Effective questioning techniques </a:t>
          </a:r>
          <a:endParaRPr lang="en-US" sz="1700" kern="1200"/>
        </a:p>
        <a:p>
          <a:pPr marL="0" lvl="0" indent="0" algn="l" defTabSz="755650">
            <a:lnSpc>
              <a:spcPct val="90000"/>
            </a:lnSpc>
            <a:spcBef>
              <a:spcPct val="0"/>
            </a:spcBef>
            <a:spcAft>
              <a:spcPct val="35000"/>
            </a:spcAft>
            <a:buNone/>
          </a:pPr>
          <a:r>
            <a:rPr lang="en-US" sz="1700" b="0" i="0" kern="1200" baseline="0"/>
            <a:t>Analyzing information </a:t>
          </a:r>
          <a:endParaRPr lang="en-US" sz="1700" kern="1200"/>
        </a:p>
        <a:p>
          <a:pPr marL="0" lvl="0" indent="0" algn="l" defTabSz="755650">
            <a:lnSpc>
              <a:spcPct val="90000"/>
            </a:lnSpc>
            <a:spcBef>
              <a:spcPct val="0"/>
            </a:spcBef>
            <a:spcAft>
              <a:spcPct val="35000"/>
            </a:spcAft>
            <a:buNone/>
          </a:pPr>
          <a:r>
            <a:rPr lang="en-US" sz="1700" b="0" i="0" kern="1200" baseline="0"/>
            <a:t>Problem solving </a:t>
          </a:r>
          <a:endParaRPr lang="en-US" sz="1700" kern="1200"/>
        </a:p>
      </dsp:txBody>
      <dsp:txXfrm>
        <a:off x="3317" y="2319672"/>
        <a:ext cx="3033281" cy="1043326"/>
      </dsp:txXfrm>
    </dsp:sp>
    <dsp:sp modelId="{38A3D84C-C500-480B-84C2-85FE4267A15F}">
      <dsp:nvSpPr>
        <dsp:cNvPr id="0" name=""/>
        <dsp:cNvSpPr/>
      </dsp:nvSpPr>
      <dsp:spPr>
        <a:xfrm>
          <a:off x="3567423" y="630910"/>
          <a:ext cx="1061648" cy="10616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20EB23-BF92-4859-AA3B-66243307D0A4}">
      <dsp:nvSpPr>
        <dsp:cNvPr id="0" name=""/>
        <dsp:cNvSpPr/>
      </dsp:nvSpPr>
      <dsp:spPr>
        <a:xfrm>
          <a:off x="3567423" y="1810038"/>
          <a:ext cx="3033281" cy="454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90000"/>
            </a:lnSpc>
            <a:spcBef>
              <a:spcPct val="0"/>
            </a:spcBef>
            <a:spcAft>
              <a:spcPct val="35000"/>
            </a:spcAft>
            <a:buNone/>
            <a:defRPr b="1"/>
          </a:pPr>
          <a:r>
            <a:rPr lang="en-US" sz="3200" b="0" i="0" kern="1200" baseline="0"/>
            <a:t>Creative thinking </a:t>
          </a:r>
          <a:endParaRPr lang="en-US" sz="3200" kern="1200"/>
        </a:p>
      </dsp:txBody>
      <dsp:txXfrm>
        <a:off x="3567423" y="1810038"/>
        <a:ext cx="3033281" cy="454992"/>
      </dsp:txXfrm>
    </dsp:sp>
    <dsp:sp modelId="{499405B0-4B1C-4F07-AC11-9E7D0E1D38DF}">
      <dsp:nvSpPr>
        <dsp:cNvPr id="0" name=""/>
        <dsp:cNvSpPr/>
      </dsp:nvSpPr>
      <dsp:spPr>
        <a:xfrm>
          <a:off x="3567423" y="2319672"/>
          <a:ext cx="3033281" cy="1043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b="0" i="0" kern="1200" baseline="0"/>
            <a:t>Developing new ideas </a:t>
          </a:r>
          <a:endParaRPr lang="en-US" sz="1700" kern="1200"/>
        </a:p>
        <a:p>
          <a:pPr marL="0" lvl="0" indent="0" algn="l" defTabSz="755650">
            <a:lnSpc>
              <a:spcPct val="90000"/>
            </a:lnSpc>
            <a:spcBef>
              <a:spcPct val="0"/>
            </a:spcBef>
            <a:spcAft>
              <a:spcPct val="35000"/>
            </a:spcAft>
            <a:buNone/>
          </a:pPr>
          <a:r>
            <a:rPr lang="en-US" sz="1700" b="0" i="0" kern="1200" baseline="0"/>
            <a:t>Finding solutions to problems </a:t>
          </a:r>
          <a:endParaRPr lang="en-US" sz="1700" kern="1200"/>
        </a:p>
      </dsp:txBody>
      <dsp:txXfrm>
        <a:off x="3567423" y="2319672"/>
        <a:ext cx="3033281" cy="1043326"/>
      </dsp:txXfrm>
    </dsp:sp>
    <dsp:sp modelId="{F1F6ACE0-501C-4C60-8B82-552AD1541AB1}">
      <dsp:nvSpPr>
        <dsp:cNvPr id="0" name=""/>
        <dsp:cNvSpPr/>
      </dsp:nvSpPr>
      <dsp:spPr>
        <a:xfrm>
          <a:off x="7131528" y="630910"/>
          <a:ext cx="1061648" cy="10616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9D5BA0-D08B-44EE-9F9F-19E53D04AEB0}">
      <dsp:nvSpPr>
        <dsp:cNvPr id="0" name=""/>
        <dsp:cNvSpPr/>
      </dsp:nvSpPr>
      <dsp:spPr>
        <a:xfrm>
          <a:off x="7131528" y="1810038"/>
          <a:ext cx="3033281" cy="454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90000"/>
            </a:lnSpc>
            <a:spcBef>
              <a:spcPct val="0"/>
            </a:spcBef>
            <a:spcAft>
              <a:spcPct val="35000"/>
            </a:spcAft>
            <a:buNone/>
            <a:defRPr b="1"/>
          </a:pPr>
          <a:r>
            <a:rPr lang="en-US" sz="3200" b="0" i="0" kern="1200" baseline="0"/>
            <a:t>Personal growth </a:t>
          </a:r>
          <a:endParaRPr lang="en-US" sz="3200" kern="1200"/>
        </a:p>
      </dsp:txBody>
      <dsp:txXfrm>
        <a:off x="7131528" y="1810038"/>
        <a:ext cx="3033281" cy="454992"/>
      </dsp:txXfrm>
    </dsp:sp>
    <dsp:sp modelId="{984F4A65-010E-49FF-BF7C-E408DA48778B}">
      <dsp:nvSpPr>
        <dsp:cNvPr id="0" name=""/>
        <dsp:cNvSpPr/>
      </dsp:nvSpPr>
      <dsp:spPr>
        <a:xfrm>
          <a:off x="7131528" y="2319672"/>
          <a:ext cx="3033281" cy="1043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b="0" i="0" kern="1200" baseline="0"/>
            <a:t>Understanding different learning styles </a:t>
          </a:r>
          <a:endParaRPr lang="en-US" sz="1700" kern="1200"/>
        </a:p>
        <a:p>
          <a:pPr marL="0" lvl="0" indent="0" algn="l" defTabSz="755650">
            <a:lnSpc>
              <a:spcPct val="90000"/>
            </a:lnSpc>
            <a:spcBef>
              <a:spcPct val="0"/>
            </a:spcBef>
            <a:spcAft>
              <a:spcPct val="35000"/>
            </a:spcAft>
            <a:buNone/>
          </a:pPr>
          <a:r>
            <a:rPr lang="en-US" sz="1700" b="0" i="0" kern="1200" baseline="0"/>
            <a:t>Developing strategies for personal development </a:t>
          </a:r>
          <a:endParaRPr lang="en-US" sz="1700" kern="1200"/>
        </a:p>
      </dsp:txBody>
      <dsp:txXfrm>
        <a:off x="7131528" y="2319672"/>
        <a:ext cx="3033281" cy="10433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8ECDD6-E32C-449D-85AA-035BCFE9F4F9}">
      <dsp:nvSpPr>
        <dsp:cNvPr id="0" name=""/>
        <dsp:cNvSpPr/>
      </dsp:nvSpPr>
      <dsp:spPr>
        <a:xfrm>
          <a:off x="1953914" y="277502"/>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896D23-D35A-4398-ABD0-8C255767CDC5}">
      <dsp:nvSpPr>
        <dsp:cNvPr id="0" name=""/>
        <dsp:cNvSpPr/>
      </dsp:nvSpPr>
      <dsp:spPr>
        <a:xfrm>
          <a:off x="765914" y="2691902"/>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First: creative thinking: to find many alterative ideas to solve the problem</a:t>
          </a:r>
        </a:p>
      </dsp:txBody>
      <dsp:txXfrm>
        <a:off x="765914" y="2691902"/>
        <a:ext cx="4320000" cy="720000"/>
      </dsp:txXfrm>
    </dsp:sp>
    <dsp:sp modelId="{9B2B12E8-1358-40B5-A64E-300B60A03EC1}">
      <dsp:nvSpPr>
        <dsp:cNvPr id="0" name=""/>
        <dsp:cNvSpPr/>
      </dsp:nvSpPr>
      <dsp:spPr>
        <a:xfrm>
          <a:off x="7029914" y="277502"/>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F0B2CE-B013-4772-A132-EC1A08BA2971}">
      <dsp:nvSpPr>
        <dsp:cNvPr id="0" name=""/>
        <dsp:cNvSpPr/>
      </dsp:nvSpPr>
      <dsp:spPr>
        <a:xfrm>
          <a:off x="5841914" y="2691902"/>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Then: critical thinking: to use logic to examine the ideas generated and find the best solution</a:t>
          </a:r>
        </a:p>
      </dsp:txBody>
      <dsp:txXfrm>
        <a:off x="5841914" y="2691902"/>
        <a:ext cx="432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302044-2777-4AF3-866E-E80F792D535D}">
      <dsp:nvSpPr>
        <dsp:cNvPr id="0" name=""/>
        <dsp:cNvSpPr/>
      </dsp:nvSpPr>
      <dsp:spPr>
        <a:xfrm>
          <a:off x="1215981" y="346238"/>
          <a:ext cx="1061079" cy="10610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9FC7416-C22E-40F2-8EFF-508F5C7DB9CB}">
      <dsp:nvSpPr>
        <dsp:cNvPr id="0" name=""/>
        <dsp:cNvSpPr/>
      </dsp:nvSpPr>
      <dsp:spPr>
        <a:xfrm>
          <a:off x="567543" y="1737599"/>
          <a:ext cx="23579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kern="1200"/>
            <a:t>Visual learners learn through seeing</a:t>
          </a:r>
        </a:p>
      </dsp:txBody>
      <dsp:txXfrm>
        <a:off x="567543" y="1737599"/>
        <a:ext cx="2357955" cy="720000"/>
      </dsp:txXfrm>
    </dsp:sp>
    <dsp:sp modelId="{3B46EC97-6160-49E4-9A1C-514B7E12113E}">
      <dsp:nvSpPr>
        <dsp:cNvPr id="0" name=""/>
        <dsp:cNvSpPr/>
      </dsp:nvSpPr>
      <dsp:spPr>
        <a:xfrm>
          <a:off x="3986578" y="346238"/>
          <a:ext cx="1061079" cy="106107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5B0224-C549-40EE-A2A3-281B854EA143}">
      <dsp:nvSpPr>
        <dsp:cNvPr id="0" name=""/>
        <dsp:cNvSpPr/>
      </dsp:nvSpPr>
      <dsp:spPr>
        <a:xfrm>
          <a:off x="3338141" y="1737599"/>
          <a:ext cx="23579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kern="1200"/>
            <a:t>Visual display of information is important (charts, pictures, diagrams, etc)  </a:t>
          </a:r>
        </a:p>
      </dsp:txBody>
      <dsp:txXfrm>
        <a:off x="3338141" y="1737599"/>
        <a:ext cx="2357955" cy="720000"/>
      </dsp:txXfrm>
    </dsp:sp>
    <dsp:sp modelId="{0A54C4AB-767E-4E92-80F1-D5D5EE51C018}">
      <dsp:nvSpPr>
        <dsp:cNvPr id="0" name=""/>
        <dsp:cNvSpPr/>
      </dsp:nvSpPr>
      <dsp:spPr>
        <a:xfrm>
          <a:off x="1215981" y="3047088"/>
          <a:ext cx="1061079" cy="106107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C25483-AC47-4E16-995A-B8C44352D600}">
      <dsp:nvSpPr>
        <dsp:cNvPr id="0" name=""/>
        <dsp:cNvSpPr/>
      </dsp:nvSpPr>
      <dsp:spPr>
        <a:xfrm>
          <a:off x="567543" y="4438449"/>
          <a:ext cx="23579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kern="1200"/>
            <a:t>Replace words with symbols</a:t>
          </a:r>
        </a:p>
      </dsp:txBody>
      <dsp:txXfrm>
        <a:off x="567543" y="4438449"/>
        <a:ext cx="2357955" cy="720000"/>
      </dsp:txXfrm>
    </dsp:sp>
    <dsp:sp modelId="{F56CC7B2-6687-4451-B69D-390CEA262257}">
      <dsp:nvSpPr>
        <dsp:cNvPr id="0" name=""/>
        <dsp:cNvSpPr/>
      </dsp:nvSpPr>
      <dsp:spPr>
        <a:xfrm>
          <a:off x="3986578" y="3047088"/>
          <a:ext cx="1061079" cy="1061079"/>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686FF5-AF8D-496C-A25A-BAA62E47546D}">
      <dsp:nvSpPr>
        <dsp:cNvPr id="0" name=""/>
        <dsp:cNvSpPr/>
      </dsp:nvSpPr>
      <dsp:spPr>
        <a:xfrm>
          <a:off x="3338141" y="4438449"/>
          <a:ext cx="23579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kern="1200"/>
            <a:t>Underline and use highlighters with different colors</a:t>
          </a:r>
        </a:p>
      </dsp:txBody>
      <dsp:txXfrm>
        <a:off x="3338141" y="4438449"/>
        <a:ext cx="2357955"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06632-72D2-4640-A9EF-B3D8CCCC8D9C}">
      <dsp:nvSpPr>
        <dsp:cNvPr id="0" name=""/>
        <dsp:cNvSpPr/>
      </dsp:nvSpPr>
      <dsp:spPr>
        <a:xfrm>
          <a:off x="0" y="231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20C36E-142F-4D69-8A4B-263BA74CAB6F}">
      <dsp:nvSpPr>
        <dsp:cNvPr id="0" name=""/>
        <dsp:cNvSpPr/>
      </dsp:nvSpPr>
      <dsp:spPr>
        <a:xfrm>
          <a:off x="355657" y="266858"/>
          <a:ext cx="646650" cy="64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616E85F-A350-417B-A7D9-ED629D701DDA}">
      <dsp:nvSpPr>
        <dsp:cNvPr id="0" name=""/>
        <dsp:cNvSpPr/>
      </dsp:nvSpPr>
      <dsp:spPr>
        <a:xfrm>
          <a:off x="1357965" y="231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100000"/>
            </a:lnSpc>
            <a:spcBef>
              <a:spcPct val="0"/>
            </a:spcBef>
            <a:spcAft>
              <a:spcPct val="35000"/>
            </a:spcAft>
            <a:buNone/>
          </a:pPr>
          <a:r>
            <a:rPr lang="en-US" sz="2200" kern="1200"/>
            <a:t>Auditory learners learn through listening</a:t>
          </a:r>
        </a:p>
      </dsp:txBody>
      <dsp:txXfrm>
        <a:off x="1357965" y="2319"/>
        <a:ext cx="4887299" cy="1175727"/>
      </dsp:txXfrm>
    </dsp:sp>
    <dsp:sp modelId="{E7A78AC8-2796-457D-ADB2-983FA6CB5B9C}">
      <dsp:nvSpPr>
        <dsp:cNvPr id="0" name=""/>
        <dsp:cNvSpPr/>
      </dsp:nvSpPr>
      <dsp:spPr>
        <a:xfrm>
          <a:off x="0" y="147197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47B262-7B41-46F3-ABDC-1D098344E327}">
      <dsp:nvSpPr>
        <dsp:cNvPr id="0" name=""/>
        <dsp:cNvSpPr/>
      </dsp:nvSpPr>
      <dsp:spPr>
        <a:xfrm>
          <a:off x="355657" y="1736518"/>
          <a:ext cx="646650" cy="64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35E742-CD13-42BB-A3F9-99F59B70B057}">
      <dsp:nvSpPr>
        <dsp:cNvPr id="0" name=""/>
        <dsp:cNvSpPr/>
      </dsp:nvSpPr>
      <dsp:spPr>
        <a:xfrm>
          <a:off x="1357965" y="147197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100000"/>
            </a:lnSpc>
            <a:spcBef>
              <a:spcPct val="0"/>
            </a:spcBef>
            <a:spcAft>
              <a:spcPct val="35000"/>
            </a:spcAft>
            <a:buNone/>
          </a:pPr>
          <a:r>
            <a:rPr lang="en-US" sz="2200" kern="1200"/>
            <a:t>Lectures and discussions are important</a:t>
          </a:r>
        </a:p>
      </dsp:txBody>
      <dsp:txXfrm>
        <a:off x="1357965" y="1471979"/>
        <a:ext cx="4887299" cy="1175727"/>
      </dsp:txXfrm>
    </dsp:sp>
    <dsp:sp modelId="{F6D5DB68-91FC-435C-8779-68B466A2A02D}">
      <dsp:nvSpPr>
        <dsp:cNvPr id="0" name=""/>
        <dsp:cNvSpPr/>
      </dsp:nvSpPr>
      <dsp:spPr>
        <a:xfrm>
          <a:off x="0" y="294163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0B9543-344B-4680-9DB7-4E4D28E3266E}">
      <dsp:nvSpPr>
        <dsp:cNvPr id="0" name=""/>
        <dsp:cNvSpPr/>
      </dsp:nvSpPr>
      <dsp:spPr>
        <a:xfrm>
          <a:off x="355657" y="3206178"/>
          <a:ext cx="646650" cy="64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A4CF53-159A-41B8-A34A-078253D70FD6}">
      <dsp:nvSpPr>
        <dsp:cNvPr id="0" name=""/>
        <dsp:cNvSpPr/>
      </dsp:nvSpPr>
      <dsp:spPr>
        <a:xfrm>
          <a:off x="1357965" y="294163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100000"/>
            </a:lnSpc>
            <a:spcBef>
              <a:spcPct val="0"/>
            </a:spcBef>
            <a:spcAft>
              <a:spcPct val="35000"/>
            </a:spcAft>
            <a:buNone/>
          </a:pPr>
          <a:r>
            <a:rPr lang="en-US" sz="2200" kern="1200"/>
            <a:t>Read text out loud</a:t>
          </a:r>
        </a:p>
      </dsp:txBody>
      <dsp:txXfrm>
        <a:off x="1357965" y="2941639"/>
        <a:ext cx="4887299" cy="1175727"/>
      </dsp:txXfrm>
    </dsp:sp>
    <dsp:sp modelId="{5B6FF4C4-035F-44EE-B5D0-A21A58B5B6B4}">
      <dsp:nvSpPr>
        <dsp:cNvPr id="0" name=""/>
        <dsp:cNvSpPr/>
      </dsp:nvSpPr>
      <dsp:spPr>
        <a:xfrm>
          <a:off x="0" y="441129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A74FBD-B2B6-458F-86C4-33286B490EDE}">
      <dsp:nvSpPr>
        <dsp:cNvPr id="0" name=""/>
        <dsp:cNvSpPr/>
      </dsp:nvSpPr>
      <dsp:spPr>
        <a:xfrm>
          <a:off x="355657" y="4675838"/>
          <a:ext cx="646650" cy="6466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793E2B-DB06-4CF5-8F7E-8F23196E25D7}">
      <dsp:nvSpPr>
        <dsp:cNvPr id="0" name=""/>
        <dsp:cNvSpPr/>
      </dsp:nvSpPr>
      <dsp:spPr>
        <a:xfrm>
          <a:off x="1357965" y="441129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100000"/>
            </a:lnSpc>
            <a:spcBef>
              <a:spcPct val="0"/>
            </a:spcBef>
            <a:spcAft>
              <a:spcPct val="35000"/>
            </a:spcAft>
            <a:buNone/>
          </a:pPr>
          <a:r>
            <a:rPr lang="en-US" sz="2200" kern="1200"/>
            <a:t>Discuss the topics with other persons</a:t>
          </a:r>
        </a:p>
      </dsp:txBody>
      <dsp:txXfrm>
        <a:off x="1357965" y="4411299"/>
        <a:ext cx="4887299" cy="11757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7119E-208B-4F9D-8083-22ACF59C15E8}">
      <dsp:nvSpPr>
        <dsp:cNvPr id="0" name=""/>
        <dsp:cNvSpPr/>
      </dsp:nvSpPr>
      <dsp:spPr>
        <a:xfrm>
          <a:off x="682185" y="0"/>
          <a:ext cx="5536141" cy="5536141"/>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3BB7A8-FDB5-42AF-A8FC-531C9763C8A1}">
      <dsp:nvSpPr>
        <dsp:cNvPr id="0" name=""/>
        <dsp:cNvSpPr/>
      </dsp:nvSpPr>
      <dsp:spPr>
        <a:xfrm>
          <a:off x="1208118" y="525933"/>
          <a:ext cx="2159094" cy="2159094"/>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Read/write learners learn through reading and writing</a:t>
          </a:r>
        </a:p>
      </dsp:txBody>
      <dsp:txXfrm>
        <a:off x="1313516" y="631331"/>
        <a:ext cx="1948298" cy="1948298"/>
      </dsp:txXfrm>
    </dsp:sp>
    <dsp:sp modelId="{3CF8524E-69B4-4022-873E-D280861E7077}">
      <dsp:nvSpPr>
        <dsp:cNvPr id="0" name=""/>
        <dsp:cNvSpPr/>
      </dsp:nvSpPr>
      <dsp:spPr>
        <a:xfrm>
          <a:off x="3533298" y="525933"/>
          <a:ext cx="2159094" cy="2159094"/>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Glossaries, re-reading and re-writing notes</a:t>
          </a:r>
        </a:p>
      </dsp:txBody>
      <dsp:txXfrm>
        <a:off x="3638696" y="631331"/>
        <a:ext cx="1948298" cy="1948298"/>
      </dsp:txXfrm>
    </dsp:sp>
    <dsp:sp modelId="{AD2C9672-CDC2-467D-90B8-EB2AC4BC1324}">
      <dsp:nvSpPr>
        <dsp:cNvPr id="0" name=""/>
        <dsp:cNvSpPr/>
      </dsp:nvSpPr>
      <dsp:spPr>
        <a:xfrm>
          <a:off x="1208118" y="2851112"/>
          <a:ext cx="2159094" cy="2159094"/>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Create lists</a:t>
          </a:r>
        </a:p>
      </dsp:txBody>
      <dsp:txXfrm>
        <a:off x="1313516" y="2956510"/>
        <a:ext cx="1948298" cy="1948298"/>
      </dsp:txXfrm>
    </dsp:sp>
    <dsp:sp modelId="{BE102343-3646-4CA0-AB48-DFF33754193F}">
      <dsp:nvSpPr>
        <dsp:cNvPr id="0" name=""/>
        <dsp:cNvSpPr/>
      </dsp:nvSpPr>
      <dsp:spPr>
        <a:xfrm>
          <a:off x="3533298" y="2851112"/>
          <a:ext cx="2159094" cy="2159094"/>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Re-write notes into your own words</a:t>
          </a:r>
        </a:p>
      </dsp:txBody>
      <dsp:txXfrm>
        <a:off x="3638696" y="2956510"/>
        <a:ext cx="1948298" cy="19482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06D24-8689-4959-9B55-DE9EE50FF29A}">
      <dsp:nvSpPr>
        <dsp:cNvPr id="0" name=""/>
        <dsp:cNvSpPr/>
      </dsp:nvSpPr>
      <dsp:spPr>
        <a:xfrm>
          <a:off x="0" y="0"/>
          <a:ext cx="6651253" cy="11230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C0C4BB-166E-48F8-9A1B-8F6917823F95}">
      <dsp:nvSpPr>
        <dsp:cNvPr id="0" name=""/>
        <dsp:cNvSpPr/>
      </dsp:nvSpPr>
      <dsp:spPr>
        <a:xfrm>
          <a:off x="339712" y="254894"/>
          <a:ext cx="617659" cy="6176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308371-C5EE-479F-93DC-BCF06DAF4F74}">
      <dsp:nvSpPr>
        <dsp:cNvPr id="0" name=""/>
        <dsp:cNvSpPr/>
      </dsp:nvSpPr>
      <dsp:spPr>
        <a:xfrm>
          <a:off x="1297085" y="2215"/>
          <a:ext cx="5354167" cy="1123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53" tIns="118853" rIns="118853" bIns="118853" numCol="1" spcCol="1270" anchor="ctr" anchorCtr="0">
          <a:noAutofit/>
        </a:bodyPr>
        <a:lstStyle/>
        <a:p>
          <a:pPr marL="0" lvl="0" indent="0" algn="l" defTabSz="977900">
            <a:lnSpc>
              <a:spcPct val="90000"/>
            </a:lnSpc>
            <a:spcBef>
              <a:spcPct val="0"/>
            </a:spcBef>
            <a:spcAft>
              <a:spcPct val="35000"/>
            </a:spcAft>
            <a:buNone/>
          </a:pPr>
          <a:r>
            <a:rPr lang="en-US" sz="2200" kern="1200" dirty="0" err="1"/>
            <a:t>Kinaesthetic</a:t>
          </a:r>
          <a:r>
            <a:rPr lang="en-US" sz="2200" kern="1200" dirty="0"/>
            <a:t> Learners learn through doing</a:t>
          </a:r>
        </a:p>
      </dsp:txBody>
      <dsp:txXfrm>
        <a:off x="1297085" y="2215"/>
        <a:ext cx="5354167" cy="1123017"/>
      </dsp:txXfrm>
    </dsp:sp>
    <dsp:sp modelId="{DE4C45AF-19FA-4A24-96F9-29BC71C6A728}">
      <dsp:nvSpPr>
        <dsp:cNvPr id="0" name=""/>
        <dsp:cNvSpPr/>
      </dsp:nvSpPr>
      <dsp:spPr>
        <a:xfrm>
          <a:off x="0" y="1405987"/>
          <a:ext cx="6651253" cy="11230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CC69D0-20BE-43E3-B1BF-CF256B231D45}">
      <dsp:nvSpPr>
        <dsp:cNvPr id="0" name=""/>
        <dsp:cNvSpPr/>
      </dsp:nvSpPr>
      <dsp:spPr>
        <a:xfrm>
          <a:off x="339712" y="1658666"/>
          <a:ext cx="617659" cy="61765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2C74FF-A3C0-4A98-A80B-B22055579E1A}">
      <dsp:nvSpPr>
        <dsp:cNvPr id="0" name=""/>
        <dsp:cNvSpPr/>
      </dsp:nvSpPr>
      <dsp:spPr>
        <a:xfrm>
          <a:off x="1297085" y="1405987"/>
          <a:ext cx="5354167" cy="1123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53" tIns="118853" rIns="118853" bIns="118853" numCol="1" spcCol="1270" anchor="ctr" anchorCtr="0">
          <a:noAutofit/>
        </a:bodyPr>
        <a:lstStyle/>
        <a:p>
          <a:pPr marL="0" lvl="0" indent="0" algn="l" defTabSz="977900">
            <a:lnSpc>
              <a:spcPct val="90000"/>
            </a:lnSpc>
            <a:spcBef>
              <a:spcPct val="0"/>
            </a:spcBef>
            <a:spcAft>
              <a:spcPct val="35000"/>
            </a:spcAft>
            <a:buNone/>
          </a:pPr>
          <a:r>
            <a:rPr lang="en-US" sz="2200" kern="1200"/>
            <a:t>Use all of your senses into the experience – sight, touch, taste, smell</a:t>
          </a:r>
        </a:p>
      </dsp:txBody>
      <dsp:txXfrm>
        <a:off x="1297085" y="1405987"/>
        <a:ext cx="5354167" cy="1123017"/>
      </dsp:txXfrm>
    </dsp:sp>
    <dsp:sp modelId="{82AE742F-AD7D-4D57-90BF-8067697CA2BB}">
      <dsp:nvSpPr>
        <dsp:cNvPr id="0" name=""/>
        <dsp:cNvSpPr/>
      </dsp:nvSpPr>
      <dsp:spPr>
        <a:xfrm>
          <a:off x="0" y="2809759"/>
          <a:ext cx="6651253" cy="11230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398A8C-8A15-4F68-8093-53378703546B}">
      <dsp:nvSpPr>
        <dsp:cNvPr id="0" name=""/>
        <dsp:cNvSpPr/>
      </dsp:nvSpPr>
      <dsp:spPr>
        <a:xfrm>
          <a:off x="339712" y="3062438"/>
          <a:ext cx="617659" cy="61765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23A6E2F-8D55-44FC-A338-0919076E7B7C}">
      <dsp:nvSpPr>
        <dsp:cNvPr id="0" name=""/>
        <dsp:cNvSpPr/>
      </dsp:nvSpPr>
      <dsp:spPr>
        <a:xfrm>
          <a:off x="1297085" y="2809759"/>
          <a:ext cx="5354167" cy="1123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53" tIns="118853" rIns="118853" bIns="118853" numCol="1" spcCol="1270" anchor="ctr" anchorCtr="0">
          <a:noAutofit/>
        </a:bodyPr>
        <a:lstStyle/>
        <a:p>
          <a:pPr marL="0" lvl="0" indent="0" algn="l" defTabSz="977900">
            <a:lnSpc>
              <a:spcPct val="90000"/>
            </a:lnSpc>
            <a:spcBef>
              <a:spcPct val="0"/>
            </a:spcBef>
            <a:spcAft>
              <a:spcPct val="35000"/>
            </a:spcAft>
            <a:buNone/>
          </a:pPr>
          <a:r>
            <a:rPr lang="en-US" sz="2200" kern="1200"/>
            <a:t>Include many examples for each concept in your notes</a:t>
          </a:r>
        </a:p>
      </dsp:txBody>
      <dsp:txXfrm>
        <a:off x="1297085" y="2809759"/>
        <a:ext cx="5354167" cy="1123017"/>
      </dsp:txXfrm>
    </dsp:sp>
    <dsp:sp modelId="{514692B9-180E-4A10-AB43-DC8432942486}">
      <dsp:nvSpPr>
        <dsp:cNvPr id="0" name=""/>
        <dsp:cNvSpPr/>
      </dsp:nvSpPr>
      <dsp:spPr>
        <a:xfrm>
          <a:off x="0" y="4213530"/>
          <a:ext cx="6651253" cy="11230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AA4EAB-C16F-4075-90B5-FA9D29D1C2EB}">
      <dsp:nvSpPr>
        <dsp:cNvPr id="0" name=""/>
        <dsp:cNvSpPr/>
      </dsp:nvSpPr>
      <dsp:spPr>
        <a:xfrm>
          <a:off x="339712" y="4466209"/>
          <a:ext cx="617659" cy="61765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D55F29-21C2-4BED-81E4-277AC7E05260}">
      <dsp:nvSpPr>
        <dsp:cNvPr id="0" name=""/>
        <dsp:cNvSpPr/>
      </dsp:nvSpPr>
      <dsp:spPr>
        <a:xfrm>
          <a:off x="1297085" y="4213530"/>
          <a:ext cx="5354167" cy="1123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53" tIns="118853" rIns="118853" bIns="118853" numCol="1" spcCol="1270" anchor="ctr" anchorCtr="0">
          <a:noAutofit/>
        </a:bodyPr>
        <a:lstStyle/>
        <a:p>
          <a:pPr marL="0" lvl="0" indent="0" algn="l" defTabSz="977900">
            <a:lnSpc>
              <a:spcPct val="90000"/>
            </a:lnSpc>
            <a:spcBef>
              <a:spcPct val="0"/>
            </a:spcBef>
            <a:spcAft>
              <a:spcPct val="35000"/>
            </a:spcAft>
            <a:buNone/>
          </a:pPr>
          <a:r>
            <a:rPr lang="en-US" sz="2200" kern="1200"/>
            <a:t>Use of practice questions and exams as possible</a:t>
          </a:r>
        </a:p>
      </dsp:txBody>
      <dsp:txXfrm>
        <a:off x="1297085" y="4213530"/>
        <a:ext cx="5354167" cy="1123017"/>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761B22-1C49-4531-8F93-FFF118A5FD31}" type="datetimeFigureOut">
              <a:rPr lang="en-US" smtClean="0"/>
              <a:t>10/11/2024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42D0AC-F262-49FE-B8E6-D712E2E4271C}" type="slidenum">
              <a:rPr lang="en-US" smtClean="0"/>
              <a:t>‹#›</a:t>
            </a:fld>
            <a:endParaRPr lang="en-US"/>
          </a:p>
        </p:txBody>
      </p:sp>
    </p:spTree>
    <p:extLst>
      <p:ext uri="{BB962C8B-B14F-4D97-AF65-F5344CB8AC3E}">
        <p14:creationId xmlns:p14="http://schemas.microsoft.com/office/powerpoint/2010/main" val="3145397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3150" y="1143000"/>
            <a:ext cx="4711700" cy="2651125"/>
          </a:xfrm>
        </p:spPr>
      </p:sp>
      <p:sp>
        <p:nvSpPr>
          <p:cNvPr id="3" name="Notes Placeholder 2"/>
          <p:cNvSpPr>
            <a:spLocks noGrp="1"/>
          </p:cNvSpPr>
          <p:nvPr>
            <p:ph type="body" idx="1"/>
          </p:nvPr>
        </p:nvSpPr>
        <p:spPr>
          <a:xfrm>
            <a:off x="685800" y="3892379"/>
            <a:ext cx="5486400" cy="4108622"/>
          </a:xfrm>
        </p:spPr>
        <p:txBody>
          <a:bodyPr/>
          <a:lstStyle/>
          <a:p>
            <a:r>
              <a:rPr lang="en-US" dirty="0">
                <a:latin typeface="Segoe UI Symbol" panose="020B0502040204020203" pitchFamily="34" charset="0"/>
                <a:ea typeface="Segoe UI Symbol" panose="020B0502040204020203" pitchFamily="34" charset="0"/>
              </a:rPr>
              <a:t>This is a 4-hour module. You can teach it in one session, or two 2-hour sessions.  As the concepts of this module are deep, arrange short breaks when you feel that students need some time to digest the content. </a:t>
            </a:r>
          </a:p>
          <a:p>
            <a:r>
              <a:rPr lang="en-US" sz="3000" dirty="0">
                <a:latin typeface="Segoe UI Symbol" panose="020B0502040204020203" pitchFamily="34" charset="0"/>
                <a:ea typeface="Segoe UI Symbol" panose="020B0502040204020203" pitchFamily="34" charset="0"/>
              </a:rPr>
              <a:t>🛈</a:t>
            </a:r>
            <a:r>
              <a:rPr lang="en-US" dirty="0">
                <a:latin typeface="Segoe UI Symbol" panose="020B0502040204020203" pitchFamily="34" charset="0"/>
                <a:ea typeface="Segoe UI Symbol" panose="020B0502040204020203" pitchFamily="34" charset="0"/>
              </a:rPr>
              <a:t>   You will need: </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A PC/laptop with access to the Internet </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A data projector to project this presentation. </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A4 papers and pens for the students (activity in slide 10)</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A4 papers with empty circles as preparation for the activity in slide 12</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Post-it notes and pens for the students (activity in slide 18)</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Blue tag for the activity in slide 18</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A room with white or empty walls that the </a:t>
            </a:r>
            <a:r>
              <a:rPr lang="en-US" dirty="0" err="1">
                <a:latin typeface="Segoe UI Symbol" panose="020B0502040204020203" pitchFamily="34" charset="0"/>
                <a:ea typeface="Segoe UI Symbol" panose="020B0502040204020203" pitchFamily="34" charset="0"/>
              </a:rPr>
              <a:t>studens</a:t>
            </a:r>
            <a:r>
              <a:rPr lang="en-US" dirty="0">
                <a:latin typeface="Segoe UI Symbol" panose="020B0502040204020203" pitchFamily="34" charset="0"/>
                <a:ea typeface="Segoe UI Symbol" panose="020B0502040204020203" pitchFamily="34" charset="0"/>
              </a:rPr>
              <a:t> can work on</a:t>
            </a:r>
          </a:p>
          <a:p>
            <a:pPr marL="628650" lvl="1" indent="-171450">
              <a:buFont typeface="Arial" panose="020B0604020202020204" pitchFamily="34" charset="0"/>
              <a:buChar char="•"/>
            </a:pPr>
            <a:r>
              <a:rPr lang="en-US" dirty="0">
                <a:latin typeface="Segoe UI Symbol" panose="020B0502040204020203" pitchFamily="34" charset="0"/>
                <a:ea typeface="Segoe UI Symbol" panose="020B0502040204020203" pitchFamily="34" charset="0"/>
              </a:rPr>
              <a:t>It is better if the seats can move in the classroom, for the activities of slides 11 and 20 </a:t>
            </a:r>
          </a:p>
          <a:p>
            <a:pPr marL="0" indent="0">
              <a:buFont typeface="Wingdings" panose="05000000000000000000" pitchFamily="2" charset="2"/>
              <a:buNone/>
            </a:pPr>
            <a:endParaRPr lang="en-US" dirty="0">
              <a:latin typeface="Segoe UI Symbol" panose="020B0502040204020203" pitchFamily="34" charset="0"/>
              <a:ea typeface="Segoe UI Symbol" panose="020B0502040204020203" pitchFamily="34" charset="0"/>
            </a:endParaRPr>
          </a:p>
          <a:p>
            <a:pPr marL="0" indent="0">
              <a:buFont typeface="Arial" panose="020B0604020202020204" pitchFamily="34" charset="0"/>
              <a:buNone/>
            </a:pPr>
            <a:r>
              <a:rPr lang="en-US" dirty="0"/>
              <a:t>Symbols used in the notes to help you teach the module:</a:t>
            </a:r>
          </a:p>
          <a:p>
            <a:r>
              <a:rPr lang="en-US" sz="2000" dirty="0">
                <a:sym typeface="Wingdings" panose="05000000000000000000" pitchFamily="2" charset="2"/>
              </a:rPr>
              <a:t></a:t>
            </a:r>
            <a:r>
              <a:rPr lang="en-US" dirty="0">
                <a:sym typeface="Wingdings" panose="05000000000000000000" pitchFamily="2" charset="2"/>
              </a:rPr>
              <a:t> It is used for something you have to say or read in class. It represents your speaking.</a:t>
            </a:r>
          </a:p>
          <a:p>
            <a:r>
              <a:rPr lang="en-US" sz="2000" dirty="0">
                <a:sym typeface="Wingdings" panose="05000000000000000000" pitchFamily="2" charset="2"/>
              </a:rPr>
              <a:t></a:t>
            </a:r>
            <a:r>
              <a:rPr lang="en-US" dirty="0">
                <a:sym typeface="Wingdings" panose="05000000000000000000" pitchFamily="2" charset="2"/>
              </a:rPr>
              <a:t>  It is used for instructions. It gives you info on what to do. </a:t>
            </a:r>
          </a:p>
          <a:p>
            <a:pPr marL="0" indent="0">
              <a:buFont typeface="Wingdings" panose="05000000000000000000" pitchFamily="2" charset="2"/>
              <a:buNone/>
            </a:pPr>
            <a:r>
              <a:rPr lang="en-US" sz="2000" dirty="0">
                <a:latin typeface="Segoe UI Symbol" panose="020B0502040204020203" pitchFamily="34" charset="0"/>
                <a:ea typeface="Segoe UI Symbol" panose="020B0502040204020203" pitchFamily="34" charset="0"/>
                <a:sym typeface="Wingdings" panose="05000000000000000000" pitchFamily="2" charset="2"/>
              </a:rPr>
              <a:t>🖈</a:t>
            </a:r>
            <a:r>
              <a:rPr lang="en-US" dirty="0">
                <a:sym typeface="Wingdings" panose="05000000000000000000" pitchFamily="2" charset="2"/>
              </a:rPr>
              <a:t> It is used in any of the above (speaking or instructions). It represents a question to ask students, or an activity to do with students.</a:t>
            </a:r>
          </a:p>
          <a:p>
            <a:pPr marL="0" indent="0">
              <a:buFont typeface="Wingdings" panose="05000000000000000000" pitchFamily="2" charset="2"/>
              <a:buNone/>
            </a:pPr>
            <a:endParaRPr lang="en-US" dirty="0"/>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a:t>
            </a:fld>
            <a:endParaRPr lang="en-US"/>
          </a:p>
        </p:txBody>
      </p:sp>
    </p:spTree>
    <p:extLst>
      <p:ext uri="{BB962C8B-B14F-4D97-AF65-F5344CB8AC3E}">
        <p14:creationId xmlns:p14="http://schemas.microsoft.com/office/powerpoint/2010/main" val="155061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Welcome back! This is our final and most interesting of all modules</a:t>
            </a:r>
            <a:r>
              <a:rPr lang="el-GR" dirty="0">
                <a:sym typeface="Wingdings" panose="05000000000000000000" pitchFamily="2" charset="2"/>
              </a:rPr>
              <a:t> </a:t>
            </a:r>
            <a:r>
              <a:rPr lang="en-US" dirty="0">
                <a:sym typeface="Wingdings" panose="05000000000000000000" pitchFamily="2" charset="2"/>
              </a:rPr>
              <a:t>in the life skills part! Here, we will talk about</a:t>
            </a:r>
          </a:p>
          <a:p>
            <a:pPr marL="0" indent="0">
              <a:buFont typeface="Wingdings" panose="05000000000000000000" pitchFamily="2" charset="2"/>
              <a:buNone/>
            </a:pPr>
            <a:r>
              <a:rPr lang="en-US" dirty="0">
                <a:sym typeface="Wingdings" panose="05000000000000000000" pitchFamily="2" charset="2"/>
              </a:rPr>
              <a:t> Read the agenda to the students</a:t>
            </a:r>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2</a:t>
            </a:fld>
            <a:endParaRPr lang="en-US"/>
          </a:p>
        </p:txBody>
      </p:sp>
    </p:spTree>
    <p:extLst>
      <p:ext uri="{BB962C8B-B14F-4D97-AF65-F5344CB8AC3E}">
        <p14:creationId xmlns:p14="http://schemas.microsoft.com/office/powerpoint/2010/main" val="3986794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Before we begin, we need to check the 4 main processes of the brain, to understand how our mind works. The 4 processes of our brain are comprehension, memory, critical thinking and creative thinking. Comprehension helps us decode and understand information. Memory helps us preserve information. Critical thinking helps us use logic to find a solution. Creative thinking helps us find many alternative and innovative solutions to problems. When we have incoming information (inputs) our brain goes through the 4 processes to create the products, or outputs. All human beings have these 4 brain processes. What is different from person to person, is that some processes are stronger, and others are weaker. But all 4 can be further developed with guidance and practice. </a:t>
            </a:r>
          </a:p>
        </p:txBody>
      </p:sp>
      <p:sp>
        <p:nvSpPr>
          <p:cNvPr id="4" name="Slide Number Placeholder 3"/>
          <p:cNvSpPr>
            <a:spLocks noGrp="1"/>
          </p:cNvSpPr>
          <p:nvPr>
            <p:ph type="sldNum" sz="quarter" idx="5"/>
          </p:nvPr>
        </p:nvSpPr>
        <p:spPr/>
        <p:txBody>
          <a:bodyPr/>
          <a:lstStyle/>
          <a:p>
            <a:fld id="{1B42D0AC-F262-49FE-B8E6-D712E2E4271C}" type="slidenum">
              <a:rPr lang="en-US" smtClean="0"/>
              <a:t>3</a:t>
            </a:fld>
            <a:endParaRPr lang="en-US"/>
          </a:p>
        </p:txBody>
      </p:sp>
    </p:spTree>
    <p:extLst>
      <p:ext uri="{BB962C8B-B14F-4D97-AF65-F5344CB8AC3E}">
        <p14:creationId xmlns:p14="http://schemas.microsoft.com/office/powerpoint/2010/main" val="594544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a:t>
            </a:r>
            <a:r>
              <a:rPr lang="en-US" dirty="0"/>
              <a:t>We will not discuss comprehension and memory as they are self-explanatory concepts. We will now talk about critical thinking. </a:t>
            </a:r>
          </a:p>
        </p:txBody>
      </p:sp>
      <p:sp>
        <p:nvSpPr>
          <p:cNvPr id="4" name="Slide Number Placeholder 3"/>
          <p:cNvSpPr>
            <a:spLocks noGrp="1"/>
          </p:cNvSpPr>
          <p:nvPr>
            <p:ph type="sldNum" sz="quarter" idx="5"/>
          </p:nvPr>
        </p:nvSpPr>
        <p:spPr/>
        <p:txBody>
          <a:bodyPr/>
          <a:lstStyle/>
          <a:p>
            <a:fld id="{1B42D0AC-F262-49FE-B8E6-D712E2E4271C}" type="slidenum">
              <a:rPr lang="en-US" smtClean="0"/>
              <a:t>4</a:t>
            </a:fld>
            <a:endParaRPr lang="en-US"/>
          </a:p>
        </p:txBody>
      </p:sp>
    </p:spTree>
    <p:extLst>
      <p:ext uri="{BB962C8B-B14F-4D97-AF65-F5344CB8AC3E}">
        <p14:creationId xmlns:p14="http://schemas.microsoft.com/office/powerpoint/2010/main" val="4155322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a:t>
            </a:r>
            <a:r>
              <a:rPr lang="en-US" dirty="0"/>
              <a:t>Let’s start with some quizzes. </a:t>
            </a:r>
          </a:p>
          <a:p>
            <a:r>
              <a:rPr lang="en-US" dirty="0">
                <a:sym typeface="Wingdings" panose="05000000000000000000" pitchFamily="2" charset="2"/>
              </a:rPr>
              <a:t> </a:t>
            </a:r>
            <a:r>
              <a:rPr lang="en-US" dirty="0"/>
              <a:t>Read the quiz. Allow students to guess. Then, give the answer: the secret</a:t>
            </a:r>
          </a:p>
        </p:txBody>
      </p:sp>
      <p:sp>
        <p:nvSpPr>
          <p:cNvPr id="4" name="Slide Number Placeholder 3"/>
          <p:cNvSpPr>
            <a:spLocks noGrp="1"/>
          </p:cNvSpPr>
          <p:nvPr>
            <p:ph type="sldNum" sz="quarter" idx="5"/>
          </p:nvPr>
        </p:nvSpPr>
        <p:spPr/>
        <p:txBody>
          <a:bodyPr/>
          <a:lstStyle/>
          <a:p>
            <a:fld id="{1B42D0AC-F262-49FE-B8E6-D712E2E4271C}" type="slidenum">
              <a:rPr lang="en-US" smtClean="0"/>
              <a:t>5</a:t>
            </a:fld>
            <a:endParaRPr lang="en-US"/>
          </a:p>
        </p:txBody>
      </p:sp>
    </p:spTree>
    <p:extLst>
      <p:ext uri="{BB962C8B-B14F-4D97-AF65-F5344CB8AC3E}">
        <p14:creationId xmlns:p14="http://schemas.microsoft.com/office/powerpoint/2010/main" val="649163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a:t>
            </a:r>
            <a:r>
              <a:rPr lang="en-US" dirty="0"/>
              <a:t>What about this one? </a:t>
            </a:r>
          </a:p>
          <a:p>
            <a:r>
              <a:rPr lang="en-US" dirty="0">
                <a:sym typeface="Wingdings" panose="05000000000000000000" pitchFamily="2" charset="2"/>
              </a:rPr>
              <a:t> </a:t>
            </a:r>
            <a:r>
              <a:rPr lang="en-US" dirty="0"/>
              <a:t>Read the quiz. Allow students to guess. Then, give the answer: two</a:t>
            </a:r>
          </a:p>
          <a:p>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6</a:t>
            </a:fld>
            <a:endParaRPr lang="en-US"/>
          </a:p>
        </p:txBody>
      </p:sp>
    </p:spTree>
    <p:extLst>
      <p:ext uri="{BB962C8B-B14F-4D97-AF65-F5344CB8AC3E}">
        <p14:creationId xmlns:p14="http://schemas.microsoft.com/office/powerpoint/2010/main" val="2489658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a:t>
            </a:r>
            <a:r>
              <a:rPr lang="en-US" dirty="0"/>
              <a:t>And our final one!</a:t>
            </a:r>
          </a:p>
          <a:p>
            <a:r>
              <a:rPr lang="en-US" dirty="0">
                <a:sym typeface="Wingdings" panose="05000000000000000000" pitchFamily="2" charset="2"/>
              </a:rPr>
              <a:t> </a:t>
            </a:r>
            <a:r>
              <a:rPr lang="en-US" dirty="0"/>
              <a:t>Read the quiz. Allow students to guess. Then, give the answer: they were playing against other opponents</a:t>
            </a:r>
          </a:p>
          <a:p>
            <a:pPr marL="171450" indent="-171450">
              <a:buFont typeface="Wingdings" panose="05000000000000000000" pitchFamily="2" charset="2"/>
              <a:buChar char="J"/>
            </a:pPr>
            <a:r>
              <a:rPr lang="en-US" dirty="0"/>
              <a:t>When we try to solve a quiz like the ones we presented here, or a problem, we use Critical thinking, to analyze the given information and make a logical decision for a possible answer to the quiz. </a:t>
            </a:r>
          </a:p>
        </p:txBody>
      </p:sp>
      <p:sp>
        <p:nvSpPr>
          <p:cNvPr id="4" name="Slide Number Placeholder 3"/>
          <p:cNvSpPr>
            <a:spLocks noGrp="1"/>
          </p:cNvSpPr>
          <p:nvPr>
            <p:ph type="sldNum" sz="quarter" idx="5"/>
          </p:nvPr>
        </p:nvSpPr>
        <p:spPr/>
        <p:txBody>
          <a:bodyPr/>
          <a:lstStyle/>
          <a:p>
            <a:fld id="{1B42D0AC-F262-49FE-B8E6-D712E2E4271C}" type="slidenum">
              <a:rPr lang="en-US" smtClean="0"/>
              <a:t>7</a:t>
            </a:fld>
            <a:endParaRPr lang="en-US"/>
          </a:p>
        </p:txBody>
      </p:sp>
    </p:spTree>
    <p:extLst>
      <p:ext uri="{BB962C8B-B14F-4D97-AF65-F5344CB8AC3E}">
        <p14:creationId xmlns:p14="http://schemas.microsoft.com/office/powerpoint/2010/main" val="1629748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sz="1200" b="0" i="0" dirty="0">
                <a:effectLst/>
                <a:highlight>
                  <a:srgbClr val="FFFFFF"/>
                </a:highlight>
                <a:latin typeface="Source Sans Pro" panose="020B0503030403020204" pitchFamily="34" charset="0"/>
              </a:rPr>
              <a:t>Critical thinking is the ability to interpret, evaluate, and analyze the available facts and information, to form a judgment, find a solution or decide if something is right or wrong.</a:t>
            </a:r>
            <a:r>
              <a:rPr lang="el-GR" sz="1200" b="0" i="0" dirty="0">
                <a:effectLst/>
                <a:highlight>
                  <a:srgbClr val="FFFFFF"/>
                </a:highlight>
                <a:latin typeface="Source Sans Pro" panose="020B0503030403020204" pitchFamily="34" charset="0"/>
              </a:rPr>
              <a:t> </a:t>
            </a:r>
            <a:r>
              <a:rPr lang="en-US" dirty="0"/>
              <a:t>Developing critical thinking skills allow us to analyze information, think independently and make informed decisions. The ability to </a:t>
            </a:r>
            <a:r>
              <a:rPr lang="en-US" sz="1200" b="0" i="0" dirty="0">
                <a:effectLst/>
                <a:highlight>
                  <a:srgbClr val="F5F6F7"/>
                </a:highlight>
                <a:latin typeface="Poppins" panose="00000500000000000000" pitchFamily="2" charset="0"/>
              </a:rPr>
              <a:t>break down complex problems, assess information objectively, and draw logical conclusions, are all based on critical thinking. And all these are important for our life and the challenges we face at personal or professional level. </a:t>
            </a:r>
            <a:endParaRPr lang="el-GR" sz="1200" b="0" i="0" dirty="0">
              <a:effectLst/>
              <a:highlight>
                <a:srgbClr val="F5F6F7"/>
              </a:highlight>
              <a:latin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l-GR" sz="1200" b="0" i="0" dirty="0">
              <a:effectLst/>
              <a:highlight>
                <a:srgbClr val="F5F6F7"/>
              </a:highlight>
              <a:latin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effectLst/>
              <a:highlight>
                <a:srgbClr val="F5F6F7"/>
              </a:highlight>
              <a:latin typeface="Poppins" panose="00000500000000000000" pitchFamily="2" charset="0"/>
            </a:endParaRPr>
          </a:p>
          <a:p>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8</a:t>
            </a:fld>
            <a:endParaRPr lang="en-US"/>
          </a:p>
        </p:txBody>
      </p:sp>
    </p:spTree>
    <p:extLst>
      <p:ext uri="{BB962C8B-B14F-4D97-AF65-F5344CB8AC3E}">
        <p14:creationId xmlns:p14="http://schemas.microsoft.com/office/powerpoint/2010/main" val="3322322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We said that all skills can improve with practice. So, how can we improve our critical skills? Being curious about the world around us and </a:t>
            </a:r>
            <a:r>
              <a:rPr lang="en-US" b="1" dirty="0">
                <a:sym typeface="Wingdings" panose="05000000000000000000" pitchFamily="2" charset="2"/>
              </a:rPr>
              <a:t>ask effective questions </a:t>
            </a:r>
            <a:r>
              <a:rPr lang="en-US" dirty="0">
                <a:sym typeface="Wingdings" panose="05000000000000000000" pitchFamily="2" charset="2"/>
              </a:rPr>
              <a:t>that promote deeper understanding, is one way. For example: how does this work? When did this happen? Another way is that we </a:t>
            </a:r>
            <a:r>
              <a:rPr lang="en-US" b="1" dirty="0">
                <a:sym typeface="Wingdings" panose="05000000000000000000" pitchFamily="2" charset="2"/>
              </a:rPr>
              <a:t>seek feedback </a:t>
            </a:r>
            <a:r>
              <a:rPr lang="en-US" dirty="0">
                <a:sym typeface="Wingdings" panose="05000000000000000000" pitchFamily="2" charset="2"/>
              </a:rPr>
              <a:t>on how we are doing and learn from our errors or identify areas of improvement. This can apply to school projects, art classes, sports, etc. When we must make an objective judgement, a lot of subjective things interfere. These are our </a:t>
            </a:r>
            <a:r>
              <a:rPr lang="en-US" b="1" dirty="0">
                <a:sym typeface="Wingdings" panose="05000000000000000000" pitchFamily="2" charset="2"/>
              </a:rPr>
              <a:t>biases</a:t>
            </a:r>
            <a:r>
              <a:rPr lang="en-US" dirty="0">
                <a:sym typeface="Wingdings" panose="05000000000000000000" pitchFamily="2" charset="2"/>
              </a:rPr>
              <a:t>, and we need to be aware of them. Our tendency to favor one thing over another can prevent us from making fair and objective decisions. For example, we may prefer to complete a school project with students that come from the same country as us, although other students could cooperate better. Then, we need to </a:t>
            </a:r>
            <a:r>
              <a:rPr lang="en-US" b="1" dirty="0">
                <a:sym typeface="Wingdings" panose="05000000000000000000" pitchFamily="2" charset="2"/>
              </a:rPr>
              <a:t>evaluate all existing information </a:t>
            </a:r>
            <a:r>
              <a:rPr lang="en-US" dirty="0">
                <a:sym typeface="Wingdings" panose="05000000000000000000" pitchFamily="2" charset="2"/>
              </a:rPr>
              <a:t>and evidence we have to make sure that it is accurate and relevant, to be certain of our decisions. Finally, </a:t>
            </a:r>
            <a:r>
              <a:rPr lang="en-US" b="1" dirty="0">
                <a:sym typeface="Wingdings" panose="05000000000000000000" pitchFamily="2" charset="2"/>
              </a:rPr>
              <a:t>learning new skills </a:t>
            </a:r>
            <a:r>
              <a:rPr lang="en-US" dirty="0">
                <a:sym typeface="Wingdings" panose="05000000000000000000" pitchFamily="2" charset="2"/>
              </a:rPr>
              <a:t>help us broaden our horizons, and expand our knowledge. It also helps us challenging our mind and acquire new abilities. The more we learn, the better equipped we are to handle complicated situations. </a:t>
            </a:r>
          </a:p>
          <a:p>
            <a:pPr marL="171450" indent="-171450">
              <a:buFont typeface="Wingdings" panose="05000000000000000000" pitchFamily="2" charset="2"/>
              <a:buChar char="J"/>
            </a:pPr>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9</a:t>
            </a:fld>
            <a:endParaRPr lang="en-US"/>
          </a:p>
        </p:txBody>
      </p:sp>
    </p:spTree>
    <p:extLst>
      <p:ext uri="{BB962C8B-B14F-4D97-AF65-F5344CB8AC3E}">
        <p14:creationId xmlns:p14="http://schemas.microsoft.com/office/powerpoint/2010/main" val="1069777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We will practice our critical thinking skills together, right away, with the Survival Game. </a:t>
            </a:r>
            <a:r>
              <a:rPr lang="en-US" dirty="0"/>
              <a:t>There is no right or wrong answer to this game. We only try to practice and understand the logic that each of us will use. </a:t>
            </a:r>
          </a:p>
          <a:p>
            <a:pPr marL="171450" indent="-171450">
              <a:buFont typeface="Wingdings" panose="05000000000000000000" pitchFamily="2" charset="2"/>
              <a:buChar char="2"/>
            </a:pPr>
            <a:r>
              <a:rPr lang="en-US" dirty="0">
                <a:sym typeface="Wingdings" panose="05000000000000000000" pitchFamily="2" charset="2"/>
              </a:rPr>
              <a:t>Read the game to the students. Hand a piece of paper and pen to the students. Ask them</a:t>
            </a:r>
            <a:r>
              <a:rPr lang="en-US" dirty="0"/>
              <a:t> to think about the list individually. Allow them 5-10 minutes to complete the exercise. Then ask some students randomly to name the most important item at the top of their list, and to justify their choice. There may be different answers as of the priority of one item. This is because people use their critical thinking to process information according to their own knowledge, and previous experiences.  If this happens in class, it is a good idea to stress again that all people are different, and therefore, even when they are faced with the same situation, they act differently. </a:t>
            </a:r>
          </a:p>
          <a:p>
            <a:pPr marL="171450" indent="-171450">
              <a:buFont typeface="Wingdings" panose="05000000000000000000" pitchFamily="2" charset="2"/>
              <a:buChar char="2"/>
            </a:pPr>
            <a:endParaRPr lang="en-US" dirty="0"/>
          </a:p>
          <a:p>
            <a:endParaRPr lang="en-US" dirty="0"/>
          </a:p>
          <a:p>
            <a:r>
              <a:rPr lang="en-US" dirty="0"/>
              <a:t>. </a:t>
            </a:r>
          </a:p>
        </p:txBody>
      </p:sp>
      <p:sp>
        <p:nvSpPr>
          <p:cNvPr id="4" name="Slide Number Placeholder 3"/>
          <p:cNvSpPr>
            <a:spLocks noGrp="1"/>
          </p:cNvSpPr>
          <p:nvPr>
            <p:ph type="sldNum" sz="quarter" idx="5"/>
          </p:nvPr>
        </p:nvSpPr>
        <p:spPr/>
        <p:txBody>
          <a:bodyPr/>
          <a:lstStyle/>
          <a:p>
            <a:fld id="{1B42D0AC-F262-49FE-B8E6-D712E2E4271C}" type="slidenum">
              <a:rPr lang="en-US" smtClean="0"/>
              <a:t>10</a:t>
            </a:fld>
            <a:endParaRPr lang="en-US"/>
          </a:p>
        </p:txBody>
      </p:sp>
    </p:spTree>
    <p:extLst>
      <p:ext uri="{BB962C8B-B14F-4D97-AF65-F5344CB8AC3E}">
        <p14:creationId xmlns:p14="http://schemas.microsoft.com/office/powerpoint/2010/main" val="3908446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We will now move on to creative thinking. As we go further into this part, we will realize that creative thinking is not just for artists. It can literally change our lives.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11</a:t>
            </a:fld>
            <a:endParaRPr lang="en-US"/>
          </a:p>
        </p:txBody>
      </p:sp>
    </p:spTree>
    <p:extLst>
      <p:ext uri="{BB962C8B-B14F-4D97-AF65-F5344CB8AC3E}">
        <p14:creationId xmlns:p14="http://schemas.microsoft.com/office/powerpoint/2010/main" val="2941127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a:t>
            </a:r>
            <a:r>
              <a:rPr lang="en-US" dirty="0"/>
              <a:t>We will start this part with a pleasant exercise. </a:t>
            </a:r>
          </a:p>
          <a:p>
            <a:pPr marL="171450" indent="-171450">
              <a:buFont typeface="Wingdings" panose="05000000000000000000" pitchFamily="2" charset="2"/>
              <a:buChar char="2"/>
            </a:pPr>
            <a:r>
              <a:rPr lang="en-US" dirty="0">
                <a:sym typeface="Wingdings" panose="05000000000000000000" pitchFamily="2" charset="2"/>
              </a:rPr>
              <a:t>Don’t reveal the content of the slide right away. </a:t>
            </a:r>
            <a:r>
              <a:rPr lang="en-US" dirty="0"/>
              <a:t>Give each student an A4 page with the circles and a pen. Then, click to reveal the content of the slide. Ask students not to start before you give them the instructions</a:t>
            </a:r>
          </a:p>
          <a:p>
            <a:pPr marL="171450" indent="-171450">
              <a:buFont typeface="Wingdings" panose="05000000000000000000" pitchFamily="2" charset="2"/>
              <a:buChar char="J"/>
            </a:pPr>
            <a:r>
              <a:rPr lang="en-US" dirty="0"/>
              <a:t>You have 3 minutes to complete as many circles as you can, in order to create faces, objects or conditions. Name each of the circle then. For </a:t>
            </a:r>
            <a:r>
              <a:rPr lang="en-US" dirty="0">
                <a:sym typeface="Wingdings" panose="05000000000000000000" pitchFamily="2" charset="2"/>
              </a:rPr>
              <a:t>example: you can add eyes and a smile to one circle to create a smiley face. Then you write underneath “happy face”.  Is it clear? </a:t>
            </a:r>
          </a:p>
          <a:p>
            <a:pPr marL="171450" indent="-171450">
              <a:buFont typeface="Wingdings" panose="05000000000000000000" pitchFamily="2" charset="2"/>
              <a:buChar char="2"/>
            </a:pPr>
            <a:r>
              <a:rPr lang="en-US" dirty="0">
                <a:sym typeface="Wingdings" panose="05000000000000000000" pitchFamily="2" charset="2"/>
              </a:rPr>
              <a:t>Set the timer to 3 minutes.</a:t>
            </a:r>
          </a:p>
          <a:p>
            <a:pPr marL="0" indent="0">
              <a:buFont typeface="Wingdings" panose="05000000000000000000" pitchFamily="2" charset="2"/>
              <a:buNone/>
            </a:pPr>
            <a:r>
              <a:rPr lang="en-US" dirty="0">
                <a:sym typeface="Wingdings" panose="05000000000000000000" pitchFamily="2" charset="2"/>
              </a:rPr>
              <a:t> Start now!</a:t>
            </a:r>
          </a:p>
          <a:p>
            <a:pPr marL="0" indent="0">
              <a:buFont typeface="Wingdings" panose="05000000000000000000" pitchFamily="2" charset="2"/>
              <a:buNone/>
            </a:pPr>
            <a:r>
              <a:rPr lang="en-US" dirty="0">
                <a:sym typeface="Wingdings" panose="05000000000000000000" pitchFamily="2" charset="2"/>
              </a:rPr>
              <a:t> When the 3 minutes are over, ask students how many circles they have completed. Then use blue tag to hang the students’ A4s on a wall. They can see each other’s ideas during the break. </a:t>
            </a:r>
          </a:p>
          <a:p>
            <a:pPr marL="171450" indent="-171450">
              <a:buFont typeface="Wingdings" panose="05000000000000000000" pitchFamily="2" charset="2"/>
              <a:buChar char="J"/>
            </a:pPr>
            <a:r>
              <a:rPr lang="en-US" dirty="0"/>
              <a:t>To complete the circles, we used our creativity. We can all be creative and, similarly to all skills, we can practice and improve our creativity.</a:t>
            </a:r>
          </a:p>
          <a:p>
            <a:pPr marL="0" indent="0">
              <a:buFont typeface="Wingdings" panose="05000000000000000000" pitchFamily="2" charset="2"/>
              <a:buNone/>
            </a:pPr>
            <a:endParaRPr lang="en-US" dirty="0"/>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12</a:t>
            </a:fld>
            <a:endParaRPr lang="en-US"/>
          </a:p>
        </p:txBody>
      </p:sp>
    </p:spTree>
    <p:extLst>
      <p:ext uri="{BB962C8B-B14F-4D97-AF65-F5344CB8AC3E}">
        <p14:creationId xmlns:p14="http://schemas.microsoft.com/office/powerpoint/2010/main" val="2101036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Let’s try something different all together. </a:t>
            </a:r>
            <a:r>
              <a:rPr lang="en-US" dirty="0">
                <a:latin typeface="Segoe UI Symbol" panose="020B0502040204020203" pitchFamily="34" charset="0"/>
                <a:ea typeface="Segoe UI Symbol" panose="020B0502040204020203" pitchFamily="34" charset="0"/>
              </a:rPr>
              <a:t>🖈</a:t>
            </a:r>
            <a:r>
              <a:rPr lang="en-US" dirty="0"/>
              <a:t>What things would you change the shape of to make them more practical? For instance: I would make the apples rectangle to stand on a shelf. Let’s hear your ideas! Don’t be afraid to suggest something crazy. </a:t>
            </a:r>
          </a:p>
          <a:p>
            <a:pPr marL="171450" indent="-171450">
              <a:buFont typeface="Wingdings" panose="05000000000000000000" pitchFamily="2" charset="2"/>
              <a:buChar char="2"/>
            </a:pPr>
            <a:r>
              <a:rPr lang="en-US" dirty="0"/>
              <a:t>Allow students to think, raise their hand and give the suggestion in front of the class. </a:t>
            </a:r>
          </a:p>
          <a:p>
            <a:pPr marL="171450" indent="-171450">
              <a:buFont typeface="Wingdings" panose="05000000000000000000" pitchFamily="2" charset="2"/>
              <a:buChar char="J"/>
            </a:pPr>
            <a:r>
              <a:rPr lang="en-US" dirty="0"/>
              <a:t>To answer this question, we used our imagination and creativity. And some companies act on a similar way to improve their products. They brainstorm on different characteristics of a product, like color, shape, taste, to create a new product or to improve the current one. Toast bread is a rectangular variation of bread that works better for toasts. Coca cola and coca cola zero is another example.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13</a:t>
            </a:fld>
            <a:endParaRPr lang="en-US"/>
          </a:p>
        </p:txBody>
      </p:sp>
    </p:spTree>
    <p:extLst>
      <p:ext uri="{BB962C8B-B14F-4D97-AF65-F5344CB8AC3E}">
        <p14:creationId xmlns:p14="http://schemas.microsoft.com/office/powerpoint/2010/main" val="3126813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So, what is creative thinking after all? Creative thinking is the ability to produce many, unique, original, alternative ideas or solutions. </a:t>
            </a:r>
            <a:r>
              <a:rPr lang="en-US" dirty="0"/>
              <a:t>Creative thinking can help us create original things or come up with innovative ideas that we can exploit professionally. And most importantly, just because we can find alternative solutions to problems we face, creative thinking is a safeguard against deadlocks.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14</a:t>
            </a:fld>
            <a:endParaRPr lang="en-US"/>
          </a:p>
        </p:txBody>
      </p:sp>
    </p:spTree>
    <p:extLst>
      <p:ext uri="{BB962C8B-B14F-4D97-AF65-F5344CB8AC3E}">
        <p14:creationId xmlns:p14="http://schemas.microsoft.com/office/powerpoint/2010/main" val="10517216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However, creativity is like a parachute. It only works if we open it. That means of course, practice.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15</a:t>
            </a:fld>
            <a:endParaRPr lang="en-US"/>
          </a:p>
        </p:txBody>
      </p:sp>
    </p:spTree>
    <p:extLst>
      <p:ext uri="{BB962C8B-B14F-4D97-AF65-F5344CB8AC3E}">
        <p14:creationId xmlns:p14="http://schemas.microsoft.com/office/powerpoint/2010/main" val="74177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The good thing is that we can even </a:t>
            </a:r>
            <a:r>
              <a:rPr lang="en-US" b="1" dirty="0">
                <a:sym typeface="Wingdings" panose="05000000000000000000" pitchFamily="2" charset="2"/>
              </a:rPr>
              <a:t>practice on our</a:t>
            </a:r>
            <a:r>
              <a:rPr lang="en-US" b="1" dirty="0"/>
              <a:t> own</a:t>
            </a:r>
            <a:r>
              <a:rPr lang="en-US" dirty="0"/>
              <a:t>. When we have some free time, we can try to find many alternative uses of everyday items, like a pencil, a piece of rope, a shirt that does not fit us any longer. Some of the ideas might be crazy. This is a good thing; we should not fight it and we should not criticize ourself. In creative thinking, quality has to do with quantity. We don’t look for the best idea or solution. We explore many different ideas or solutions. If we practice daily, we will soon understand that we come up with more, and more original ideas after a few days. Decorators use creative thinking to find new uses of old items. We can see an old shutter</a:t>
            </a:r>
            <a:r>
              <a:rPr lang="el-GR" dirty="0"/>
              <a:t> </a:t>
            </a:r>
            <a:r>
              <a:rPr lang="en-US" dirty="0"/>
              <a:t>that has become clothes hanger. We can also </a:t>
            </a:r>
            <a:r>
              <a:rPr lang="en-US" b="1" dirty="0"/>
              <a:t>collaborate with others</a:t>
            </a:r>
            <a:r>
              <a:rPr lang="en-US" dirty="0"/>
              <a:t>. </a:t>
            </a:r>
            <a:r>
              <a:rPr lang="en-US" b="0" i="0" dirty="0">
                <a:solidFill>
                  <a:srgbClr val="48525B"/>
                </a:solidFill>
                <a:effectLst/>
                <a:highlight>
                  <a:srgbClr val="FFFFFF"/>
                </a:highlight>
                <a:latin typeface="Helvetica" panose="020B0604020202020204" pitchFamily="34" charset="0"/>
              </a:rPr>
              <a:t>Brainstorming with others and joining together to find creative solutions can be fun and it can also break down our mental blocks. We will engage in an interesting brainstorming activity in a little while. </a:t>
            </a:r>
            <a:r>
              <a:rPr lang="en-US" b="1" i="0" dirty="0">
                <a:solidFill>
                  <a:srgbClr val="48525B"/>
                </a:solidFill>
                <a:effectLst/>
                <a:highlight>
                  <a:srgbClr val="FFFFFF"/>
                </a:highlight>
                <a:latin typeface="Helvetica" panose="020B0604020202020204" pitchFamily="34" charset="0"/>
              </a:rPr>
              <a:t>Curiosity</a:t>
            </a:r>
            <a:r>
              <a:rPr lang="en-US" b="0" i="0" dirty="0">
                <a:solidFill>
                  <a:srgbClr val="48525B"/>
                </a:solidFill>
                <a:effectLst/>
                <a:highlight>
                  <a:srgbClr val="FFFFFF"/>
                </a:highlight>
                <a:latin typeface="Helvetica" panose="020B0604020202020204" pitchFamily="34" charset="0"/>
              </a:rPr>
              <a:t> helps creativity. We can keep interesting things or things that caught our attention in a folder. When we see, listen, read something interesting, whatever it is, we keep it in a folder. For example, we loved the slogan of an ad. We can write it on a piece of paper or cut the page from a magazine and put it in the folder. Or, we saw the picture of an invention. That goes into the folder as well.  We will soon have plenty of interesting, but unrelated things in the folder. What we can do, when we have some free time, is to open the folder, put all the ideas, pictures, </a:t>
            </a:r>
            <a:r>
              <a:rPr lang="en-US" b="0" i="0" dirty="0" err="1">
                <a:solidFill>
                  <a:srgbClr val="48525B"/>
                </a:solidFill>
                <a:effectLst/>
                <a:highlight>
                  <a:srgbClr val="FFFFFF"/>
                </a:highlight>
                <a:latin typeface="Helvetica" panose="020B0604020202020204" pitchFamily="34" charset="0"/>
              </a:rPr>
              <a:t>etc</a:t>
            </a:r>
            <a:r>
              <a:rPr lang="en-US" b="0" i="0" dirty="0">
                <a:solidFill>
                  <a:srgbClr val="48525B"/>
                </a:solidFill>
                <a:effectLst/>
                <a:highlight>
                  <a:srgbClr val="FFFFFF"/>
                </a:highlight>
                <a:latin typeface="Helvetica" panose="020B0604020202020204" pitchFamily="34" charset="0"/>
              </a:rPr>
              <a:t> on the floor and try to create relations. We may create something interesting or not; but certainly, we will have a good time.  Another way to enhance our creative thinking is to </a:t>
            </a:r>
            <a:r>
              <a:rPr lang="en-US" b="1" i="0" dirty="0">
                <a:solidFill>
                  <a:srgbClr val="48525B"/>
                </a:solidFill>
                <a:effectLst/>
                <a:highlight>
                  <a:srgbClr val="FFFFFF"/>
                </a:highlight>
                <a:latin typeface="Helvetica" panose="020B0604020202020204" pitchFamily="34" charset="0"/>
              </a:rPr>
              <a:t>challenge ourselves</a:t>
            </a:r>
            <a:r>
              <a:rPr lang="en-US" b="0" i="0" dirty="0">
                <a:solidFill>
                  <a:srgbClr val="48525B"/>
                </a:solidFill>
                <a:effectLst/>
                <a:highlight>
                  <a:srgbClr val="FFFFFF"/>
                </a:highlight>
                <a:latin typeface="Helvetica" panose="020B0604020202020204" pitchFamily="34" charset="0"/>
              </a:rPr>
              <a:t>. From time to time, we can test the opposite of our hobbies or activities. For example, if we love the sea, we can try to climb a hill. If we play the guitar, we can try drums. We should not care about the outcome. The point is to have our brain thinking differently than before. To change our routine.  Finally, "</a:t>
            </a:r>
            <a:r>
              <a:rPr lang="en-US" b="1" i="0" dirty="0">
                <a:solidFill>
                  <a:srgbClr val="48525B"/>
                </a:solidFill>
                <a:effectLst/>
                <a:highlight>
                  <a:srgbClr val="FFFFFF"/>
                </a:highlight>
                <a:latin typeface="Helvetica" panose="020B0604020202020204" pitchFamily="34" charset="0"/>
              </a:rPr>
              <a:t>what if</a:t>
            </a:r>
            <a:r>
              <a:rPr lang="en-US" b="0" i="0" dirty="0">
                <a:solidFill>
                  <a:srgbClr val="48525B"/>
                </a:solidFill>
                <a:effectLst/>
                <a:highlight>
                  <a:srgbClr val="FFFFFF"/>
                </a:highlight>
                <a:latin typeface="Helvetica" panose="020B0604020202020204" pitchFamily="34" charset="0"/>
              </a:rPr>
              <a:t>” questions can turn to an interesting game which we can play alone or with friends to boost our creativity. We question things around us and try to find as many answers as possible. For example: “what if trees were blue?” “what if there was water in the dessert?” “what if we walked backwards?” The more answers we give, the better. This can be a very funny activity too. All answers, even the craziest ones, are valid. </a:t>
            </a:r>
          </a:p>
          <a:p>
            <a:pPr marL="171450" indent="-171450">
              <a:buFont typeface="Wingdings" panose="05000000000000000000" pitchFamily="2" charset="2"/>
              <a:buChar char="J"/>
            </a:pPr>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16</a:t>
            </a:fld>
            <a:endParaRPr lang="en-US"/>
          </a:p>
        </p:txBody>
      </p:sp>
    </p:spTree>
    <p:extLst>
      <p:ext uri="{BB962C8B-B14F-4D97-AF65-F5344CB8AC3E}">
        <p14:creationId xmlns:p14="http://schemas.microsoft.com/office/powerpoint/2010/main" val="3114523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Now, we referred to brainstorming before, but now we will practice it. </a:t>
            </a:r>
            <a:r>
              <a:rPr lang="en-US" sz="1200" b="0" i="0" dirty="0">
                <a:effectLst/>
                <a:highlight>
                  <a:srgbClr val="FFFFFF"/>
                </a:highlight>
                <a:latin typeface="Poppins" panose="00000500000000000000" pitchFamily="2" charset="0"/>
              </a:rPr>
              <a:t>Brainstorming is all about thinking out of the box. Originality is the heart of creative thinking. It’s about coming up with new, unique ideas that haven’t been expressed before.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n-US" sz="1200" b="0" i="0" dirty="0">
                <a:effectLst/>
                <a:highlight>
                  <a:srgbClr val="FFFFFF"/>
                </a:highlight>
                <a:latin typeface="Poppins" panose="00000500000000000000" pitchFamily="2" charset="0"/>
              </a:rPr>
              <a:t>Brainstorming boost students’ confidence and enhances their communication skills and creative thinking ability. Depending on the number of the students, you create small teams of up to 5 people each. You give them </a:t>
            </a:r>
            <a:r>
              <a:rPr lang="en-US" sz="1200" b="0" i="0" dirty="0" err="1">
                <a:effectLst/>
                <a:highlight>
                  <a:srgbClr val="FFFFFF"/>
                </a:highlight>
                <a:latin typeface="Poppins" panose="00000500000000000000" pitchFamily="2" charset="0"/>
              </a:rPr>
              <a:t>post-it</a:t>
            </a:r>
            <a:r>
              <a:rPr lang="en-US" sz="1200" b="0" i="0" dirty="0">
                <a:effectLst/>
                <a:highlight>
                  <a:srgbClr val="FFFFFF"/>
                </a:highlight>
                <a:latin typeface="Poppins" panose="00000500000000000000" pitchFamily="2" charset="0"/>
              </a:rPr>
              <a:t> notes and pens and you assign them a specific space of the wall, where they will stick their </a:t>
            </a:r>
            <a:r>
              <a:rPr lang="en-US" sz="1200" b="0" i="0" dirty="0" err="1">
                <a:effectLst/>
                <a:highlight>
                  <a:srgbClr val="FFFFFF"/>
                </a:highlight>
                <a:latin typeface="Poppins" panose="00000500000000000000" pitchFamily="2" charset="0"/>
              </a:rPr>
              <a:t>post-it</a:t>
            </a:r>
            <a:r>
              <a:rPr lang="en-US" sz="1200" b="0" i="0" dirty="0">
                <a:effectLst/>
                <a:highlight>
                  <a:srgbClr val="FFFFFF"/>
                </a:highlight>
                <a:latin typeface="Poppins" panose="00000500000000000000" pitchFamily="2" charset="0"/>
              </a:rPr>
              <a:t> notes. </a:t>
            </a:r>
          </a:p>
          <a:p>
            <a:pPr marL="171450" indent="-171450">
              <a:buFont typeface="Wingdings" panose="05000000000000000000" pitchFamily="2" charset="2"/>
              <a:buChar char="J"/>
            </a:pPr>
            <a:r>
              <a:rPr lang="en-US" sz="1200" b="0" i="0" dirty="0">
                <a:effectLst/>
                <a:highlight>
                  <a:srgbClr val="FFFFFF"/>
                </a:highlight>
                <a:latin typeface="Poppins" panose="00000500000000000000" pitchFamily="2" charset="0"/>
              </a:rPr>
              <a:t>Before I introduce the topic that we are going to brainstorm on together, let’s see some important rules of brainstorming: </a:t>
            </a:r>
            <a:r>
              <a:rPr lang="en-US" b="0" i="0" dirty="0">
                <a:solidFill>
                  <a:srgbClr val="464F4F"/>
                </a:solidFill>
                <a:effectLst/>
                <a:latin typeface="Lato" panose="020F0502020204030203" pitchFamily="34" charset="0"/>
              </a:rPr>
              <a:t>There are no winners or losers. Someone can be more creative on a certain stimulus and less creative on another. This is perfectly normal. This is a judgment-free zone – no judgment, criticism or negative facial expression is allowed.  The goal is to get as many ideas on the wall as possible in the allotted time. We welcome crazy ideas. Some ideas build on another person’s ideas. So, while thinking we should keep an eye to the wall.  We will allow 5 minutes for the first part of brainstorming. During this period, each of us has to put at least one idea on the wall. We write the idea on a </a:t>
            </a:r>
            <a:r>
              <a:rPr lang="en-US" b="0" i="0" dirty="0" err="1">
                <a:solidFill>
                  <a:srgbClr val="464F4F"/>
                </a:solidFill>
                <a:effectLst/>
                <a:latin typeface="Lato" panose="020F0502020204030203" pitchFamily="34" charset="0"/>
              </a:rPr>
              <a:t>post-it</a:t>
            </a:r>
            <a:r>
              <a:rPr lang="en-US" b="0" i="0" dirty="0">
                <a:solidFill>
                  <a:srgbClr val="464F4F"/>
                </a:solidFill>
                <a:effectLst/>
                <a:latin typeface="Lato" panose="020F0502020204030203" pitchFamily="34" charset="0"/>
              </a:rPr>
              <a:t> note and stick it to the wall. If another idea comes up, again we write it on a new </a:t>
            </a:r>
            <a:r>
              <a:rPr lang="en-US" b="0" i="0" dirty="0" err="1">
                <a:solidFill>
                  <a:srgbClr val="464F4F"/>
                </a:solidFill>
                <a:effectLst/>
                <a:latin typeface="Lato" panose="020F0502020204030203" pitchFamily="34" charset="0"/>
              </a:rPr>
              <a:t>post-it</a:t>
            </a:r>
            <a:r>
              <a:rPr lang="en-US" b="0" i="0" dirty="0">
                <a:solidFill>
                  <a:srgbClr val="464F4F"/>
                </a:solidFill>
                <a:effectLst/>
                <a:latin typeface="Lato" panose="020F0502020204030203" pitchFamily="34" charset="0"/>
              </a:rPr>
              <a:t> note and we stick it to the wall. I will introduce the topic, and each team member will think individually. The more ideas per person, the better. Is it clear? Are you ready?</a:t>
            </a:r>
          </a:p>
          <a:p>
            <a:pPr marL="0" indent="0">
              <a:buFont typeface="Wingdings" panose="05000000000000000000" pitchFamily="2" charset="2"/>
              <a:buNone/>
            </a:pPr>
            <a:endParaRPr lang="en-US" b="0" i="0" dirty="0">
              <a:solidFill>
                <a:srgbClr val="464F4F"/>
              </a:solidFill>
              <a:effectLst/>
              <a:latin typeface="Lato" panose="020F0502020204030203" pitchFamily="34" charset="0"/>
            </a:endParaRPr>
          </a:p>
          <a:p>
            <a:pPr>
              <a:buFont typeface="Arial" panose="020B0604020202020204" pitchFamily="34" charset="0"/>
              <a:buNone/>
            </a:pPr>
            <a:endParaRPr lang="en-US" sz="1200" b="0" i="0" dirty="0">
              <a:solidFill>
                <a:srgbClr val="464F4F"/>
              </a:solidFill>
              <a:effectLst/>
              <a:highlight>
                <a:srgbClr val="FFFFFF"/>
              </a:highlight>
              <a:latin typeface="Lato" panose="020F0502020204030203" pitchFamily="34" charset="0"/>
            </a:endParaRPr>
          </a:p>
          <a:p>
            <a:pPr>
              <a:buFont typeface="Arial" panose="020B0604020202020204" pitchFamily="34" charset="0"/>
              <a:buNone/>
            </a:pPr>
            <a:endParaRPr lang="en-US" sz="1200" b="0" i="0" dirty="0">
              <a:effectLst/>
              <a:highlight>
                <a:srgbClr val="FFFFFF"/>
              </a:highlight>
              <a:latin typeface="Poppins" panose="00000500000000000000" pitchFamily="2" charset="0"/>
            </a:endParaRPr>
          </a:p>
          <a:p>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17</a:t>
            </a:fld>
            <a:endParaRPr lang="en-US"/>
          </a:p>
        </p:txBody>
      </p:sp>
    </p:spTree>
    <p:extLst>
      <p:ext uri="{BB962C8B-B14F-4D97-AF65-F5344CB8AC3E}">
        <p14:creationId xmlns:p14="http://schemas.microsoft.com/office/powerpoint/2010/main" val="29525353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2"/>
            </a:pPr>
            <a:r>
              <a:rPr lang="en-US" dirty="0"/>
              <a:t>Introduce the topic and start the timer. </a:t>
            </a:r>
            <a:r>
              <a:rPr lang="en-US" sz="1200" dirty="0"/>
              <a:t>When the time is up, instruct the </a:t>
            </a:r>
            <a:r>
              <a:rPr lang="en-US" sz="1200" b="0" i="0" dirty="0">
                <a:solidFill>
                  <a:srgbClr val="464F4F"/>
                </a:solidFill>
                <a:effectLst/>
                <a:highlight>
                  <a:srgbClr val="FFFFFF"/>
                </a:highlight>
                <a:latin typeface="Lato" panose="020F0502020204030203" pitchFamily="34" charset="0"/>
              </a:rPr>
              <a:t>students to view the </a:t>
            </a:r>
            <a:r>
              <a:rPr lang="en-US" sz="1200" b="0" i="0" dirty="0" err="1">
                <a:solidFill>
                  <a:srgbClr val="464F4F"/>
                </a:solidFill>
                <a:effectLst/>
                <a:highlight>
                  <a:srgbClr val="FFFFFF"/>
                </a:highlight>
                <a:latin typeface="Lato" panose="020F0502020204030203" pitchFamily="34" charset="0"/>
              </a:rPr>
              <a:t>post-it</a:t>
            </a:r>
            <a:r>
              <a:rPr lang="en-US" sz="1200" b="0" i="0" dirty="0">
                <a:solidFill>
                  <a:srgbClr val="464F4F"/>
                </a:solidFill>
                <a:effectLst/>
                <a:highlight>
                  <a:srgbClr val="FFFFFF"/>
                </a:highlight>
                <a:latin typeface="Lato" panose="020F0502020204030203" pitchFamily="34" charset="0"/>
              </a:rPr>
              <a:t> notes on the wall, discuss and find different categories that they </a:t>
            </a:r>
            <a:r>
              <a:rPr lang="en-US" sz="1200" b="0" i="0">
                <a:solidFill>
                  <a:srgbClr val="464F4F"/>
                </a:solidFill>
                <a:effectLst/>
                <a:highlight>
                  <a:srgbClr val="FFFFFF"/>
                </a:highlight>
                <a:latin typeface="Lato" panose="020F0502020204030203" pitchFamily="34" charset="0"/>
              </a:rPr>
              <a:t>fall under and </a:t>
            </a:r>
            <a:r>
              <a:rPr lang="en-US" sz="1200" b="0" i="0" dirty="0">
                <a:solidFill>
                  <a:srgbClr val="464F4F"/>
                </a:solidFill>
                <a:effectLst/>
                <a:highlight>
                  <a:srgbClr val="FFFFFF"/>
                </a:highlight>
                <a:latin typeface="Lato" panose="020F0502020204030203" pitchFamily="34" charset="0"/>
              </a:rPr>
              <a:t>then add relevant ideas underneath (they write the category on a </a:t>
            </a:r>
            <a:r>
              <a:rPr lang="en-US" sz="1200" b="0" i="0" dirty="0" err="1">
                <a:solidFill>
                  <a:srgbClr val="464F4F"/>
                </a:solidFill>
                <a:effectLst/>
                <a:highlight>
                  <a:srgbClr val="FFFFFF"/>
                </a:highlight>
                <a:latin typeface="Lato" panose="020F0502020204030203" pitchFamily="34" charset="0"/>
              </a:rPr>
              <a:t>post-it</a:t>
            </a:r>
            <a:r>
              <a:rPr lang="en-US" sz="1200" b="0" i="0" dirty="0">
                <a:solidFill>
                  <a:srgbClr val="464F4F"/>
                </a:solidFill>
                <a:effectLst/>
                <a:highlight>
                  <a:srgbClr val="FFFFFF"/>
                </a:highlight>
                <a:latin typeface="Lato" panose="020F0502020204030203" pitchFamily="34" charset="0"/>
              </a:rPr>
              <a:t> note and glue all relevant ideas underneath). For example: decoration, everyday use, etc. Allow 5 more minutes for this. Pass by the different groups and encourage those who do not contribute or talk, to participate as well. At the end, you bring all students in front of each wall and examine together what each team has produced. You should praise all students for their work. </a:t>
            </a:r>
          </a:p>
          <a:p>
            <a:pPr marL="0" indent="0">
              <a:buFont typeface="Wingdings" panose="05000000000000000000" pitchFamily="2" charset="2"/>
              <a:buNone/>
            </a:pPr>
            <a:endParaRPr lang="en-US" sz="1200" b="0" i="0" dirty="0">
              <a:solidFill>
                <a:srgbClr val="464F4F"/>
              </a:solidFill>
              <a:effectLst/>
              <a:highlight>
                <a:srgbClr val="FFFFFF"/>
              </a:highlight>
              <a:latin typeface="Lato" panose="020F0502020204030203" pitchFamily="34" charset="0"/>
            </a:endParaRPr>
          </a:p>
          <a:p>
            <a:endParaRPr lang="en-US" sz="1200" b="0" i="0" dirty="0">
              <a:effectLst/>
              <a:highlight>
                <a:srgbClr val="FFFFFF"/>
              </a:highlight>
              <a:latin typeface="Poppins" panose="00000500000000000000" pitchFamily="2" charset="0"/>
            </a:endParaRPr>
          </a:p>
          <a:p>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18</a:t>
            </a:fld>
            <a:endParaRPr lang="en-US"/>
          </a:p>
        </p:txBody>
      </p:sp>
    </p:spTree>
    <p:extLst>
      <p:ext uri="{BB962C8B-B14F-4D97-AF65-F5344CB8AC3E}">
        <p14:creationId xmlns:p14="http://schemas.microsoft.com/office/powerpoint/2010/main" val="1792525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2"/>
            </a:pPr>
            <a:r>
              <a:rPr lang="en-US" dirty="0">
                <a:sym typeface="Wingdings" panose="05000000000000000000" pitchFamily="2" charset="2"/>
              </a:rPr>
              <a:t>Reveal only the title of the slide. </a:t>
            </a:r>
          </a:p>
          <a:p>
            <a:pPr marL="171450" indent="-171450">
              <a:buFont typeface="Wingdings" panose="05000000000000000000" pitchFamily="2" charset="2"/>
              <a:buChar char="J"/>
            </a:pPr>
            <a:r>
              <a:rPr lang="en-US" dirty="0"/>
              <a:t>We have discussed critical and creative thinking separately, why they are important and how we can further enhance them. But, when we need to solve a problem, which one do we use? In other words, how does critical and creative thinking collaborate to produce a solution? </a:t>
            </a:r>
          </a:p>
          <a:p>
            <a:pPr marL="171450" indent="-171450">
              <a:buFont typeface="Wingdings" panose="05000000000000000000" pitchFamily="2" charset="2"/>
              <a:buChar char="2"/>
            </a:pPr>
            <a:r>
              <a:rPr lang="en-US" dirty="0"/>
              <a:t>Pause and ask the student’s opinion. Then, click to reveal the content of the slide and go on.</a:t>
            </a:r>
          </a:p>
          <a:p>
            <a:pPr marL="171450" indent="-171450">
              <a:buFont typeface="Wingdings" panose="05000000000000000000" pitchFamily="2" charset="2"/>
              <a:buChar char="J"/>
            </a:pPr>
            <a:r>
              <a:rPr lang="en-US" dirty="0">
                <a:sym typeface="Wingdings" panose="05000000000000000000" pitchFamily="2" charset="2"/>
              </a:rPr>
              <a:t>We must use creative thinking first to find many alternative ideas to solve the problem. Then, we should use critical thinking to evaluate the ideas generated with logic and conclude to the best solution. Sometimes, this process comes automatically in our head. If not, we need to practice both skills further and work on hypothetical problems or challenges, before we tackle the real ones. We have now reached the end of this part. Do you have any questions? Is there anything you would like to discuss further?</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19</a:t>
            </a:fld>
            <a:endParaRPr lang="en-US"/>
          </a:p>
        </p:txBody>
      </p:sp>
    </p:spTree>
    <p:extLst>
      <p:ext uri="{BB962C8B-B14F-4D97-AF65-F5344CB8AC3E}">
        <p14:creationId xmlns:p14="http://schemas.microsoft.com/office/powerpoint/2010/main" val="2752666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We will finish this module by discussing strategies for personal development. We will look at the different learning styles, and how we can become the best version of ourselves.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20</a:t>
            </a:fld>
            <a:endParaRPr lang="en-US"/>
          </a:p>
        </p:txBody>
      </p:sp>
    </p:spTree>
    <p:extLst>
      <p:ext uri="{BB962C8B-B14F-4D97-AF65-F5344CB8AC3E}">
        <p14:creationId xmlns:p14="http://schemas.microsoft.com/office/powerpoint/2010/main" val="37423886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What is a learning style and why is it useful to know our own? In simple words, a learning style is the way a person takes in, understands, expresses and remembers information. When we know our predominant learning style, it is easier, and it takes less time and effort to learn and to remember information, such as coursework. We said in the previous part, that ongoing learning, and acquiring new skills, is important for both critical and creative thinking. So, if we know what is the preferred way to learn these new things, we can learn more in less time and with much less effort. There are 4 predominant learning styles: Visual, Auditory, Read/Write, and </a:t>
            </a:r>
            <a:r>
              <a:rPr lang="en-US" dirty="0" err="1"/>
              <a:t>Kinaesthetic</a:t>
            </a:r>
            <a:r>
              <a:rPr lang="en-US" dirty="0"/>
              <a:t>. Let’s see each style in more detail. </a:t>
            </a:r>
          </a:p>
          <a:p>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21</a:t>
            </a:fld>
            <a:endParaRPr lang="en-US"/>
          </a:p>
        </p:txBody>
      </p:sp>
    </p:spTree>
    <p:extLst>
      <p:ext uri="{BB962C8B-B14F-4D97-AF65-F5344CB8AC3E}">
        <p14:creationId xmlns:p14="http://schemas.microsoft.com/office/powerpoint/2010/main" val="17643742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Visual learners learn best through seeing, so tools like diagrams, flowcharts, pictures and symbols can be key to understanding new concepts. When taking notes in class, something we can try is developing a system of symbols to replace a word. For instance, instead of “and” put a +. This makes note taking faster. It can also be useful to color code our notes, like highlighting key concepts, to create more visual stimulation.</a:t>
            </a:r>
          </a:p>
          <a:p>
            <a:pPr marL="0" indent="0">
              <a:buFont typeface="Wingdings" panose="05000000000000000000" pitchFamily="2" charset="2"/>
              <a:buNone/>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22</a:t>
            </a:fld>
            <a:endParaRPr lang="en-US"/>
          </a:p>
        </p:txBody>
      </p:sp>
    </p:spTree>
    <p:extLst>
      <p:ext uri="{BB962C8B-B14F-4D97-AF65-F5344CB8AC3E}">
        <p14:creationId xmlns:p14="http://schemas.microsoft.com/office/powerpoint/2010/main" val="37328987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Auditory learners learn through listening. As such, attending lectures and group discussions are essential for these learners. Reading our courses out loud, so we can hear how the words sound, makes learning easier. Creating a study group or getting together with co-students just to talk about the things being discussed in lectures, helps us learn faster.</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23</a:t>
            </a:fld>
            <a:endParaRPr lang="en-US"/>
          </a:p>
        </p:txBody>
      </p:sp>
    </p:spTree>
    <p:extLst>
      <p:ext uri="{BB962C8B-B14F-4D97-AF65-F5344CB8AC3E}">
        <p14:creationId xmlns:p14="http://schemas.microsoft.com/office/powerpoint/2010/main" val="29160180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t>Read/write learners learn through—what else?—reading and writing. Creating glossaries, reading and re-writing notes or key points or summaries of what we learn, help us learning faster and easier. Creating lists can also be a very useful tool. Rewriting explanations and notes into our own words help us retain this knowledge.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24</a:t>
            </a:fld>
            <a:endParaRPr lang="en-US"/>
          </a:p>
        </p:txBody>
      </p:sp>
    </p:spTree>
    <p:extLst>
      <p:ext uri="{BB962C8B-B14F-4D97-AF65-F5344CB8AC3E}">
        <p14:creationId xmlns:p14="http://schemas.microsoft.com/office/powerpoint/2010/main" val="1367438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n-US" dirty="0">
                <a:sym typeface="Wingdings" panose="05000000000000000000" pitchFamily="2" charset="2"/>
              </a:rPr>
              <a:t>Finally, </a:t>
            </a:r>
            <a:r>
              <a:rPr lang="en-US" dirty="0" err="1">
                <a:sym typeface="Wingdings" panose="05000000000000000000" pitchFamily="2" charset="2"/>
              </a:rPr>
              <a:t>k</a:t>
            </a:r>
            <a:r>
              <a:rPr lang="en-US" dirty="0" err="1"/>
              <a:t>inaesthetic</a:t>
            </a:r>
            <a:r>
              <a:rPr lang="en-US" dirty="0"/>
              <a:t> learners learn through doing. While studying, it is important to incorporate all of our senses into the experience—the more of this we can do, the higher percentage of information we recall. Examples of new concepts should accompany our notes. A good way is that we take an example from the text, or lecture, or lab, and then try to create our own example. Making as much use of practice questions, experiments and tests as possible, help us retain more information. </a:t>
            </a:r>
            <a:r>
              <a:rPr lang="en-US" dirty="0">
                <a:latin typeface="Segoe UI Symbol" panose="020B0502040204020203" pitchFamily="34" charset="0"/>
                <a:ea typeface="Segoe UI Symbol" panose="020B0502040204020203" pitchFamily="34" charset="0"/>
              </a:rPr>
              <a:t>🖈Do you recognize yourself in any of the learning styles? </a:t>
            </a:r>
            <a:endParaRPr lang="en-US" dirty="0"/>
          </a:p>
          <a:p>
            <a:pPr marL="0" indent="0">
              <a:buFont typeface="Wingdings" panose="05000000000000000000" pitchFamily="2" charset="2"/>
              <a:buNone/>
            </a:pPr>
            <a:endParaRPr lang="en-US" dirty="0"/>
          </a:p>
          <a:p>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25</a:t>
            </a:fld>
            <a:endParaRPr lang="en-US"/>
          </a:p>
        </p:txBody>
      </p:sp>
    </p:spTree>
    <p:extLst>
      <p:ext uri="{BB962C8B-B14F-4D97-AF65-F5344CB8AC3E}">
        <p14:creationId xmlns:p14="http://schemas.microsoft.com/office/powerpoint/2010/main" val="26941846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n-US" dirty="0">
                <a:sym typeface="Wingdings" panose="05000000000000000000" pitchFamily="2" charset="2"/>
              </a:rPr>
              <a:t>Teenage is a crucial part of all people’s life. It is the time that we develop our personality, we learn how to socialize and how to deal with challenges, and also the time that we prepare for our adult life and the way we are going to live in the future. Now it is the time to invest on ourselves and prepare for adulthood. What can we do? We can explore our interests and passions. We can </a:t>
            </a:r>
            <a:r>
              <a:rPr lang="en-US" b="1" dirty="0">
                <a:sym typeface="Wingdings" panose="05000000000000000000" pitchFamily="2" charset="2"/>
              </a:rPr>
              <a:t>experiment</a:t>
            </a:r>
            <a:r>
              <a:rPr lang="en-US" dirty="0">
                <a:sym typeface="Wingdings" panose="05000000000000000000" pitchFamily="2" charset="2"/>
              </a:rPr>
              <a:t> with different activities or hobbies, alone or in teams, to see what suits us more and to find possible tendencies that could translate to a professional field in the future. We can ask the advice of </a:t>
            </a:r>
            <a:r>
              <a:rPr lang="en-US" b="1" dirty="0">
                <a:sym typeface="Wingdings" panose="05000000000000000000" pitchFamily="2" charset="2"/>
              </a:rPr>
              <a:t>mentors</a:t>
            </a:r>
            <a:r>
              <a:rPr lang="en-US" dirty="0">
                <a:sym typeface="Wingdings" panose="05000000000000000000" pitchFamily="2" charset="2"/>
              </a:rPr>
              <a:t>, people who already work in a certain field and who can share a lot of details. There are many relevant videos on </a:t>
            </a:r>
            <a:r>
              <a:rPr lang="en-US" dirty="0" err="1">
                <a:sym typeface="Wingdings" panose="05000000000000000000" pitchFamily="2" charset="2"/>
              </a:rPr>
              <a:t>Youtube</a:t>
            </a:r>
            <a:r>
              <a:rPr lang="en-US" dirty="0">
                <a:sym typeface="Wingdings" panose="05000000000000000000" pitchFamily="2" charset="2"/>
              </a:rPr>
              <a:t> as well. We can be </a:t>
            </a:r>
            <a:r>
              <a:rPr lang="en-US" b="1" dirty="0">
                <a:sym typeface="Wingdings" panose="05000000000000000000" pitchFamily="2" charset="2"/>
              </a:rPr>
              <a:t>curious</a:t>
            </a:r>
            <a:r>
              <a:rPr lang="en-US" dirty="0">
                <a:sym typeface="Wingdings" panose="05000000000000000000" pitchFamily="2" charset="2"/>
              </a:rPr>
              <a:t>. We talked about the need for curiosity before. Curiosity helps us explore new areas, ask questions, seek more information on something that interests us. Then, we should invest in </a:t>
            </a:r>
            <a:r>
              <a:rPr lang="en-US" b="1" dirty="0">
                <a:sym typeface="Wingdings" panose="05000000000000000000" pitchFamily="2" charset="2"/>
              </a:rPr>
              <a:t>education</a:t>
            </a:r>
            <a:r>
              <a:rPr lang="en-US" dirty="0">
                <a:sym typeface="Wingdings" panose="05000000000000000000" pitchFamily="2" charset="2"/>
              </a:rPr>
              <a:t>. Apart from the knowledge itself, education also equip us with the tools we need to shape our future: be alert, be persistent, work in teams, set goals, combine information from different fields to make a project, respect deadlines.</a:t>
            </a:r>
            <a:r>
              <a:rPr lang="el-GR" dirty="0">
                <a:sym typeface="Wingdings" panose="05000000000000000000" pitchFamily="2" charset="2"/>
              </a:rPr>
              <a:t> </a:t>
            </a:r>
            <a:r>
              <a:rPr lang="en-US" dirty="0">
                <a:sym typeface="Wingdings" panose="05000000000000000000" pitchFamily="2" charset="2"/>
              </a:rPr>
              <a:t>We need to build </a:t>
            </a:r>
            <a:r>
              <a:rPr lang="en-US" b="1" dirty="0">
                <a:sym typeface="Wingdings" panose="05000000000000000000" pitchFamily="2" charset="2"/>
              </a:rPr>
              <a:t>healthy relationships</a:t>
            </a:r>
            <a:r>
              <a:rPr lang="en-US" dirty="0">
                <a:sym typeface="Wingdings" panose="05000000000000000000" pitchFamily="2" charset="2"/>
              </a:rPr>
              <a:t>. We should try to relate to people who can be supportive instead of judgmental, listen to the other people and try to understand them and express ourselves to be understood. </a:t>
            </a:r>
            <a:r>
              <a:rPr lang="en-US" dirty="0"/>
              <a:t>Becoming the best version of ourselves depends mainly on us. We rule our life. And if we work with ourselves everyday, we can deal with whatever comes our way</a:t>
            </a:r>
            <a:r>
              <a:rPr lang="el-GR" dirty="0"/>
              <a:t>. </a:t>
            </a:r>
            <a:r>
              <a:rPr lang="en-US" dirty="0"/>
              <a:t>Good luck!</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n-US" dirty="0">
                <a:sym typeface="Wingdings" panose="05000000000000000000" pitchFamily="2" charset="2"/>
              </a:rPr>
              <a:t>Since this is the last slide of this module, ask students if they want to share something, if they found the module interesting, if they are thinking on applying anything of what they’ve learnt in the coming days.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dirty="0"/>
          </a:p>
        </p:txBody>
      </p:sp>
      <p:sp>
        <p:nvSpPr>
          <p:cNvPr id="4" name="Slide Number Placeholder 3"/>
          <p:cNvSpPr>
            <a:spLocks noGrp="1"/>
          </p:cNvSpPr>
          <p:nvPr>
            <p:ph type="sldNum" sz="quarter" idx="5"/>
          </p:nvPr>
        </p:nvSpPr>
        <p:spPr/>
        <p:txBody>
          <a:bodyPr/>
          <a:lstStyle/>
          <a:p>
            <a:fld id="{1B42D0AC-F262-49FE-B8E6-D712E2E4271C}" type="slidenum">
              <a:rPr lang="en-US" smtClean="0"/>
              <a:t>26</a:t>
            </a:fld>
            <a:endParaRPr lang="en-US"/>
          </a:p>
        </p:txBody>
      </p:sp>
    </p:spTree>
    <p:extLst>
      <p:ext uri="{BB962C8B-B14F-4D97-AF65-F5344CB8AC3E}">
        <p14:creationId xmlns:p14="http://schemas.microsoft.com/office/powerpoint/2010/main" val="15333677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A3A144-43F7-49B0-898B-83D2D11A64AB}" type="slidenum">
              <a:rPr lang="en-US" smtClean="0"/>
              <a:t>27</a:t>
            </a:fld>
            <a:endParaRPr lang="en-US"/>
          </a:p>
        </p:txBody>
      </p:sp>
    </p:spTree>
    <p:extLst>
      <p:ext uri="{BB962C8B-B14F-4D97-AF65-F5344CB8AC3E}">
        <p14:creationId xmlns:p14="http://schemas.microsoft.com/office/powerpoint/2010/main" val="4001869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75A4A-2126-8F7F-B629-88F6FE4C73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54B561-C5B2-EC9A-EFE7-B37936A6E4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DA0B8D-F8C2-B695-341C-66BBF36A84F4}"/>
              </a:ext>
            </a:extLst>
          </p:cNvPr>
          <p:cNvSpPr>
            <a:spLocks noGrp="1"/>
          </p:cNvSpPr>
          <p:nvPr>
            <p:ph type="dt" sz="half" idx="10"/>
          </p:nvPr>
        </p:nvSpPr>
        <p:spPr/>
        <p:txBody>
          <a:bodyPr/>
          <a:lstStyle/>
          <a:p>
            <a:fld id="{CA286377-98A8-43F3-ADF6-00E8BE63E120}" type="datetimeFigureOut">
              <a:rPr lang="en-US" smtClean="0"/>
              <a:t>10/11/2024</a:t>
            </a:fld>
            <a:endParaRPr lang="en-US"/>
          </a:p>
        </p:txBody>
      </p:sp>
      <p:sp>
        <p:nvSpPr>
          <p:cNvPr id="5" name="Footer Placeholder 4">
            <a:extLst>
              <a:ext uri="{FF2B5EF4-FFF2-40B4-BE49-F238E27FC236}">
                <a16:creationId xmlns:a16="http://schemas.microsoft.com/office/drawing/2014/main" id="{3A5CD340-619C-8AB3-D0C5-89E53BC7AB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F1DDD6-1A50-7FD1-72FA-273DE2ECA3AF}"/>
              </a:ext>
            </a:extLst>
          </p:cNvPr>
          <p:cNvSpPr>
            <a:spLocks noGrp="1"/>
          </p:cNvSpPr>
          <p:nvPr>
            <p:ph type="sldNum" sz="quarter" idx="12"/>
          </p:nvPr>
        </p:nvSpPr>
        <p:spPr/>
        <p:txBody>
          <a:bodyPr/>
          <a:lstStyle/>
          <a:p>
            <a:fld id="{C7AA38E0-EE1E-47EF-818A-0F09700F8045}" type="slidenum">
              <a:rPr lang="en-US" smtClean="0"/>
              <a:t>‹#›</a:t>
            </a:fld>
            <a:endParaRPr lang="en-US"/>
          </a:p>
        </p:txBody>
      </p:sp>
    </p:spTree>
    <p:extLst>
      <p:ext uri="{BB962C8B-B14F-4D97-AF65-F5344CB8AC3E}">
        <p14:creationId xmlns:p14="http://schemas.microsoft.com/office/powerpoint/2010/main" val="3002101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85819-236E-B55C-73F9-ADB526B865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92CFB3-DB28-4E62-AA6D-9672508D9E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06EF6-B126-4351-0111-328F35F9B6AF}"/>
              </a:ext>
            </a:extLst>
          </p:cNvPr>
          <p:cNvSpPr>
            <a:spLocks noGrp="1"/>
          </p:cNvSpPr>
          <p:nvPr>
            <p:ph type="dt" sz="half" idx="10"/>
          </p:nvPr>
        </p:nvSpPr>
        <p:spPr/>
        <p:txBody>
          <a:bodyPr/>
          <a:lstStyle/>
          <a:p>
            <a:fld id="{CA286377-98A8-43F3-ADF6-00E8BE63E120}" type="datetimeFigureOut">
              <a:rPr lang="en-US" smtClean="0"/>
              <a:t>10/11/2024</a:t>
            </a:fld>
            <a:endParaRPr lang="en-US"/>
          </a:p>
        </p:txBody>
      </p:sp>
      <p:sp>
        <p:nvSpPr>
          <p:cNvPr id="5" name="Footer Placeholder 4">
            <a:extLst>
              <a:ext uri="{FF2B5EF4-FFF2-40B4-BE49-F238E27FC236}">
                <a16:creationId xmlns:a16="http://schemas.microsoft.com/office/drawing/2014/main" id="{D3F93ED5-A2FB-D1A4-20AE-BE1A075E3E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8EC258-7659-1F44-06E1-78931BDE072F}"/>
              </a:ext>
            </a:extLst>
          </p:cNvPr>
          <p:cNvSpPr>
            <a:spLocks noGrp="1"/>
          </p:cNvSpPr>
          <p:nvPr>
            <p:ph type="sldNum" sz="quarter" idx="12"/>
          </p:nvPr>
        </p:nvSpPr>
        <p:spPr/>
        <p:txBody>
          <a:bodyPr/>
          <a:lstStyle/>
          <a:p>
            <a:fld id="{C7AA38E0-EE1E-47EF-818A-0F09700F8045}" type="slidenum">
              <a:rPr lang="en-US" smtClean="0"/>
              <a:t>‹#›</a:t>
            </a:fld>
            <a:endParaRPr lang="en-US"/>
          </a:p>
        </p:txBody>
      </p:sp>
    </p:spTree>
    <p:extLst>
      <p:ext uri="{BB962C8B-B14F-4D97-AF65-F5344CB8AC3E}">
        <p14:creationId xmlns:p14="http://schemas.microsoft.com/office/powerpoint/2010/main" val="4254525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8E19E-62E2-C469-1D09-E781F00231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94B66C-BBCE-1940-703A-609AD5A560A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D83593-4832-2E9A-23EF-1F2E6900B1C5}"/>
              </a:ext>
            </a:extLst>
          </p:cNvPr>
          <p:cNvSpPr>
            <a:spLocks noGrp="1"/>
          </p:cNvSpPr>
          <p:nvPr>
            <p:ph type="dt" sz="half" idx="10"/>
          </p:nvPr>
        </p:nvSpPr>
        <p:spPr/>
        <p:txBody>
          <a:bodyPr/>
          <a:lstStyle/>
          <a:p>
            <a:fld id="{CA286377-98A8-43F3-ADF6-00E8BE63E120}" type="datetimeFigureOut">
              <a:rPr lang="en-US" smtClean="0"/>
              <a:t>10/11/2024</a:t>
            </a:fld>
            <a:endParaRPr lang="en-US"/>
          </a:p>
        </p:txBody>
      </p:sp>
      <p:sp>
        <p:nvSpPr>
          <p:cNvPr id="5" name="Footer Placeholder 4">
            <a:extLst>
              <a:ext uri="{FF2B5EF4-FFF2-40B4-BE49-F238E27FC236}">
                <a16:creationId xmlns:a16="http://schemas.microsoft.com/office/drawing/2014/main" id="{EA04DCB5-EE21-862B-AB54-63604F34BC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80068F-8524-B231-4E04-49CB8F07C3E9}"/>
              </a:ext>
            </a:extLst>
          </p:cNvPr>
          <p:cNvSpPr>
            <a:spLocks noGrp="1"/>
          </p:cNvSpPr>
          <p:nvPr>
            <p:ph type="sldNum" sz="quarter" idx="12"/>
          </p:nvPr>
        </p:nvSpPr>
        <p:spPr/>
        <p:txBody>
          <a:bodyPr/>
          <a:lstStyle/>
          <a:p>
            <a:fld id="{C7AA38E0-EE1E-47EF-818A-0F09700F8045}" type="slidenum">
              <a:rPr lang="en-US" smtClean="0"/>
              <a:t>‹#›</a:t>
            </a:fld>
            <a:endParaRPr lang="en-US"/>
          </a:p>
        </p:txBody>
      </p:sp>
    </p:spTree>
    <p:extLst>
      <p:ext uri="{BB962C8B-B14F-4D97-AF65-F5344CB8AC3E}">
        <p14:creationId xmlns:p14="http://schemas.microsoft.com/office/powerpoint/2010/main" val="524478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78D7-81D7-078A-10F0-2B32E81809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0DAA2A-09F2-ED8C-3258-AE42F4B8A0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78DC36-47A8-32C4-F120-6648CD127B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DBEA69-613C-611B-6A15-4AB13B3CA64D}"/>
              </a:ext>
            </a:extLst>
          </p:cNvPr>
          <p:cNvSpPr>
            <a:spLocks noGrp="1"/>
          </p:cNvSpPr>
          <p:nvPr>
            <p:ph type="dt" sz="half" idx="10"/>
          </p:nvPr>
        </p:nvSpPr>
        <p:spPr/>
        <p:txBody>
          <a:bodyPr/>
          <a:lstStyle/>
          <a:p>
            <a:fld id="{CA286377-98A8-43F3-ADF6-00E8BE63E120}" type="datetimeFigureOut">
              <a:rPr lang="en-US" smtClean="0"/>
              <a:t>10/11/2024</a:t>
            </a:fld>
            <a:endParaRPr lang="en-US"/>
          </a:p>
        </p:txBody>
      </p:sp>
      <p:sp>
        <p:nvSpPr>
          <p:cNvPr id="6" name="Footer Placeholder 5">
            <a:extLst>
              <a:ext uri="{FF2B5EF4-FFF2-40B4-BE49-F238E27FC236}">
                <a16:creationId xmlns:a16="http://schemas.microsoft.com/office/drawing/2014/main" id="{00B62E97-8CF5-6D47-9C78-53375938AC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07BCB6-3CC2-3FF6-C059-6009D0B0E5B0}"/>
              </a:ext>
            </a:extLst>
          </p:cNvPr>
          <p:cNvSpPr>
            <a:spLocks noGrp="1"/>
          </p:cNvSpPr>
          <p:nvPr>
            <p:ph type="sldNum" sz="quarter" idx="12"/>
          </p:nvPr>
        </p:nvSpPr>
        <p:spPr/>
        <p:txBody>
          <a:bodyPr/>
          <a:lstStyle/>
          <a:p>
            <a:fld id="{C7AA38E0-EE1E-47EF-818A-0F09700F8045}" type="slidenum">
              <a:rPr lang="en-US" smtClean="0"/>
              <a:t>‹#›</a:t>
            </a:fld>
            <a:endParaRPr lang="en-US"/>
          </a:p>
        </p:txBody>
      </p:sp>
    </p:spTree>
    <p:extLst>
      <p:ext uri="{BB962C8B-B14F-4D97-AF65-F5344CB8AC3E}">
        <p14:creationId xmlns:p14="http://schemas.microsoft.com/office/powerpoint/2010/main" val="3451166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4BDD6-769B-5473-D770-0A1E2453CB0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1CC462-F45D-6836-04E7-052DEF7A63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A22816-BBB6-E4E8-CAAC-3D0C7B8DF7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E70E13-5259-5E2C-1028-E393173D4C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178522-69A0-12D7-A92B-FB59755D74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B2088B-2DBA-8729-735C-3CCCB3658B6C}"/>
              </a:ext>
            </a:extLst>
          </p:cNvPr>
          <p:cNvSpPr>
            <a:spLocks noGrp="1"/>
          </p:cNvSpPr>
          <p:nvPr>
            <p:ph type="dt" sz="half" idx="10"/>
          </p:nvPr>
        </p:nvSpPr>
        <p:spPr/>
        <p:txBody>
          <a:bodyPr/>
          <a:lstStyle/>
          <a:p>
            <a:fld id="{CA286377-98A8-43F3-ADF6-00E8BE63E120}" type="datetimeFigureOut">
              <a:rPr lang="en-US" smtClean="0"/>
              <a:t>10/11/2024</a:t>
            </a:fld>
            <a:endParaRPr lang="en-US"/>
          </a:p>
        </p:txBody>
      </p:sp>
      <p:sp>
        <p:nvSpPr>
          <p:cNvPr id="8" name="Footer Placeholder 7">
            <a:extLst>
              <a:ext uri="{FF2B5EF4-FFF2-40B4-BE49-F238E27FC236}">
                <a16:creationId xmlns:a16="http://schemas.microsoft.com/office/drawing/2014/main" id="{6F8F16AE-CCDA-E664-EE18-9D467644A4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A8A4B7A-9BCA-0632-F62E-76B7794D8A74}"/>
              </a:ext>
            </a:extLst>
          </p:cNvPr>
          <p:cNvSpPr>
            <a:spLocks noGrp="1"/>
          </p:cNvSpPr>
          <p:nvPr>
            <p:ph type="sldNum" sz="quarter" idx="12"/>
          </p:nvPr>
        </p:nvSpPr>
        <p:spPr/>
        <p:txBody>
          <a:bodyPr/>
          <a:lstStyle/>
          <a:p>
            <a:fld id="{C7AA38E0-EE1E-47EF-818A-0F09700F8045}" type="slidenum">
              <a:rPr lang="en-US" smtClean="0"/>
              <a:t>‹#›</a:t>
            </a:fld>
            <a:endParaRPr lang="en-US"/>
          </a:p>
        </p:txBody>
      </p:sp>
    </p:spTree>
    <p:extLst>
      <p:ext uri="{BB962C8B-B14F-4D97-AF65-F5344CB8AC3E}">
        <p14:creationId xmlns:p14="http://schemas.microsoft.com/office/powerpoint/2010/main" val="3919240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AB836-073D-7B91-5E85-AC19AD5F82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99D6845-56C7-4985-CE68-5712C0BFF069}"/>
              </a:ext>
            </a:extLst>
          </p:cNvPr>
          <p:cNvSpPr>
            <a:spLocks noGrp="1"/>
          </p:cNvSpPr>
          <p:nvPr>
            <p:ph type="dt" sz="half" idx="10"/>
          </p:nvPr>
        </p:nvSpPr>
        <p:spPr/>
        <p:txBody>
          <a:bodyPr/>
          <a:lstStyle/>
          <a:p>
            <a:fld id="{CA286377-98A8-43F3-ADF6-00E8BE63E120}" type="datetimeFigureOut">
              <a:rPr lang="en-US" smtClean="0"/>
              <a:t>10/11/2024</a:t>
            </a:fld>
            <a:endParaRPr lang="en-US"/>
          </a:p>
        </p:txBody>
      </p:sp>
      <p:sp>
        <p:nvSpPr>
          <p:cNvPr id="4" name="Footer Placeholder 3">
            <a:extLst>
              <a:ext uri="{FF2B5EF4-FFF2-40B4-BE49-F238E27FC236}">
                <a16:creationId xmlns:a16="http://schemas.microsoft.com/office/drawing/2014/main" id="{3C515CEC-A174-98E8-AFE3-1F39D210F7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C96417-15C2-CEC6-0FE0-134BF0160E94}"/>
              </a:ext>
            </a:extLst>
          </p:cNvPr>
          <p:cNvSpPr>
            <a:spLocks noGrp="1"/>
          </p:cNvSpPr>
          <p:nvPr>
            <p:ph type="sldNum" sz="quarter" idx="12"/>
          </p:nvPr>
        </p:nvSpPr>
        <p:spPr/>
        <p:txBody>
          <a:bodyPr/>
          <a:lstStyle/>
          <a:p>
            <a:fld id="{C7AA38E0-EE1E-47EF-818A-0F09700F8045}" type="slidenum">
              <a:rPr lang="en-US" smtClean="0"/>
              <a:t>‹#›</a:t>
            </a:fld>
            <a:endParaRPr lang="en-US"/>
          </a:p>
        </p:txBody>
      </p:sp>
    </p:spTree>
    <p:extLst>
      <p:ext uri="{BB962C8B-B14F-4D97-AF65-F5344CB8AC3E}">
        <p14:creationId xmlns:p14="http://schemas.microsoft.com/office/powerpoint/2010/main" val="1420322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988D1E-29F8-1DFB-5EF6-9DECDCACDED3}"/>
              </a:ext>
            </a:extLst>
          </p:cNvPr>
          <p:cNvSpPr>
            <a:spLocks noGrp="1"/>
          </p:cNvSpPr>
          <p:nvPr>
            <p:ph type="dt" sz="half" idx="10"/>
          </p:nvPr>
        </p:nvSpPr>
        <p:spPr/>
        <p:txBody>
          <a:bodyPr/>
          <a:lstStyle/>
          <a:p>
            <a:fld id="{CA286377-98A8-43F3-ADF6-00E8BE63E120}" type="datetimeFigureOut">
              <a:rPr lang="en-US" smtClean="0"/>
              <a:t>10/11/2024</a:t>
            </a:fld>
            <a:endParaRPr lang="en-US"/>
          </a:p>
        </p:txBody>
      </p:sp>
      <p:sp>
        <p:nvSpPr>
          <p:cNvPr id="3" name="Footer Placeholder 2">
            <a:extLst>
              <a:ext uri="{FF2B5EF4-FFF2-40B4-BE49-F238E27FC236}">
                <a16:creationId xmlns:a16="http://schemas.microsoft.com/office/drawing/2014/main" id="{A5A0AEB9-D4A9-EB99-A228-CD784A215A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9AD721-3F6A-6852-D940-8966B68860FF}"/>
              </a:ext>
            </a:extLst>
          </p:cNvPr>
          <p:cNvSpPr>
            <a:spLocks noGrp="1"/>
          </p:cNvSpPr>
          <p:nvPr>
            <p:ph type="sldNum" sz="quarter" idx="12"/>
          </p:nvPr>
        </p:nvSpPr>
        <p:spPr/>
        <p:txBody>
          <a:bodyPr/>
          <a:lstStyle/>
          <a:p>
            <a:fld id="{C7AA38E0-EE1E-47EF-818A-0F09700F8045}" type="slidenum">
              <a:rPr lang="en-US" smtClean="0"/>
              <a:t>‹#›</a:t>
            </a:fld>
            <a:endParaRPr lang="en-US"/>
          </a:p>
        </p:txBody>
      </p:sp>
    </p:spTree>
    <p:extLst>
      <p:ext uri="{BB962C8B-B14F-4D97-AF65-F5344CB8AC3E}">
        <p14:creationId xmlns:p14="http://schemas.microsoft.com/office/powerpoint/2010/main" val="3446429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ADBCE-3FF0-0391-6E8F-96DA582EA6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ABA445-FB96-D4BB-FB69-F8E833DD6B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5C9568-9FE0-D3B8-D17C-8477987D6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2903A3-FA40-3E2A-828D-59C039819AF3}"/>
              </a:ext>
            </a:extLst>
          </p:cNvPr>
          <p:cNvSpPr>
            <a:spLocks noGrp="1"/>
          </p:cNvSpPr>
          <p:nvPr>
            <p:ph type="dt" sz="half" idx="10"/>
          </p:nvPr>
        </p:nvSpPr>
        <p:spPr/>
        <p:txBody>
          <a:bodyPr/>
          <a:lstStyle/>
          <a:p>
            <a:fld id="{CA286377-98A8-43F3-ADF6-00E8BE63E120}" type="datetimeFigureOut">
              <a:rPr lang="en-US" smtClean="0"/>
              <a:t>10/11/2024</a:t>
            </a:fld>
            <a:endParaRPr lang="en-US"/>
          </a:p>
        </p:txBody>
      </p:sp>
      <p:sp>
        <p:nvSpPr>
          <p:cNvPr id="6" name="Footer Placeholder 5">
            <a:extLst>
              <a:ext uri="{FF2B5EF4-FFF2-40B4-BE49-F238E27FC236}">
                <a16:creationId xmlns:a16="http://schemas.microsoft.com/office/drawing/2014/main" id="{9B9FFFA5-69F5-B3AD-D70F-A5B123216E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25F302-6C02-B054-68BF-C1C439C75F32}"/>
              </a:ext>
            </a:extLst>
          </p:cNvPr>
          <p:cNvSpPr>
            <a:spLocks noGrp="1"/>
          </p:cNvSpPr>
          <p:nvPr>
            <p:ph type="sldNum" sz="quarter" idx="12"/>
          </p:nvPr>
        </p:nvSpPr>
        <p:spPr/>
        <p:txBody>
          <a:bodyPr/>
          <a:lstStyle/>
          <a:p>
            <a:fld id="{C7AA38E0-EE1E-47EF-818A-0F09700F8045}" type="slidenum">
              <a:rPr lang="en-US" smtClean="0"/>
              <a:t>‹#›</a:t>
            </a:fld>
            <a:endParaRPr lang="en-US"/>
          </a:p>
        </p:txBody>
      </p:sp>
    </p:spTree>
    <p:extLst>
      <p:ext uri="{BB962C8B-B14F-4D97-AF65-F5344CB8AC3E}">
        <p14:creationId xmlns:p14="http://schemas.microsoft.com/office/powerpoint/2010/main" val="1449190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00D98-DB5E-A0BA-13AD-CFFEEA7574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47A013-E772-A243-D81D-48BAFDD5E1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64179C-999E-F342-C63A-BFDCC9316C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79CA23-E171-95C3-6A08-77695DE9A0E5}"/>
              </a:ext>
            </a:extLst>
          </p:cNvPr>
          <p:cNvSpPr>
            <a:spLocks noGrp="1"/>
          </p:cNvSpPr>
          <p:nvPr>
            <p:ph type="dt" sz="half" idx="10"/>
          </p:nvPr>
        </p:nvSpPr>
        <p:spPr/>
        <p:txBody>
          <a:bodyPr/>
          <a:lstStyle/>
          <a:p>
            <a:fld id="{CA286377-98A8-43F3-ADF6-00E8BE63E120}" type="datetimeFigureOut">
              <a:rPr lang="en-US" smtClean="0"/>
              <a:t>10/11/2024</a:t>
            </a:fld>
            <a:endParaRPr lang="en-US"/>
          </a:p>
        </p:txBody>
      </p:sp>
      <p:sp>
        <p:nvSpPr>
          <p:cNvPr id="6" name="Footer Placeholder 5">
            <a:extLst>
              <a:ext uri="{FF2B5EF4-FFF2-40B4-BE49-F238E27FC236}">
                <a16:creationId xmlns:a16="http://schemas.microsoft.com/office/drawing/2014/main" id="{2EE17397-B7AC-7213-B031-A370C9FE08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F7F63D-F41E-D6AD-7408-D8C62A1E6DFF}"/>
              </a:ext>
            </a:extLst>
          </p:cNvPr>
          <p:cNvSpPr>
            <a:spLocks noGrp="1"/>
          </p:cNvSpPr>
          <p:nvPr>
            <p:ph type="sldNum" sz="quarter" idx="12"/>
          </p:nvPr>
        </p:nvSpPr>
        <p:spPr/>
        <p:txBody>
          <a:bodyPr/>
          <a:lstStyle/>
          <a:p>
            <a:fld id="{C7AA38E0-EE1E-47EF-818A-0F09700F8045}" type="slidenum">
              <a:rPr lang="en-US" smtClean="0"/>
              <a:t>‹#›</a:t>
            </a:fld>
            <a:endParaRPr lang="en-US"/>
          </a:p>
        </p:txBody>
      </p:sp>
    </p:spTree>
    <p:extLst>
      <p:ext uri="{BB962C8B-B14F-4D97-AF65-F5344CB8AC3E}">
        <p14:creationId xmlns:p14="http://schemas.microsoft.com/office/powerpoint/2010/main" val="1760142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83D68-46CD-2F32-916A-F0F48B91DD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8FEADC6-BCC8-E8C7-2ED5-F47F3C085E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92B4E2-1F51-148C-14A7-3BE5D1F1E7AD}"/>
              </a:ext>
            </a:extLst>
          </p:cNvPr>
          <p:cNvSpPr>
            <a:spLocks noGrp="1"/>
          </p:cNvSpPr>
          <p:nvPr>
            <p:ph type="dt" sz="half" idx="10"/>
          </p:nvPr>
        </p:nvSpPr>
        <p:spPr/>
        <p:txBody>
          <a:bodyPr/>
          <a:lstStyle/>
          <a:p>
            <a:fld id="{CA286377-98A8-43F3-ADF6-00E8BE63E120}" type="datetimeFigureOut">
              <a:rPr lang="en-US" smtClean="0"/>
              <a:t>10/11/2024</a:t>
            </a:fld>
            <a:endParaRPr lang="en-US"/>
          </a:p>
        </p:txBody>
      </p:sp>
      <p:sp>
        <p:nvSpPr>
          <p:cNvPr id="5" name="Footer Placeholder 4">
            <a:extLst>
              <a:ext uri="{FF2B5EF4-FFF2-40B4-BE49-F238E27FC236}">
                <a16:creationId xmlns:a16="http://schemas.microsoft.com/office/drawing/2014/main" id="{6043A5EF-FD99-368D-447C-102A9FCA84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5444DA-35E0-D3AB-04F5-552556660F89}"/>
              </a:ext>
            </a:extLst>
          </p:cNvPr>
          <p:cNvSpPr>
            <a:spLocks noGrp="1"/>
          </p:cNvSpPr>
          <p:nvPr>
            <p:ph type="sldNum" sz="quarter" idx="12"/>
          </p:nvPr>
        </p:nvSpPr>
        <p:spPr/>
        <p:txBody>
          <a:bodyPr/>
          <a:lstStyle/>
          <a:p>
            <a:fld id="{C7AA38E0-EE1E-47EF-818A-0F09700F8045}" type="slidenum">
              <a:rPr lang="en-US" smtClean="0"/>
              <a:t>‹#›</a:t>
            </a:fld>
            <a:endParaRPr lang="en-US"/>
          </a:p>
        </p:txBody>
      </p:sp>
    </p:spTree>
    <p:extLst>
      <p:ext uri="{BB962C8B-B14F-4D97-AF65-F5344CB8AC3E}">
        <p14:creationId xmlns:p14="http://schemas.microsoft.com/office/powerpoint/2010/main" val="1779401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10E1C5-1FC2-184F-93E4-8CB0727275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199FFC-BBB4-8051-A4E5-736C3C09C1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397E59-ABFD-4408-E89B-66675616CA18}"/>
              </a:ext>
            </a:extLst>
          </p:cNvPr>
          <p:cNvSpPr>
            <a:spLocks noGrp="1"/>
          </p:cNvSpPr>
          <p:nvPr>
            <p:ph type="dt" sz="half" idx="10"/>
          </p:nvPr>
        </p:nvSpPr>
        <p:spPr/>
        <p:txBody>
          <a:bodyPr/>
          <a:lstStyle/>
          <a:p>
            <a:fld id="{CA286377-98A8-43F3-ADF6-00E8BE63E120}" type="datetimeFigureOut">
              <a:rPr lang="en-US" smtClean="0"/>
              <a:t>10/11/2024</a:t>
            </a:fld>
            <a:endParaRPr lang="en-US"/>
          </a:p>
        </p:txBody>
      </p:sp>
      <p:sp>
        <p:nvSpPr>
          <p:cNvPr id="5" name="Footer Placeholder 4">
            <a:extLst>
              <a:ext uri="{FF2B5EF4-FFF2-40B4-BE49-F238E27FC236}">
                <a16:creationId xmlns:a16="http://schemas.microsoft.com/office/drawing/2014/main" id="{5212E931-361C-0E7C-09D9-17EB95CF1F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1FCDD3-A051-8CE8-B36F-D6B009CB2874}"/>
              </a:ext>
            </a:extLst>
          </p:cNvPr>
          <p:cNvSpPr>
            <a:spLocks noGrp="1"/>
          </p:cNvSpPr>
          <p:nvPr>
            <p:ph type="sldNum" sz="quarter" idx="12"/>
          </p:nvPr>
        </p:nvSpPr>
        <p:spPr/>
        <p:txBody>
          <a:bodyPr/>
          <a:lstStyle/>
          <a:p>
            <a:fld id="{C7AA38E0-EE1E-47EF-818A-0F09700F8045}" type="slidenum">
              <a:rPr lang="en-US" smtClean="0"/>
              <a:t>‹#›</a:t>
            </a:fld>
            <a:endParaRPr lang="en-US"/>
          </a:p>
        </p:txBody>
      </p:sp>
    </p:spTree>
    <p:extLst>
      <p:ext uri="{BB962C8B-B14F-4D97-AF65-F5344CB8AC3E}">
        <p14:creationId xmlns:p14="http://schemas.microsoft.com/office/powerpoint/2010/main" val="2314830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10/11/2024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85DDFE-5FEF-42AE-1CFA-304FDAD72F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2AC938-A413-D582-603F-E7790D024D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7E53D4-85CC-25F6-4864-F2BF7922BD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A286377-98A8-43F3-ADF6-00E8BE63E120}" type="datetimeFigureOut">
              <a:rPr lang="en-US" smtClean="0"/>
              <a:t>10/11/2024</a:t>
            </a:fld>
            <a:endParaRPr lang="en-US"/>
          </a:p>
        </p:txBody>
      </p:sp>
      <p:sp>
        <p:nvSpPr>
          <p:cNvPr id="5" name="Footer Placeholder 4">
            <a:extLst>
              <a:ext uri="{FF2B5EF4-FFF2-40B4-BE49-F238E27FC236}">
                <a16:creationId xmlns:a16="http://schemas.microsoft.com/office/drawing/2014/main" id="{B4410823-D805-C883-FBCF-D39D6D0346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5362AD5-9A48-2D31-DF44-00AC547D43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AA38E0-EE1E-47EF-818A-0F09700F8045}" type="slidenum">
              <a:rPr lang="en-US" smtClean="0"/>
              <a:t>‹#›</a:t>
            </a:fld>
            <a:endParaRPr lang="en-US"/>
          </a:p>
        </p:txBody>
      </p:sp>
    </p:spTree>
    <p:extLst>
      <p:ext uri="{BB962C8B-B14F-4D97-AF65-F5344CB8AC3E}">
        <p14:creationId xmlns:p14="http://schemas.microsoft.com/office/powerpoint/2010/main" val="2010347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
          </a:xfrm>
          <a:custGeom>
            <a:avLst/>
            <a:gdLst/>
            <a:ahLst/>
            <a:cxnLst/>
            <a:rect l="l" t="t" r="r" b="b"/>
            <a:pathLst>
              <a:path w="18288000" h="1028700">
                <a:moveTo>
                  <a:pt x="0" y="0"/>
                </a:moveTo>
                <a:lnTo>
                  <a:pt x="18287999" y="0"/>
                </a:lnTo>
                <a:lnTo>
                  <a:pt x="18287999" y="1028699"/>
                </a:lnTo>
                <a:lnTo>
                  <a:pt x="0" y="1028699"/>
                </a:lnTo>
                <a:lnTo>
                  <a:pt x="0" y="0"/>
                </a:lnTo>
                <a:close/>
              </a:path>
            </a:pathLst>
          </a:custGeom>
          <a:solidFill>
            <a:srgbClr val="E3DE1C"/>
          </a:solidFill>
        </p:spPr>
        <p:txBody>
          <a:bodyPr wrap="square" lIns="0" tIns="0" rIns="0" bIns="0" rtlCol="0"/>
          <a:lstStyle/>
          <a:p>
            <a:endParaRPr sz="1200"/>
          </a:p>
        </p:txBody>
      </p:sp>
      <p:sp>
        <p:nvSpPr>
          <p:cNvPr id="2" name="Holder 2"/>
          <p:cNvSpPr>
            <a:spLocks noGrp="1"/>
          </p:cNvSpPr>
          <p:nvPr>
            <p:ph type="title"/>
          </p:nvPr>
        </p:nvSpPr>
        <p:spPr>
          <a:xfrm>
            <a:off x="4501410" y="1064254"/>
            <a:ext cx="2793153" cy="839893"/>
          </a:xfrm>
          <a:prstGeom prst="rect">
            <a:avLst/>
          </a:prstGeom>
        </p:spPr>
        <p:txBody>
          <a:bodyPr wrap="square" lIns="0" tIns="0" rIns="0" bIns="0">
            <a:spAutoFit/>
          </a:bodyPr>
          <a:lstStyle>
            <a:lvl1pPr>
              <a:defRPr sz="81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10/11/2024</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2.sv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1.sv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75.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82.png"/><Relationship Id="rId7" Type="http://schemas.openxmlformats.org/officeDocument/2006/relationships/image" Target="../media/image5.jpg"/><Relationship Id="rId12" Type="http://schemas.openxmlformats.org/officeDocument/2006/relationships/image" Target="../media/image74.png"/><Relationship Id="rId17" Type="http://schemas.openxmlformats.org/officeDocument/2006/relationships/image" Target="../media/image79.png"/><Relationship Id="rId2" Type="http://schemas.openxmlformats.org/officeDocument/2006/relationships/notesSlide" Target="../notesSlides/notesSlide27.xml"/><Relationship Id="rId16" Type="http://schemas.openxmlformats.org/officeDocument/2006/relationships/image" Target="../media/image78.png"/><Relationship Id="rId20" Type="http://schemas.openxmlformats.org/officeDocument/2006/relationships/image" Target="../media/image81.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73.png"/><Relationship Id="rId5" Type="http://schemas.openxmlformats.org/officeDocument/2006/relationships/image" Target="../media/image3.jpg"/><Relationship Id="rId15" Type="http://schemas.openxmlformats.org/officeDocument/2006/relationships/image" Target="../media/image77.png"/><Relationship Id="rId10" Type="http://schemas.openxmlformats.org/officeDocument/2006/relationships/image" Target="../media/image7.png"/><Relationship Id="rId19" Type="http://schemas.openxmlformats.org/officeDocument/2006/relationships/image" Target="../media/image80.png"/><Relationship Id="rId4" Type="http://schemas.openxmlformats.org/officeDocument/2006/relationships/image" Target="../media/image2.png"/><Relationship Id="rId9" Type="http://schemas.openxmlformats.org/officeDocument/2006/relationships/image" Target="../media/image72.png"/><Relationship Id="rId14" Type="http://schemas.openxmlformats.org/officeDocument/2006/relationships/image" Target="../media/image76.png"/><Relationship Id="rId22" Type="http://schemas.openxmlformats.org/officeDocument/2006/relationships/image" Target="../media/image8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5252767"/>
            <a:ext cx="2690283" cy="1162050"/>
            <a:chOff x="0" y="7879150"/>
            <a:chExt cx="4035425" cy="1743075"/>
          </a:xfrm>
        </p:grpSpPr>
        <p:pic>
          <p:nvPicPr>
            <p:cNvPr id="3" name="object 3"/>
            <p:cNvPicPr/>
            <p:nvPr/>
          </p:nvPicPr>
          <p:blipFill>
            <a:blip r:embed="rId3" cstate="print"/>
            <a:stretch>
              <a:fillRect/>
            </a:stretch>
          </p:blipFill>
          <p:spPr>
            <a:xfrm>
              <a:off x="0" y="8001914"/>
              <a:ext cx="2295524" cy="1619249"/>
            </a:xfrm>
            <a:prstGeom prst="rect">
              <a:avLst/>
            </a:prstGeom>
          </p:spPr>
        </p:pic>
        <p:pic>
          <p:nvPicPr>
            <p:cNvPr id="4" name="object 4"/>
            <p:cNvPicPr/>
            <p:nvPr/>
          </p:nvPicPr>
          <p:blipFill>
            <a:blip r:embed="rId4" cstate="print"/>
            <a:stretch>
              <a:fillRect/>
            </a:stretch>
          </p:blipFill>
          <p:spPr>
            <a:xfrm>
              <a:off x="2292276" y="7879150"/>
              <a:ext cx="1743074" cy="1743074"/>
            </a:xfrm>
            <a:prstGeom prst="rect">
              <a:avLst/>
            </a:prstGeom>
          </p:spPr>
        </p:pic>
      </p:grpSp>
      <p:pic>
        <p:nvPicPr>
          <p:cNvPr id="5" name="object 5"/>
          <p:cNvPicPr/>
          <p:nvPr/>
        </p:nvPicPr>
        <p:blipFill>
          <a:blip r:embed="rId5" cstate="print"/>
          <a:stretch>
            <a:fillRect/>
          </a:stretch>
        </p:blipFill>
        <p:spPr>
          <a:xfrm>
            <a:off x="4303318" y="5524923"/>
            <a:ext cx="1795721" cy="745787"/>
          </a:xfrm>
          <a:prstGeom prst="rect">
            <a:avLst/>
          </a:prstGeom>
        </p:spPr>
      </p:pic>
      <p:pic>
        <p:nvPicPr>
          <p:cNvPr id="6" name="object 6"/>
          <p:cNvPicPr/>
          <p:nvPr/>
        </p:nvPicPr>
        <p:blipFill>
          <a:blip r:embed="rId6" cstate="print"/>
          <a:stretch>
            <a:fillRect/>
          </a:stretch>
        </p:blipFill>
        <p:spPr>
          <a:xfrm>
            <a:off x="6219642" y="5125475"/>
            <a:ext cx="1737607" cy="128904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581089"/>
            <a:ext cx="12192000" cy="277283"/>
          </a:xfrm>
          <a:custGeom>
            <a:avLst/>
            <a:gdLst/>
            <a:ahLst/>
            <a:cxnLst/>
            <a:rect l="l" t="t" r="r" b="b"/>
            <a:pathLst>
              <a:path w="18288000" h="415925">
                <a:moveTo>
                  <a:pt x="18287999" y="415367"/>
                </a:moveTo>
                <a:lnTo>
                  <a:pt x="0" y="415367"/>
                </a:lnTo>
                <a:lnTo>
                  <a:pt x="0" y="0"/>
                </a:lnTo>
                <a:lnTo>
                  <a:pt x="18287999" y="0"/>
                </a:lnTo>
                <a:lnTo>
                  <a:pt x="18287999" y="415367"/>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9" name="object 9"/>
          <p:cNvPicPr/>
          <p:nvPr/>
        </p:nvPicPr>
        <p:blipFill>
          <a:blip r:embed="rId8" cstate="print"/>
          <a:stretch>
            <a:fillRect/>
          </a:stretch>
        </p:blipFill>
        <p:spPr>
          <a:xfrm>
            <a:off x="10527989" y="1137461"/>
            <a:ext cx="1327149" cy="1396999"/>
          </a:xfrm>
          <a:prstGeom prst="rect">
            <a:avLst/>
          </a:prstGeom>
        </p:spPr>
      </p:pic>
      <p:pic>
        <p:nvPicPr>
          <p:cNvPr id="10" name="object 10"/>
          <p:cNvPicPr/>
          <p:nvPr/>
        </p:nvPicPr>
        <p:blipFill>
          <a:blip r:embed="rId9" cstate="print"/>
          <a:stretch>
            <a:fillRect/>
          </a:stretch>
        </p:blipFill>
        <p:spPr>
          <a:xfrm>
            <a:off x="7954941" y="5638464"/>
            <a:ext cx="1777999" cy="488949"/>
          </a:xfrm>
          <a:prstGeom prst="rect">
            <a:avLst/>
          </a:prstGeom>
        </p:spPr>
      </p:pic>
      <p:pic>
        <p:nvPicPr>
          <p:cNvPr id="11" name="object 11"/>
          <p:cNvPicPr/>
          <p:nvPr/>
        </p:nvPicPr>
        <p:blipFill>
          <a:blip r:embed="rId10" cstate="print"/>
          <a:stretch>
            <a:fillRect/>
          </a:stretch>
        </p:blipFill>
        <p:spPr>
          <a:xfrm>
            <a:off x="9820230" y="5589356"/>
            <a:ext cx="534561" cy="537599"/>
          </a:xfrm>
          <a:prstGeom prst="rect">
            <a:avLst/>
          </a:prstGeom>
        </p:spPr>
      </p:pic>
      <p:sp>
        <p:nvSpPr>
          <p:cNvPr id="12" name="object 12"/>
          <p:cNvSpPr/>
          <p:nvPr/>
        </p:nvSpPr>
        <p:spPr>
          <a:xfrm>
            <a:off x="10430264" y="5699624"/>
            <a:ext cx="786977" cy="134620"/>
          </a:xfrm>
          <a:custGeom>
            <a:avLst/>
            <a:gdLst/>
            <a:ahLst/>
            <a:cxnLst/>
            <a:rect l="l" t="t" r="r" b="b"/>
            <a:pathLst>
              <a:path w="1180465" h="201929">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3" name="object 13"/>
          <p:cNvGrpSpPr/>
          <p:nvPr/>
        </p:nvGrpSpPr>
        <p:grpSpPr>
          <a:xfrm>
            <a:off x="11255654" y="5699867"/>
            <a:ext cx="736600" cy="134197"/>
            <a:chOff x="16883481" y="8549800"/>
            <a:chExt cx="1104900" cy="201295"/>
          </a:xfrm>
        </p:grpSpPr>
        <p:pic>
          <p:nvPicPr>
            <p:cNvPr id="14" name="object 14"/>
            <p:cNvPicPr/>
            <p:nvPr/>
          </p:nvPicPr>
          <p:blipFill>
            <a:blip r:embed="rId11" cstate="print"/>
            <a:stretch>
              <a:fillRect/>
            </a:stretch>
          </p:blipFill>
          <p:spPr>
            <a:xfrm>
              <a:off x="16883481" y="8551762"/>
              <a:ext cx="493393" cy="197072"/>
            </a:xfrm>
            <a:prstGeom prst="rect">
              <a:avLst/>
            </a:prstGeom>
          </p:spPr>
        </p:pic>
        <p:sp>
          <p:nvSpPr>
            <p:cNvPr id="15" name="object 15"/>
            <p:cNvSpPr/>
            <p:nvPr/>
          </p:nvSpPr>
          <p:spPr>
            <a:xfrm>
              <a:off x="17398772" y="8549804"/>
              <a:ext cx="215265" cy="201295"/>
            </a:xfrm>
            <a:custGeom>
              <a:avLst/>
              <a:gdLst/>
              <a:ahLst/>
              <a:cxnLst/>
              <a:rect l="l" t="t" r="r" b="b"/>
              <a:pathLst>
                <a:path w="215265" h="201295">
                  <a:moveTo>
                    <a:pt x="41503" y="2705"/>
                  </a:moveTo>
                  <a:lnTo>
                    <a:pt x="0" y="2705"/>
                  </a:lnTo>
                  <a:lnTo>
                    <a:pt x="0" y="198501"/>
                  </a:lnTo>
                  <a:lnTo>
                    <a:pt x="41503" y="198501"/>
                  </a:lnTo>
                  <a:lnTo>
                    <a:pt x="41503" y="2705"/>
                  </a:lnTo>
                  <a:close/>
                </a:path>
                <a:path w="215265" h="20129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16" name="object 16"/>
            <p:cNvPicPr/>
            <p:nvPr/>
          </p:nvPicPr>
          <p:blipFill>
            <a:blip r:embed="rId12" cstate="print"/>
            <a:stretch>
              <a:fillRect/>
            </a:stretch>
          </p:blipFill>
          <p:spPr>
            <a:xfrm>
              <a:off x="17632935" y="8551762"/>
              <a:ext cx="354959" cy="197072"/>
            </a:xfrm>
            <a:prstGeom prst="rect">
              <a:avLst/>
            </a:prstGeom>
          </p:spPr>
        </p:pic>
      </p:grpSp>
      <p:grpSp>
        <p:nvGrpSpPr>
          <p:cNvPr id="17" name="object 17"/>
          <p:cNvGrpSpPr/>
          <p:nvPr/>
        </p:nvGrpSpPr>
        <p:grpSpPr>
          <a:xfrm>
            <a:off x="10428312" y="5911163"/>
            <a:ext cx="557529" cy="105833"/>
            <a:chOff x="15642468" y="8866744"/>
            <a:chExt cx="836294" cy="158750"/>
          </a:xfrm>
        </p:grpSpPr>
        <p:pic>
          <p:nvPicPr>
            <p:cNvPr id="18" name="object 18"/>
            <p:cNvPicPr/>
            <p:nvPr/>
          </p:nvPicPr>
          <p:blipFill>
            <a:blip r:embed="rId13" cstate="print"/>
            <a:stretch>
              <a:fillRect/>
            </a:stretch>
          </p:blipFill>
          <p:spPr>
            <a:xfrm>
              <a:off x="15642468" y="8866867"/>
              <a:ext cx="117136" cy="158410"/>
            </a:xfrm>
            <a:prstGeom prst="rect">
              <a:avLst/>
            </a:prstGeom>
          </p:spPr>
        </p:pic>
        <p:sp>
          <p:nvSpPr>
            <p:cNvPr id="19" name="object 19"/>
            <p:cNvSpPr/>
            <p:nvPr/>
          </p:nvSpPr>
          <p:spPr>
            <a:xfrm>
              <a:off x="15784449" y="8869590"/>
              <a:ext cx="88900" cy="154305"/>
            </a:xfrm>
            <a:custGeom>
              <a:avLst/>
              <a:gdLst/>
              <a:ahLst/>
              <a:cxnLst/>
              <a:rect l="l" t="t" r="r" b="b"/>
              <a:pathLst>
                <a:path w="88900" h="154304">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4" cstate="print"/>
            <a:stretch>
              <a:fillRect/>
            </a:stretch>
          </p:blipFill>
          <p:spPr>
            <a:xfrm>
              <a:off x="15902935" y="8869074"/>
              <a:ext cx="136598" cy="154119"/>
            </a:xfrm>
            <a:prstGeom prst="rect">
              <a:avLst/>
            </a:prstGeom>
          </p:spPr>
        </p:pic>
        <p:sp>
          <p:nvSpPr>
            <p:cNvPr id="21" name="object 21"/>
            <p:cNvSpPr/>
            <p:nvPr/>
          </p:nvSpPr>
          <p:spPr>
            <a:xfrm>
              <a:off x="16061068" y="8869590"/>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2" name="object 22"/>
            <p:cNvPicPr/>
            <p:nvPr/>
          </p:nvPicPr>
          <p:blipFill>
            <a:blip r:embed="rId15" cstate="print"/>
            <a:stretch>
              <a:fillRect/>
            </a:stretch>
          </p:blipFill>
          <p:spPr>
            <a:xfrm>
              <a:off x="16198653" y="8866744"/>
              <a:ext cx="279806" cy="158656"/>
            </a:xfrm>
            <a:prstGeom prst="rect">
              <a:avLst/>
            </a:prstGeom>
          </p:spPr>
        </p:pic>
      </p:grpSp>
      <p:grpSp>
        <p:nvGrpSpPr>
          <p:cNvPr id="23" name="object 23"/>
          <p:cNvGrpSpPr/>
          <p:nvPr/>
        </p:nvGrpSpPr>
        <p:grpSpPr>
          <a:xfrm>
            <a:off x="11035008" y="5911245"/>
            <a:ext cx="400050" cy="105833"/>
            <a:chOff x="16552512" y="8866867"/>
            <a:chExt cx="600075" cy="158750"/>
          </a:xfrm>
        </p:grpSpPr>
        <p:pic>
          <p:nvPicPr>
            <p:cNvPr id="24" name="object 24"/>
            <p:cNvPicPr/>
            <p:nvPr/>
          </p:nvPicPr>
          <p:blipFill>
            <a:blip r:embed="rId16" cstate="print"/>
            <a:stretch>
              <a:fillRect/>
            </a:stretch>
          </p:blipFill>
          <p:spPr>
            <a:xfrm>
              <a:off x="16552512" y="8866867"/>
              <a:ext cx="227174" cy="158410"/>
            </a:xfrm>
            <a:prstGeom prst="rect">
              <a:avLst/>
            </a:prstGeom>
          </p:spPr>
        </p:pic>
        <p:pic>
          <p:nvPicPr>
            <p:cNvPr id="25" name="object 25"/>
            <p:cNvPicPr/>
            <p:nvPr/>
          </p:nvPicPr>
          <p:blipFill>
            <a:blip r:embed="rId17" cstate="print"/>
            <a:stretch>
              <a:fillRect/>
            </a:stretch>
          </p:blipFill>
          <p:spPr>
            <a:xfrm>
              <a:off x="16800127" y="8869074"/>
              <a:ext cx="126316" cy="156203"/>
            </a:xfrm>
            <a:prstGeom prst="rect">
              <a:avLst/>
            </a:prstGeom>
          </p:spPr>
        </p:pic>
        <p:pic>
          <p:nvPicPr>
            <p:cNvPr id="26" name="object 26"/>
            <p:cNvPicPr/>
            <p:nvPr/>
          </p:nvPicPr>
          <p:blipFill>
            <a:blip r:embed="rId18" cstate="print"/>
            <a:stretch>
              <a:fillRect/>
            </a:stretch>
          </p:blipFill>
          <p:spPr>
            <a:xfrm>
              <a:off x="16962061" y="8868951"/>
              <a:ext cx="127663" cy="154119"/>
            </a:xfrm>
            <a:prstGeom prst="rect">
              <a:avLst/>
            </a:prstGeom>
          </p:spPr>
        </p:pic>
        <p:sp>
          <p:nvSpPr>
            <p:cNvPr id="27" name="object 27"/>
            <p:cNvSpPr/>
            <p:nvPr/>
          </p:nvSpPr>
          <p:spPr>
            <a:xfrm>
              <a:off x="17119345" y="8869074"/>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28" name="object 28"/>
          <p:cNvGrpSpPr/>
          <p:nvPr/>
        </p:nvGrpSpPr>
        <p:grpSpPr>
          <a:xfrm>
            <a:off x="11482094" y="5911163"/>
            <a:ext cx="509693" cy="105833"/>
            <a:chOff x="17223140" y="8866744"/>
            <a:chExt cx="764540" cy="158750"/>
          </a:xfrm>
        </p:grpSpPr>
        <p:pic>
          <p:nvPicPr>
            <p:cNvPr id="29" name="object 29"/>
            <p:cNvPicPr/>
            <p:nvPr/>
          </p:nvPicPr>
          <p:blipFill>
            <a:blip r:embed="rId19" cstate="print"/>
            <a:stretch>
              <a:fillRect/>
            </a:stretch>
          </p:blipFill>
          <p:spPr>
            <a:xfrm>
              <a:off x="17223140" y="8868461"/>
              <a:ext cx="254102" cy="154927"/>
            </a:xfrm>
            <a:prstGeom prst="rect">
              <a:avLst/>
            </a:prstGeom>
          </p:spPr>
        </p:pic>
        <p:sp>
          <p:nvSpPr>
            <p:cNvPr id="30" name="object 30"/>
            <p:cNvSpPr/>
            <p:nvPr/>
          </p:nvSpPr>
          <p:spPr>
            <a:xfrm>
              <a:off x="17505148" y="8869082"/>
              <a:ext cx="149225" cy="154940"/>
            </a:xfrm>
            <a:custGeom>
              <a:avLst/>
              <a:gdLst/>
              <a:ahLst/>
              <a:cxnLst/>
              <a:rect l="l" t="t" r="r" b="b"/>
              <a:pathLst>
                <a:path w="149225" h="15494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1" name="object 31"/>
            <p:cNvPicPr/>
            <p:nvPr/>
          </p:nvPicPr>
          <p:blipFill>
            <a:blip r:embed="rId18" cstate="print"/>
            <a:stretch>
              <a:fillRect/>
            </a:stretch>
          </p:blipFill>
          <p:spPr>
            <a:xfrm>
              <a:off x="17690341" y="8868951"/>
              <a:ext cx="127663" cy="154119"/>
            </a:xfrm>
            <a:prstGeom prst="rect">
              <a:avLst/>
            </a:prstGeom>
          </p:spPr>
        </p:pic>
        <p:pic>
          <p:nvPicPr>
            <p:cNvPr id="32" name="object 32"/>
            <p:cNvPicPr/>
            <p:nvPr/>
          </p:nvPicPr>
          <p:blipFill>
            <a:blip r:embed="rId20" cstate="print"/>
            <a:stretch>
              <a:fillRect/>
            </a:stretch>
          </p:blipFill>
          <p:spPr>
            <a:xfrm>
              <a:off x="17840770" y="8866744"/>
              <a:ext cx="146635" cy="158656"/>
            </a:xfrm>
            <a:prstGeom prst="rect">
              <a:avLst/>
            </a:prstGeom>
          </p:spPr>
        </p:pic>
      </p:grpSp>
      <p:sp>
        <p:nvSpPr>
          <p:cNvPr id="33" name="object 33"/>
          <p:cNvSpPr txBox="1">
            <a:spLocks noGrp="1"/>
          </p:cNvSpPr>
          <p:nvPr>
            <p:ph type="title"/>
          </p:nvPr>
        </p:nvSpPr>
        <p:spPr>
          <a:xfrm>
            <a:off x="4505379" y="1059813"/>
            <a:ext cx="2785110" cy="837777"/>
          </a:xfrm>
          <a:prstGeom prst="rect">
            <a:avLst/>
          </a:prstGeom>
        </p:spPr>
        <p:txBody>
          <a:bodyPr vert="horz" wrap="square" lIns="0" tIns="10583"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83"/>
              </a:spcBef>
            </a:pPr>
            <a:r>
              <a:rPr sz="5367" spc="253" dirty="0">
                <a:latin typeface="Cambria"/>
                <a:cs typeface="Cambria"/>
              </a:rPr>
              <a:t>E</a:t>
            </a:r>
            <a:r>
              <a:rPr sz="5367" spc="117" dirty="0">
                <a:latin typeface="Cambria"/>
                <a:cs typeface="Cambria"/>
              </a:rPr>
              <a:t>u</a:t>
            </a:r>
            <a:r>
              <a:rPr sz="5367" spc="103" dirty="0">
                <a:latin typeface="Cambria"/>
                <a:cs typeface="Cambria"/>
              </a:rPr>
              <a:t>r</a:t>
            </a:r>
            <a:r>
              <a:rPr sz="5367" spc="136" dirty="0">
                <a:latin typeface="Cambria"/>
                <a:cs typeface="Cambria"/>
              </a:rPr>
              <a:t>h</a:t>
            </a:r>
            <a:r>
              <a:rPr sz="5367" spc="-13" dirty="0">
                <a:latin typeface="Cambria"/>
                <a:cs typeface="Cambria"/>
              </a:rPr>
              <a:t>o</a:t>
            </a:r>
            <a:r>
              <a:rPr sz="5367" spc="27" dirty="0">
                <a:latin typeface="Cambria"/>
                <a:cs typeface="Cambria"/>
              </a:rPr>
              <a:t>p</a:t>
            </a:r>
            <a:r>
              <a:rPr sz="5367" spc="47" dirty="0">
                <a:latin typeface="Cambria"/>
                <a:cs typeface="Cambria"/>
              </a:rPr>
              <a:t>e</a:t>
            </a:r>
            <a:endParaRPr sz="5367">
              <a:latin typeface="Cambria"/>
              <a:cs typeface="Cambria"/>
            </a:endParaRPr>
          </a:p>
        </p:txBody>
      </p:sp>
      <p:sp>
        <p:nvSpPr>
          <p:cNvPr id="34" name="object 34"/>
          <p:cNvSpPr txBox="1"/>
          <p:nvPr/>
        </p:nvSpPr>
        <p:spPr>
          <a:xfrm>
            <a:off x="2516738" y="1732530"/>
            <a:ext cx="6762750" cy="803910"/>
          </a:xfrm>
          <a:prstGeom prst="rect">
            <a:avLst/>
          </a:prstGeom>
        </p:spPr>
        <p:txBody>
          <a:bodyPr vert="horz" wrap="square" lIns="0" tIns="13589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ct val="100000"/>
              </a:lnSpc>
              <a:spcBef>
                <a:spcPts val="1070"/>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algn="ctr">
              <a:lnSpc>
                <a:spcPct val="100000"/>
              </a:lnSpc>
              <a:spcBef>
                <a:spcPts val="629"/>
              </a:spcBef>
            </a:pPr>
            <a:r>
              <a:rPr sz="1467" spc="73" dirty="0">
                <a:latin typeface="Trebuchet MS"/>
                <a:cs typeface="Trebuchet MS"/>
              </a:rPr>
              <a:t>Erasmus+</a:t>
            </a:r>
            <a:r>
              <a:rPr sz="1467" spc="-73" dirty="0">
                <a:latin typeface="Trebuchet MS"/>
                <a:cs typeface="Trebuchet MS"/>
              </a:rPr>
              <a:t> </a:t>
            </a:r>
            <a:r>
              <a:rPr sz="1467" spc="-7" dirty="0">
                <a:latin typeface="Trebuchet MS"/>
                <a:cs typeface="Trebuchet MS"/>
              </a:rPr>
              <a:t>project</a:t>
            </a:r>
            <a:r>
              <a:rPr sz="1467" spc="-73" dirty="0">
                <a:latin typeface="Trebuchet MS"/>
                <a:cs typeface="Trebuchet MS"/>
              </a:rPr>
              <a:t> </a:t>
            </a:r>
            <a:r>
              <a:rPr sz="1467" spc="-27" dirty="0">
                <a:latin typeface="Trebuchet MS"/>
                <a:cs typeface="Trebuchet MS"/>
              </a:rPr>
              <a:t>n.</a:t>
            </a:r>
            <a:r>
              <a:rPr sz="1467" spc="-73" dirty="0">
                <a:latin typeface="Trebuchet MS"/>
                <a:cs typeface="Trebuchet MS"/>
              </a:rPr>
              <a:t> </a:t>
            </a:r>
            <a:r>
              <a:rPr sz="1467" spc="40" dirty="0">
                <a:latin typeface="Trebuchet MS"/>
                <a:cs typeface="Trebuchet MS"/>
              </a:rPr>
              <a:t>2023-2-IT03-KA220-YOU-000184370</a:t>
            </a:r>
            <a:endParaRPr sz="1467">
              <a:latin typeface="Trebuchet MS"/>
              <a:cs typeface="Trebuchet MS"/>
            </a:endParaRPr>
          </a:p>
        </p:txBody>
      </p:sp>
      <p:sp>
        <p:nvSpPr>
          <p:cNvPr id="35" name="object 35"/>
          <p:cNvSpPr txBox="1"/>
          <p:nvPr/>
        </p:nvSpPr>
        <p:spPr>
          <a:xfrm>
            <a:off x="2516739" y="3209157"/>
            <a:ext cx="6762750" cy="9600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40"/>
              </a:lnSpc>
              <a:spcBef>
                <a:spcPts val="67"/>
              </a:spcBef>
            </a:pPr>
            <a:r>
              <a:rPr lang="en-US" sz="4000" b="1" spc="40" dirty="0">
                <a:latin typeface="Cambria"/>
                <a:cs typeface="Cambria"/>
              </a:rPr>
              <a:t>Life Skills Module 3</a:t>
            </a:r>
            <a:endParaRPr sz="4000" dirty="0">
              <a:latin typeface="Cambria"/>
              <a:cs typeface="Cambria"/>
            </a:endParaRPr>
          </a:p>
          <a:p>
            <a:pPr algn="ctr">
              <a:lnSpc>
                <a:spcPts val="2660"/>
              </a:lnSpc>
            </a:pPr>
            <a:r>
              <a:rPr lang="en-US" sz="3000" spc="63" dirty="0">
                <a:latin typeface="Georgia"/>
                <a:cs typeface="Georgia"/>
              </a:rPr>
              <a:t>Critical and Creative Thinking </a:t>
            </a:r>
            <a:endParaRPr sz="3000" dirty="0">
              <a:latin typeface="Georgia"/>
              <a:cs typeface="Georgia"/>
            </a:endParaRPr>
          </a:p>
        </p:txBody>
      </p:sp>
      <p:pic>
        <p:nvPicPr>
          <p:cNvPr id="36" name="object 36"/>
          <p:cNvPicPr/>
          <p:nvPr/>
        </p:nvPicPr>
        <p:blipFill>
          <a:blip r:embed="rId21" cstate="print"/>
          <a:stretch>
            <a:fillRect/>
          </a:stretch>
        </p:blipFill>
        <p:spPr>
          <a:xfrm>
            <a:off x="2859059" y="5567396"/>
            <a:ext cx="1131887" cy="656166"/>
          </a:xfrm>
          <a:prstGeom prst="rect">
            <a:avLst/>
          </a:prstGeom>
        </p:spPr>
      </p:pic>
    </p:spTree>
    <p:extLst>
      <p:ext uri="{BB962C8B-B14F-4D97-AF65-F5344CB8AC3E}">
        <p14:creationId xmlns:p14="http://schemas.microsoft.com/office/powerpoint/2010/main" val="117038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A320C9-9735-4D13-8279-C1C674841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92544CF4-9B52-4A7B-A4B3-88C72729B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7126"/>
            <a:ext cx="11167447" cy="2018806"/>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E75862C5-5C00-4421-BC7B-9B7B86DBC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04C3E8-58A9-B6F3-EE9A-ABFC46C4A37B}"/>
              </a:ext>
            </a:extLst>
          </p:cNvPr>
          <p:cNvSpPr>
            <a:spLocks noGrp="1"/>
          </p:cNvSpPr>
          <p:nvPr>
            <p:ph type="title"/>
          </p:nvPr>
        </p:nvSpPr>
        <p:spPr>
          <a:xfrm>
            <a:off x="1115568" y="548640"/>
            <a:ext cx="10168128" cy="1179576"/>
          </a:xfrm>
        </p:spPr>
        <p:txBody>
          <a:bodyPr>
            <a:normAutofit/>
          </a:bodyPr>
          <a:lstStyle/>
          <a:p>
            <a:r>
              <a:rPr lang="en-US" sz="4000"/>
              <a:t>In this module, we will talk about:</a:t>
            </a:r>
          </a:p>
        </p:txBody>
      </p:sp>
      <p:sp>
        <p:nvSpPr>
          <p:cNvPr id="15" name="Rectangle 14">
            <a:extLst>
              <a:ext uri="{FF2B5EF4-FFF2-40B4-BE49-F238E27FC236}">
                <a16:creationId xmlns:a16="http://schemas.microsoft.com/office/drawing/2014/main" id="{089440EF-9BE9-4AE9-8C28-00B02296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67CA7225-9486-E238-6592-186A3174E86F}"/>
              </a:ext>
            </a:extLst>
          </p:cNvPr>
          <p:cNvGraphicFramePr>
            <a:graphicFrameLocks noGrp="1"/>
          </p:cNvGraphicFramePr>
          <p:nvPr>
            <p:ph idx="1"/>
            <p:extLst>
              <p:ext uri="{D42A27DB-BD31-4B8C-83A1-F6EECF244321}">
                <p14:modId xmlns:p14="http://schemas.microsoft.com/office/powerpoint/2010/main" val="1559247940"/>
              </p:ext>
            </p:extLst>
          </p:nvPr>
        </p:nvGraphicFramePr>
        <p:xfrm>
          <a:off x="1115568" y="2269730"/>
          <a:ext cx="10168128" cy="39939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053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hought Bubble: Cloud 41">
            <a:extLst>
              <a:ext uri="{FF2B5EF4-FFF2-40B4-BE49-F238E27FC236}">
                <a16:creationId xmlns:a16="http://schemas.microsoft.com/office/drawing/2014/main" id="{68E2A73C-1E1E-7E0E-14DE-0A6BCA98C40F}"/>
              </a:ext>
            </a:extLst>
          </p:cNvPr>
          <p:cNvSpPr/>
          <p:nvPr/>
        </p:nvSpPr>
        <p:spPr>
          <a:xfrm>
            <a:off x="9526780" y="2293942"/>
            <a:ext cx="2665220" cy="1314422"/>
          </a:xfrm>
          <a:prstGeom prst="cloudCallout">
            <a:avLst>
              <a:gd name="adj1" fmla="val -50567"/>
              <a:gd name="adj2" fmla="val 64819"/>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hought Bubble: Cloud 40">
            <a:extLst>
              <a:ext uri="{FF2B5EF4-FFF2-40B4-BE49-F238E27FC236}">
                <a16:creationId xmlns:a16="http://schemas.microsoft.com/office/drawing/2014/main" id="{38DE3F92-FF6B-6601-7E63-F3F10259967F}"/>
              </a:ext>
            </a:extLst>
          </p:cNvPr>
          <p:cNvSpPr/>
          <p:nvPr/>
        </p:nvSpPr>
        <p:spPr>
          <a:xfrm>
            <a:off x="7352617" y="1054718"/>
            <a:ext cx="2665220" cy="1314422"/>
          </a:xfrm>
          <a:prstGeom prst="cloudCallout">
            <a:avLst>
              <a:gd name="adj1" fmla="val -37606"/>
              <a:gd name="adj2" fmla="val 77960"/>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hought Bubble: Cloud 39">
            <a:extLst>
              <a:ext uri="{FF2B5EF4-FFF2-40B4-BE49-F238E27FC236}">
                <a16:creationId xmlns:a16="http://schemas.microsoft.com/office/drawing/2014/main" id="{DD6BC0AB-D6E8-1F2B-3807-3219B024827A}"/>
              </a:ext>
            </a:extLst>
          </p:cNvPr>
          <p:cNvSpPr/>
          <p:nvPr/>
        </p:nvSpPr>
        <p:spPr>
          <a:xfrm>
            <a:off x="104596" y="2851502"/>
            <a:ext cx="1892741" cy="1139252"/>
          </a:xfrm>
          <a:prstGeom prst="cloudCallout">
            <a:avLst>
              <a:gd name="adj1" fmla="val 58915"/>
              <a:gd name="adj2" fmla="val 37529"/>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hought Bubble: Cloud 38">
            <a:extLst>
              <a:ext uri="{FF2B5EF4-FFF2-40B4-BE49-F238E27FC236}">
                <a16:creationId xmlns:a16="http://schemas.microsoft.com/office/drawing/2014/main" id="{E86B7FFC-1219-804F-75C2-75B12B193E75}"/>
              </a:ext>
            </a:extLst>
          </p:cNvPr>
          <p:cNvSpPr/>
          <p:nvPr/>
        </p:nvSpPr>
        <p:spPr>
          <a:xfrm>
            <a:off x="2345466" y="1118560"/>
            <a:ext cx="2665220" cy="1314422"/>
          </a:xfrm>
          <a:prstGeom prst="cloudCallout">
            <a:avLst>
              <a:gd name="adj1" fmla="val 27580"/>
              <a:gd name="adj2" fmla="val 71003"/>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228220-A871-99AF-278D-E710A1948B6E}"/>
              </a:ext>
            </a:extLst>
          </p:cNvPr>
          <p:cNvSpPr>
            <a:spLocks noGrp="1"/>
          </p:cNvSpPr>
          <p:nvPr>
            <p:ph type="title"/>
          </p:nvPr>
        </p:nvSpPr>
        <p:spPr>
          <a:xfrm>
            <a:off x="838199" y="244792"/>
            <a:ext cx="10515600" cy="1325563"/>
          </a:xfrm>
        </p:spPr>
        <p:txBody>
          <a:bodyPr/>
          <a:lstStyle/>
          <a:p>
            <a:r>
              <a:rPr lang="en-US" dirty="0"/>
              <a:t>Processes of the brain </a:t>
            </a:r>
          </a:p>
        </p:txBody>
      </p:sp>
      <p:pic>
        <p:nvPicPr>
          <p:cNvPr id="4" name="Graphic 3" descr="Male profile outline">
            <a:extLst>
              <a:ext uri="{FF2B5EF4-FFF2-40B4-BE49-F238E27FC236}">
                <a16:creationId xmlns:a16="http://schemas.microsoft.com/office/drawing/2014/main" id="{52904A61-D34E-E44A-8AAA-D0EFE13F1EC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38890" y="3881595"/>
            <a:ext cx="1914219" cy="1914219"/>
          </a:xfrm>
          <a:prstGeom prst="rect">
            <a:avLst/>
          </a:prstGeom>
        </p:spPr>
      </p:pic>
      <p:sp>
        <p:nvSpPr>
          <p:cNvPr id="6" name="TextBox 5">
            <a:extLst>
              <a:ext uri="{FF2B5EF4-FFF2-40B4-BE49-F238E27FC236}">
                <a16:creationId xmlns:a16="http://schemas.microsoft.com/office/drawing/2014/main" id="{FBF0C920-0C5C-96D4-D20A-9F4F697D0DF2}"/>
              </a:ext>
            </a:extLst>
          </p:cNvPr>
          <p:cNvSpPr txBox="1"/>
          <p:nvPr/>
        </p:nvSpPr>
        <p:spPr>
          <a:xfrm>
            <a:off x="2278625" y="3623759"/>
            <a:ext cx="1799304" cy="369332"/>
          </a:xfrm>
          <a:prstGeom prst="rect">
            <a:avLst/>
          </a:prstGeom>
          <a:noFill/>
        </p:spPr>
        <p:txBody>
          <a:bodyPr wrap="square" rtlCol="0">
            <a:spAutoFit/>
          </a:bodyPr>
          <a:lstStyle/>
          <a:p>
            <a:r>
              <a:rPr lang="en-US" dirty="0"/>
              <a:t>Comprehension</a:t>
            </a:r>
          </a:p>
        </p:txBody>
      </p:sp>
      <p:sp>
        <p:nvSpPr>
          <p:cNvPr id="7" name="TextBox 6">
            <a:extLst>
              <a:ext uri="{FF2B5EF4-FFF2-40B4-BE49-F238E27FC236}">
                <a16:creationId xmlns:a16="http://schemas.microsoft.com/office/drawing/2014/main" id="{D48DDA65-953D-45BF-2FEB-03991EF3A8ED}"/>
              </a:ext>
            </a:extLst>
          </p:cNvPr>
          <p:cNvSpPr txBox="1"/>
          <p:nvPr/>
        </p:nvSpPr>
        <p:spPr>
          <a:xfrm>
            <a:off x="4144684" y="2791739"/>
            <a:ext cx="1221780" cy="369332"/>
          </a:xfrm>
          <a:prstGeom prst="rect">
            <a:avLst/>
          </a:prstGeom>
          <a:noFill/>
        </p:spPr>
        <p:txBody>
          <a:bodyPr wrap="square" rtlCol="0">
            <a:spAutoFit/>
          </a:bodyPr>
          <a:lstStyle/>
          <a:p>
            <a:r>
              <a:rPr lang="en-US" dirty="0"/>
              <a:t>Memory</a:t>
            </a:r>
          </a:p>
        </p:txBody>
      </p:sp>
      <p:sp>
        <p:nvSpPr>
          <p:cNvPr id="8" name="TextBox 7">
            <a:extLst>
              <a:ext uri="{FF2B5EF4-FFF2-40B4-BE49-F238E27FC236}">
                <a16:creationId xmlns:a16="http://schemas.microsoft.com/office/drawing/2014/main" id="{717ED735-6A24-7E90-C8AD-F167C5EA3C10}"/>
              </a:ext>
            </a:extLst>
          </p:cNvPr>
          <p:cNvSpPr txBox="1"/>
          <p:nvPr/>
        </p:nvSpPr>
        <p:spPr>
          <a:xfrm>
            <a:off x="6743063" y="2738960"/>
            <a:ext cx="1307861" cy="646331"/>
          </a:xfrm>
          <a:prstGeom prst="rect">
            <a:avLst/>
          </a:prstGeom>
          <a:noFill/>
        </p:spPr>
        <p:txBody>
          <a:bodyPr wrap="square" rtlCol="0">
            <a:spAutoFit/>
          </a:bodyPr>
          <a:lstStyle/>
          <a:p>
            <a:r>
              <a:rPr lang="en-US" dirty="0"/>
              <a:t>Critical </a:t>
            </a:r>
          </a:p>
          <a:p>
            <a:r>
              <a:rPr lang="en-US" dirty="0"/>
              <a:t>Thinking</a:t>
            </a:r>
          </a:p>
        </p:txBody>
      </p:sp>
      <p:sp>
        <p:nvSpPr>
          <p:cNvPr id="9" name="TextBox 8">
            <a:extLst>
              <a:ext uri="{FF2B5EF4-FFF2-40B4-BE49-F238E27FC236}">
                <a16:creationId xmlns:a16="http://schemas.microsoft.com/office/drawing/2014/main" id="{6E9F246C-BB98-7E1B-2598-A653DBF911F6}"/>
              </a:ext>
            </a:extLst>
          </p:cNvPr>
          <p:cNvSpPr txBox="1"/>
          <p:nvPr/>
        </p:nvSpPr>
        <p:spPr>
          <a:xfrm>
            <a:off x="8286899" y="3571567"/>
            <a:ext cx="1309047" cy="646331"/>
          </a:xfrm>
          <a:prstGeom prst="rect">
            <a:avLst/>
          </a:prstGeom>
          <a:noFill/>
        </p:spPr>
        <p:txBody>
          <a:bodyPr wrap="square" rtlCol="0">
            <a:spAutoFit/>
          </a:bodyPr>
          <a:lstStyle/>
          <a:p>
            <a:r>
              <a:rPr lang="en-US" dirty="0"/>
              <a:t>Creative Thinking</a:t>
            </a:r>
          </a:p>
        </p:txBody>
      </p:sp>
      <p:sp>
        <p:nvSpPr>
          <p:cNvPr id="11" name="TextBox 10">
            <a:extLst>
              <a:ext uri="{FF2B5EF4-FFF2-40B4-BE49-F238E27FC236}">
                <a16:creationId xmlns:a16="http://schemas.microsoft.com/office/drawing/2014/main" id="{D0E5D980-2C2E-7FD8-485F-C9A5788FC65F}"/>
              </a:ext>
            </a:extLst>
          </p:cNvPr>
          <p:cNvSpPr txBox="1"/>
          <p:nvPr/>
        </p:nvSpPr>
        <p:spPr>
          <a:xfrm>
            <a:off x="2545848" y="1481560"/>
            <a:ext cx="2515637" cy="610295"/>
          </a:xfrm>
          <a:prstGeom prst="rect">
            <a:avLst/>
          </a:prstGeom>
          <a:noFill/>
        </p:spPr>
        <p:txBody>
          <a:bodyPr wrap="square">
            <a:spAutoFit/>
          </a:bodyPr>
          <a:lstStyle/>
          <a:p>
            <a:pPr marR="0">
              <a:lnSpc>
                <a:spcPct val="107000"/>
              </a:lnSpc>
              <a:spcBef>
                <a:spcPts val="0"/>
              </a:spcBef>
              <a:spcAft>
                <a:spcPts val="800"/>
              </a:spcAft>
            </a:pPr>
            <a:r>
              <a:rPr lang="en-US" sz="1600" kern="100" dirty="0">
                <a:latin typeface="Aptos" panose="020B0004020202020204" pitchFamily="34" charset="0"/>
                <a:cs typeface="Arial" panose="020B0604020202020204" pitchFamily="34" charset="0"/>
              </a:rPr>
              <a:t>Impression, preservation, regeneration </a:t>
            </a:r>
          </a:p>
        </p:txBody>
      </p:sp>
      <p:sp>
        <p:nvSpPr>
          <p:cNvPr id="13" name="TextBox 12">
            <a:extLst>
              <a:ext uri="{FF2B5EF4-FFF2-40B4-BE49-F238E27FC236}">
                <a16:creationId xmlns:a16="http://schemas.microsoft.com/office/drawing/2014/main" id="{61F34C17-5045-6F55-A186-CCE37E027558}"/>
              </a:ext>
            </a:extLst>
          </p:cNvPr>
          <p:cNvSpPr txBox="1"/>
          <p:nvPr/>
        </p:nvSpPr>
        <p:spPr>
          <a:xfrm>
            <a:off x="182879" y="2984246"/>
            <a:ext cx="2017463" cy="873765"/>
          </a:xfrm>
          <a:prstGeom prst="rect">
            <a:avLst/>
          </a:prstGeom>
          <a:noFill/>
        </p:spPr>
        <p:txBody>
          <a:bodyPr wrap="square">
            <a:spAutoFit/>
          </a:bodyPr>
          <a:lstStyle/>
          <a:p>
            <a:pPr marL="0" marR="0">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Arial" panose="020B0604020202020204" pitchFamily="34" charset="0"/>
              </a:rPr>
              <a:t>Decoding, interpreting, understanding</a:t>
            </a:r>
          </a:p>
        </p:txBody>
      </p:sp>
      <p:sp>
        <p:nvSpPr>
          <p:cNvPr id="15" name="TextBox 14">
            <a:extLst>
              <a:ext uri="{FF2B5EF4-FFF2-40B4-BE49-F238E27FC236}">
                <a16:creationId xmlns:a16="http://schemas.microsoft.com/office/drawing/2014/main" id="{28D0E098-A312-D417-B779-992EB70CE2EB}"/>
              </a:ext>
            </a:extLst>
          </p:cNvPr>
          <p:cNvSpPr txBox="1"/>
          <p:nvPr/>
        </p:nvSpPr>
        <p:spPr>
          <a:xfrm>
            <a:off x="7719682" y="1453451"/>
            <a:ext cx="2665220" cy="610295"/>
          </a:xfrm>
          <a:prstGeom prst="rect">
            <a:avLst/>
          </a:prstGeom>
          <a:noFill/>
        </p:spPr>
        <p:txBody>
          <a:bodyPr wrap="square">
            <a:spAutoFit/>
          </a:bodyPr>
          <a:lstStyle/>
          <a:p>
            <a:pPr>
              <a:lnSpc>
                <a:spcPct val="107000"/>
              </a:lnSpc>
              <a:spcAft>
                <a:spcPts val="800"/>
              </a:spcAft>
            </a:pPr>
            <a:r>
              <a:rPr lang="en-US" sz="1600" kern="100" dirty="0">
                <a:latin typeface="Aptos" panose="020B0004020202020204" pitchFamily="34" charset="0"/>
                <a:cs typeface="Arial" panose="020B0604020202020204" pitchFamily="34" charset="0"/>
              </a:rPr>
              <a:t>Finding a reasonable solution</a:t>
            </a:r>
          </a:p>
        </p:txBody>
      </p:sp>
      <p:sp>
        <p:nvSpPr>
          <p:cNvPr id="17" name="TextBox 16">
            <a:extLst>
              <a:ext uri="{FF2B5EF4-FFF2-40B4-BE49-F238E27FC236}">
                <a16:creationId xmlns:a16="http://schemas.microsoft.com/office/drawing/2014/main" id="{D0578154-DC43-D2D8-68FC-20CA2F21B764}"/>
              </a:ext>
            </a:extLst>
          </p:cNvPr>
          <p:cNvSpPr txBox="1"/>
          <p:nvPr/>
        </p:nvSpPr>
        <p:spPr>
          <a:xfrm>
            <a:off x="9796148" y="2646005"/>
            <a:ext cx="2665220" cy="610295"/>
          </a:xfrm>
          <a:prstGeom prst="rect">
            <a:avLst/>
          </a:prstGeom>
          <a:noFill/>
        </p:spPr>
        <p:txBody>
          <a:bodyPr wrap="square">
            <a:spAutoFit/>
          </a:bodyPr>
          <a:lstStyle/>
          <a:p>
            <a:pPr>
              <a:lnSpc>
                <a:spcPct val="107000"/>
              </a:lnSpc>
              <a:spcAft>
                <a:spcPts val="800"/>
              </a:spcAft>
            </a:pPr>
            <a:r>
              <a:rPr lang="en-US" sz="1600" kern="100" dirty="0">
                <a:latin typeface="Aptos" panose="020B0004020202020204" pitchFamily="34" charset="0"/>
                <a:cs typeface="Arial" panose="020B0604020202020204" pitchFamily="34" charset="0"/>
              </a:rPr>
              <a:t>Finding many, original, innovative solutions</a:t>
            </a:r>
          </a:p>
        </p:txBody>
      </p:sp>
      <p:sp>
        <p:nvSpPr>
          <p:cNvPr id="22" name="TextBox 21">
            <a:extLst>
              <a:ext uri="{FF2B5EF4-FFF2-40B4-BE49-F238E27FC236}">
                <a16:creationId xmlns:a16="http://schemas.microsoft.com/office/drawing/2014/main" id="{CC013D9C-2AE3-BF1E-59EC-D4B9EC90DE48}"/>
              </a:ext>
            </a:extLst>
          </p:cNvPr>
          <p:cNvSpPr txBox="1"/>
          <p:nvPr/>
        </p:nvSpPr>
        <p:spPr>
          <a:xfrm>
            <a:off x="2778424" y="4897356"/>
            <a:ext cx="1799304" cy="369332"/>
          </a:xfrm>
          <a:prstGeom prst="rect">
            <a:avLst/>
          </a:prstGeom>
          <a:noFill/>
        </p:spPr>
        <p:txBody>
          <a:bodyPr wrap="square" rtlCol="0">
            <a:spAutoFit/>
          </a:bodyPr>
          <a:lstStyle/>
          <a:p>
            <a:r>
              <a:rPr lang="en-US" dirty="0"/>
              <a:t>Inputs</a:t>
            </a:r>
          </a:p>
        </p:txBody>
      </p:sp>
      <p:sp>
        <p:nvSpPr>
          <p:cNvPr id="23" name="TextBox 22">
            <a:extLst>
              <a:ext uri="{FF2B5EF4-FFF2-40B4-BE49-F238E27FC236}">
                <a16:creationId xmlns:a16="http://schemas.microsoft.com/office/drawing/2014/main" id="{1B68EB38-5AFD-052D-E1BE-FD619928F5BD}"/>
              </a:ext>
            </a:extLst>
          </p:cNvPr>
          <p:cNvSpPr txBox="1"/>
          <p:nvPr/>
        </p:nvSpPr>
        <p:spPr>
          <a:xfrm>
            <a:off x="7874924" y="4824850"/>
            <a:ext cx="1799304" cy="369332"/>
          </a:xfrm>
          <a:prstGeom prst="rect">
            <a:avLst/>
          </a:prstGeom>
          <a:noFill/>
        </p:spPr>
        <p:txBody>
          <a:bodyPr wrap="square" rtlCol="0">
            <a:spAutoFit/>
          </a:bodyPr>
          <a:lstStyle/>
          <a:p>
            <a:r>
              <a:rPr lang="en-US" dirty="0"/>
              <a:t>Outputs</a:t>
            </a:r>
          </a:p>
        </p:txBody>
      </p:sp>
      <p:cxnSp>
        <p:nvCxnSpPr>
          <p:cNvPr id="25" name="Straight Connector 24">
            <a:extLst>
              <a:ext uri="{FF2B5EF4-FFF2-40B4-BE49-F238E27FC236}">
                <a16:creationId xmlns:a16="http://schemas.microsoft.com/office/drawing/2014/main" id="{85A0EC94-29A7-D809-B5D2-31952C06E23B}"/>
              </a:ext>
            </a:extLst>
          </p:cNvPr>
          <p:cNvCxnSpPr>
            <a:stCxn id="6" idx="3"/>
          </p:cNvCxnSpPr>
          <p:nvPr/>
        </p:nvCxnSpPr>
        <p:spPr>
          <a:xfrm>
            <a:off x="4077929" y="3808425"/>
            <a:ext cx="1387450" cy="4094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090C2D90-DAA4-56EE-E19B-C86E74BFF564}"/>
              </a:ext>
            </a:extLst>
          </p:cNvPr>
          <p:cNvCxnSpPr>
            <a:cxnSpLocks/>
            <a:endCxn id="8" idx="2"/>
          </p:cNvCxnSpPr>
          <p:nvPr/>
        </p:nvCxnSpPr>
        <p:spPr>
          <a:xfrm flipV="1">
            <a:off x="6331341" y="3385291"/>
            <a:ext cx="1065653" cy="496304"/>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5A16C16B-06FC-C628-6FE0-97E244D95BCE}"/>
              </a:ext>
            </a:extLst>
          </p:cNvPr>
          <p:cNvCxnSpPr>
            <a:cxnSpLocks/>
            <a:endCxn id="9" idx="1"/>
          </p:cNvCxnSpPr>
          <p:nvPr/>
        </p:nvCxnSpPr>
        <p:spPr>
          <a:xfrm flipV="1">
            <a:off x="6862916" y="3894733"/>
            <a:ext cx="1423983" cy="3231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875A22F3-9555-AC4E-B74F-18EFDBA38381}"/>
              </a:ext>
            </a:extLst>
          </p:cNvPr>
          <p:cNvCxnSpPr>
            <a:cxnSpLocks/>
          </p:cNvCxnSpPr>
          <p:nvPr/>
        </p:nvCxnSpPr>
        <p:spPr>
          <a:xfrm>
            <a:off x="4738718" y="3227771"/>
            <a:ext cx="1031461" cy="604518"/>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0ED61A6A-47AD-D0B2-CCD7-11DAAF4E5BBE}"/>
              </a:ext>
            </a:extLst>
          </p:cNvPr>
          <p:cNvCxnSpPr/>
          <p:nvPr/>
        </p:nvCxnSpPr>
        <p:spPr>
          <a:xfrm>
            <a:off x="4230356" y="5082022"/>
            <a:ext cx="90853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AB5D98E8-F409-E6DC-FCA3-3FB60FD68C1D}"/>
              </a:ext>
            </a:extLst>
          </p:cNvPr>
          <p:cNvCxnSpPr/>
          <p:nvPr/>
        </p:nvCxnSpPr>
        <p:spPr>
          <a:xfrm>
            <a:off x="6930725" y="5053564"/>
            <a:ext cx="90853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1708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hild sitting on the maze">
            <a:extLst>
              <a:ext uri="{FF2B5EF4-FFF2-40B4-BE49-F238E27FC236}">
                <a16:creationId xmlns:a16="http://schemas.microsoft.com/office/drawing/2014/main" id="{640131DB-877A-B17C-E043-21B948E26778}"/>
              </a:ext>
            </a:extLst>
          </p:cNvPr>
          <p:cNvPicPr>
            <a:picLocks noChangeAspect="1"/>
          </p:cNvPicPr>
          <p:nvPr/>
        </p:nvPicPr>
        <p:blipFill>
          <a:blip r:embed="rId3">
            <a:extLst>
              <a:ext uri="{28A0092B-C50C-407E-A947-70E740481C1C}">
                <a14:useLocalDpi xmlns:a14="http://schemas.microsoft.com/office/drawing/2010/main" val="0"/>
              </a:ext>
            </a:extLst>
          </a:blip>
          <a:srcRect l="9375" r="9375"/>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8249C783-3809-AC82-1234-168F51299D65}"/>
              </a:ext>
            </a:extLst>
          </p:cNvPr>
          <p:cNvSpPr>
            <a:spLocks noGrp="1"/>
          </p:cNvSpPr>
          <p:nvPr>
            <p:ph type="title"/>
          </p:nvPr>
        </p:nvSpPr>
        <p:spPr>
          <a:xfrm>
            <a:off x="661916" y="2852381"/>
            <a:ext cx="3161940" cy="2640247"/>
          </a:xfrm>
        </p:spPr>
        <p:txBody>
          <a:bodyPr vert="horz" lIns="91440" tIns="45720" rIns="91440" bIns="45720" rtlCol="0" anchor="b">
            <a:normAutofit/>
          </a:bodyPr>
          <a:lstStyle/>
          <a:p>
            <a:r>
              <a:rPr lang="en-US" sz="3600">
                <a:solidFill>
                  <a:schemeClr val="tx1">
                    <a:lumMod val="85000"/>
                    <a:lumOff val="15000"/>
                  </a:schemeClr>
                </a:solidFill>
              </a:rPr>
              <a:t>Critical thinking </a:t>
            </a:r>
          </a:p>
        </p:txBody>
      </p:sp>
    </p:spTree>
    <p:extLst>
      <p:ext uri="{BB962C8B-B14F-4D97-AF65-F5344CB8AC3E}">
        <p14:creationId xmlns:p14="http://schemas.microsoft.com/office/powerpoint/2010/main" val="2866855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Content Placeholder 2">
            <a:extLst>
              <a:ext uri="{FF2B5EF4-FFF2-40B4-BE49-F238E27FC236}">
                <a16:creationId xmlns:a16="http://schemas.microsoft.com/office/drawing/2014/main" id="{241AF6AC-8A8C-0F7F-1AF5-C0CFC024029B}"/>
              </a:ext>
            </a:extLst>
          </p:cNvPr>
          <p:cNvSpPr>
            <a:spLocks noGrp="1"/>
          </p:cNvSpPr>
          <p:nvPr>
            <p:ph idx="1"/>
          </p:nvPr>
        </p:nvSpPr>
        <p:spPr/>
        <p:txBody>
          <a:bodyPr/>
          <a:lstStyle/>
          <a:p>
            <a:pPr marL="0" indent="0" algn="ctr">
              <a:buNone/>
            </a:pPr>
            <a:r>
              <a:rPr lang="en-US" sz="5400" dirty="0"/>
              <a:t>If you have it, you don’t share it</a:t>
            </a:r>
          </a:p>
          <a:p>
            <a:pPr marL="0" indent="0" algn="ctr">
              <a:buNone/>
            </a:pPr>
            <a:r>
              <a:rPr lang="en-US" sz="5400" dirty="0"/>
              <a:t>If you share it, you don’t have it</a:t>
            </a:r>
          </a:p>
          <a:p>
            <a:pPr marL="0" indent="0" algn="ctr">
              <a:buNone/>
            </a:pPr>
            <a:endParaRPr lang="en-US" sz="5400" dirty="0"/>
          </a:p>
          <a:p>
            <a:pPr marL="0" indent="0" algn="ctr">
              <a:buNone/>
            </a:pPr>
            <a:r>
              <a:rPr lang="en-US" sz="5400" b="1" dirty="0"/>
              <a:t>What is it?</a:t>
            </a:r>
          </a:p>
          <a:p>
            <a:pPr marL="0" indent="0">
              <a:buNone/>
            </a:pPr>
            <a:endParaRPr lang="en-US" dirty="0"/>
          </a:p>
        </p:txBody>
      </p:sp>
      <p:sp>
        <p:nvSpPr>
          <p:cNvPr id="4" name="Rectangle 3">
            <a:extLst>
              <a:ext uri="{FF2B5EF4-FFF2-40B4-BE49-F238E27FC236}">
                <a16:creationId xmlns:a16="http://schemas.microsoft.com/office/drawing/2014/main" id="{45FC8A20-2BCA-C4A4-7AD2-693B409ECC52}"/>
              </a:ext>
            </a:extLst>
          </p:cNvPr>
          <p:cNvSpPr/>
          <p:nvPr/>
        </p:nvSpPr>
        <p:spPr>
          <a:xfrm rot="630314">
            <a:off x="10614808" y="4816731"/>
            <a:ext cx="1090941" cy="923330"/>
          </a:xfrm>
          <a:prstGeom prst="rect">
            <a:avLst/>
          </a:prstGeom>
          <a:noFill/>
        </p:spPr>
        <p:txBody>
          <a:bodyPr wrap="square" lIns="91440" tIns="45720" rIns="91440" bIns="45720">
            <a:spAutoFit/>
          </a:bodyPr>
          <a:lstStyle/>
          <a:p>
            <a:pPr algn="ctr"/>
            <a:r>
              <a:rPr lang="en-US" sz="5400" b="0" cap="none" spc="0" dirty="0">
                <a:ln w="0"/>
                <a:gradFill>
                  <a:gsLst>
                    <a:gs pos="21000">
                      <a:srgbClr val="53575C"/>
                    </a:gs>
                    <a:gs pos="88000">
                      <a:srgbClr val="C5C7CA"/>
                    </a:gs>
                  </a:gsLst>
                  <a:lin ang="5400000"/>
                </a:gradFill>
                <a:effectLst/>
              </a:rPr>
              <a:t>?</a:t>
            </a:r>
          </a:p>
        </p:txBody>
      </p:sp>
    </p:spTree>
    <p:extLst>
      <p:ext uri="{BB962C8B-B14F-4D97-AF65-F5344CB8AC3E}">
        <p14:creationId xmlns:p14="http://schemas.microsoft.com/office/powerpoint/2010/main" val="2444872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Content Placeholder 2">
            <a:extLst>
              <a:ext uri="{FF2B5EF4-FFF2-40B4-BE49-F238E27FC236}">
                <a16:creationId xmlns:a16="http://schemas.microsoft.com/office/drawing/2014/main" id="{A17121A8-2BC6-4E55-7B75-5F6A2E523DBF}"/>
              </a:ext>
            </a:extLst>
          </p:cNvPr>
          <p:cNvSpPr>
            <a:spLocks noGrp="1"/>
          </p:cNvSpPr>
          <p:nvPr>
            <p:ph idx="1"/>
          </p:nvPr>
        </p:nvSpPr>
        <p:spPr>
          <a:solidFill>
            <a:srgbClr val="FFC000"/>
          </a:solidFill>
        </p:spPr>
        <p:txBody>
          <a:bodyPr>
            <a:normAutofit/>
          </a:bodyPr>
          <a:lstStyle/>
          <a:p>
            <a:pPr marL="0" indent="0" algn="ctr">
              <a:buNone/>
            </a:pPr>
            <a:r>
              <a:rPr lang="en-US" sz="5400" dirty="0"/>
              <a:t>If there are three apples</a:t>
            </a:r>
          </a:p>
          <a:p>
            <a:pPr marL="0" indent="0" algn="ctr">
              <a:buNone/>
            </a:pPr>
            <a:r>
              <a:rPr lang="en-US" sz="5400" dirty="0"/>
              <a:t>and you take two,</a:t>
            </a:r>
          </a:p>
          <a:p>
            <a:pPr marL="0" indent="0" algn="ctr">
              <a:buNone/>
            </a:pPr>
            <a:endParaRPr lang="en-US" sz="5400" dirty="0"/>
          </a:p>
          <a:p>
            <a:pPr marL="0" indent="0" algn="ctr">
              <a:buNone/>
            </a:pPr>
            <a:r>
              <a:rPr lang="en-US" sz="5400" b="1" dirty="0"/>
              <a:t>How many do you have?</a:t>
            </a:r>
          </a:p>
        </p:txBody>
      </p:sp>
      <p:sp>
        <p:nvSpPr>
          <p:cNvPr id="5" name="Rectangle 4">
            <a:extLst>
              <a:ext uri="{FF2B5EF4-FFF2-40B4-BE49-F238E27FC236}">
                <a16:creationId xmlns:a16="http://schemas.microsoft.com/office/drawing/2014/main" id="{635363DA-261E-CA0D-BDD8-34AC80FB8839}"/>
              </a:ext>
            </a:extLst>
          </p:cNvPr>
          <p:cNvSpPr/>
          <p:nvPr/>
        </p:nvSpPr>
        <p:spPr>
          <a:xfrm rot="630314">
            <a:off x="10614808" y="4816731"/>
            <a:ext cx="1090941" cy="923330"/>
          </a:xfrm>
          <a:prstGeom prst="rect">
            <a:avLst/>
          </a:prstGeom>
          <a:noFill/>
        </p:spPr>
        <p:txBody>
          <a:bodyPr wrap="square" lIns="91440" tIns="45720" rIns="91440" bIns="45720">
            <a:spAutoFit/>
          </a:bodyPr>
          <a:lstStyle/>
          <a:p>
            <a:pPr algn="ctr"/>
            <a:r>
              <a:rPr lang="en-US" sz="5400" b="0" cap="none" spc="0" dirty="0">
                <a:ln w="0"/>
                <a:gradFill>
                  <a:gsLst>
                    <a:gs pos="21000">
                      <a:srgbClr val="53575C"/>
                    </a:gs>
                    <a:gs pos="88000">
                      <a:srgbClr val="C5C7CA"/>
                    </a:gs>
                  </a:gsLst>
                  <a:lin ang="5400000"/>
                </a:gradFill>
                <a:effectLst/>
              </a:rPr>
              <a:t>?</a:t>
            </a:r>
          </a:p>
        </p:txBody>
      </p:sp>
    </p:spTree>
    <p:extLst>
      <p:ext uri="{BB962C8B-B14F-4D97-AF65-F5344CB8AC3E}">
        <p14:creationId xmlns:p14="http://schemas.microsoft.com/office/powerpoint/2010/main" val="638646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99C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Content Placeholder 2">
            <a:extLst>
              <a:ext uri="{FF2B5EF4-FFF2-40B4-BE49-F238E27FC236}">
                <a16:creationId xmlns:a16="http://schemas.microsoft.com/office/drawing/2014/main" id="{078D8BE7-2609-326D-0F31-B856F84586E4}"/>
              </a:ext>
            </a:extLst>
          </p:cNvPr>
          <p:cNvSpPr>
            <a:spLocks noGrp="1"/>
          </p:cNvSpPr>
          <p:nvPr>
            <p:ph idx="1"/>
          </p:nvPr>
        </p:nvSpPr>
        <p:spPr/>
        <p:txBody>
          <a:bodyPr>
            <a:normAutofit/>
          </a:bodyPr>
          <a:lstStyle/>
          <a:p>
            <a:pPr marL="0" indent="0" algn="ctr">
              <a:buNone/>
            </a:pPr>
            <a:r>
              <a:rPr lang="en-US" sz="5400" dirty="0"/>
              <a:t>Two people were playing chess</a:t>
            </a:r>
          </a:p>
          <a:p>
            <a:pPr marL="0" indent="0" algn="ctr">
              <a:buNone/>
            </a:pPr>
            <a:r>
              <a:rPr lang="en-US" sz="5400" dirty="0"/>
              <a:t>and both won.</a:t>
            </a:r>
          </a:p>
          <a:p>
            <a:pPr marL="0" indent="0" algn="ctr">
              <a:buNone/>
            </a:pPr>
            <a:endParaRPr lang="en-US" sz="5400" dirty="0"/>
          </a:p>
          <a:p>
            <a:pPr marL="0" indent="0" algn="ctr">
              <a:buNone/>
            </a:pPr>
            <a:r>
              <a:rPr lang="en-US" sz="5400" b="1" dirty="0"/>
              <a:t>How did this happen?</a:t>
            </a:r>
          </a:p>
        </p:txBody>
      </p:sp>
      <p:sp>
        <p:nvSpPr>
          <p:cNvPr id="5" name="Rectangle 4">
            <a:extLst>
              <a:ext uri="{FF2B5EF4-FFF2-40B4-BE49-F238E27FC236}">
                <a16:creationId xmlns:a16="http://schemas.microsoft.com/office/drawing/2014/main" id="{7350B1D0-CD32-3883-4CDF-0642A7792980}"/>
              </a:ext>
            </a:extLst>
          </p:cNvPr>
          <p:cNvSpPr/>
          <p:nvPr/>
        </p:nvSpPr>
        <p:spPr>
          <a:xfrm rot="630314">
            <a:off x="10614808" y="4816731"/>
            <a:ext cx="1090941" cy="923330"/>
          </a:xfrm>
          <a:prstGeom prst="rect">
            <a:avLst/>
          </a:prstGeom>
          <a:noFill/>
        </p:spPr>
        <p:txBody>
          <a:bodyPr wrap="square" lIns="91440" tIns="45720" rIns="91440" bIns="45720">
            <a:spAutoFit/>
          </a:bodyPr>
          <a:lstStyle/>
          <a:p>
            <a:pPr algn="ctr"/>
            <a:r>
              <a:rPr lang="en-US" sz="5400" b="0" cap="none" spc="0" dirty="0">
                <a:ln w="0"/>
                <a:gradFill>
                  <a:gsLst>
                    <a:gs pos="21000">
                      <a:srgbClr val="53575C"/>
                    </a:gs>
                    <a:gs pos="88000">
                      <a:srgbClr val="C5C7CA"/>
                    </a:gs>
                  </a:gsLst>
                  <a:lin ang="5400000"/>
                </a:gradFill>
                <a:effectLst/>
              </a:rPr>
              <a:t>?</a:t>
            </a:r>
          </a:p>
        </p:txBody>
      </p:sp>
      <p:sp>
        <p:nvSpPr>
          <p:cNvPr id="6" name="Rectangle 5">
            <a:extLst>
              <a:ext uri="{FF2B5EF4-FFF2-40B4-BE49-F238E27FC236}">
                <a16:creationId xmlns:a16="http://schemas.microsoft.com/office/drawing/2014/main" id="{A2880BC8-A025-A874-8C16-59C14C8D5FA0}"/>
              </a:ext>
            </a:extLst>
          </p:cNvPr>
          <p:cNvSpPr/>
          <p:nvPr/>
        </p:nvSpPr>
        <p:spPr>
          <a:xfrm rot="630314">
            <a:off x="10808328" y="5161919"/>
            <a:ext cx="1090941" cy="923330"/>
          </a:xfrm>
          <a:prstGeom prst="rect">
            <a:avLst/>
          </a:prstGeom>
          <a:noFill/>
        </p:spPr>
        <p:txBody>
          <a:bodyPr wrap="square" lIns="91440" tIns="45720" rIns="91440" bIns="45720">
            <a:spAutoFit/>
          </a:bodyPr>
          <a:lstStyle/>
          <a:p>
            <a:pPr algn="ctr"/>
            <a:r>
              <a:rPr lang="en-US" sz="5400" b="0" cap="none" spc="0" dirty="0">
                <a:ln w="0"/>
                <a:gradFill>
                  <a:gsLst>
                    <a:gs pos="21000">
                      <a:srgbClr val="53575C"/>
                    </a:gs>
                    <a:gs pos="88000">
                      <a:srgbClr val="C5C7CA"/>
                    </a:gs>
                  </a:gsLst>
                  <a:lin ang="5400000"/>
                </a:gradFill>
                <a:effectLst/>
              </a:rPr>
              <a:t>?</a:t>
            </a:r>
          </a:p>
        </p:txBody>
      </p:sp>
    </p:spTree>
    <p:extLst>
      <p:ext uri="{BB962C8B-B14F-4D97-AF65-F5344CB8AC3E}">
        <p14:creationId xmlns:p14="http://schemas.microsoft.com/office/powerpoint/2010/main" val="3598159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FB2F89-8723-B101-C9D9-7955F2537E98}"/>
              </a:ext>
            </a:extLst>
          </p:cNvPr>
          <p:cNvSpPr>
            <a:spLocks noGrp="1"/>
          </p:cNvSpPr>
          <p:nvPr>
            <p:ph type="title"/>
          </p:nvPr>
        </p:nvSpPr>
        <p:spPr>
          <a:xfrm>
            <a:off x="761803" y="350196"/>
            <a:ext cx="4646904" cy="1624520"/>
          </a:xfrm>
        </p:spPr>
        <p:txBody>
          <a:bodyPr anchor="ctr">
            <a:normAutofit/>
          </a:bodyPr>
          <a:lstStyle/>
          <a:p>
            <a:r>
              <a:rPr lang="en-US" sz="4000"/>
              <a:t>What is critical thinking? </a:t>
            </a:r>
          </a:p>
        </p:txBody>
      </p:sp>
      <p:sp>
        <p:nvSpPr>
          <p:cNvPr id="3" name="Content Placeholder 2">
            <a:extLst>
              <a:ext uri="{FF2B5EF4-FFF2-40B4-BE49-F238E27FC236}">
                <a16:creationId xmlns:a16="http://schemas.microsoft.com/office/drawing/2014/main" id="{804EE7C5-06A5-498C-4FC5-C58EC013FBAF}"/>
              </a:ext>
            </a:extLst>
          </p:cNvPr>
          <p:cNvSpPr>
            <a:spLocks noGrp="1"/>
          </p:cNvSpPr>
          <p:nvPr>
            <p:ph idx="1"/>
          </p:nvPr>
        </p:nvSpPr>
        <p:spPr>
          <a:xfrm>
            <a:off x="761802" y="2743200"/>
            <a:ext cx="4646905" cy="3613149"/>
          </a:xfrm>
        </p:spPr>
        <p:txBody>
          <a:bodyPr anchor="ctr">
            <a:normAutofit/>
          </a:bodyPr>
          <a:lstStyle/>
          <a:p>
            <a:pPr marL="0" indent="0">
              <a:buNone/>
            </a:pPr>
            <a:r>
              <a:rPr lang="en-US" sz="2000" b="0" i="0" dirty="0">
                <a:effectLst/>
                <a:highlight>
                  <a:srgbClr val="FFFFFF"/>
                </a:highlight>
                <a:latin typeface="Source Sans Pro" panose="020B0503030403020204" pitchFamily="34" charset="0"/>
              </a:rPr>
              <a:t>Critical thinking is the ability to interpret, evaluate, and analyze the available facts and information, to form a judgment, find a solution or decide if something is right or wrong.</a:t>
            </a:r>
          </a:p>
        </p:txBody>
      </p:sp>
      <p:pic>
        <p:nvPicPr>
          <p:cNvPr id="4" name="Picture 3" descr="Geometric shapes on a wooden background">
            <a:extLst>
              <a:ext uri="{FF2B5EF4-FFF2-40B4-BE49-F238E27FC236}">
                <a16:creationId xmlns:a16="http://schemas.microsoft.com/office/drawing/2014/main" id="{172D20EA-8382-6D8C-8C2F-1CBCBD464974}"/>
              </a:ext>
            </a:extLst>
          </p:cNvPr>
          <p:cNvPicPr>
            <a:picLocks noChangeAspect="1"/>
          </p:cNvPicPr>
          <p:nvPr/>
        </p:nvPicPr>
        <p:blipFill>
          <a:blip r:embed="rId4"/>
          <a:srcRect l="13677" r="26922" b="-2"/>
          <a:stretch/>
        </p:blipFill>
        <p:spPr>
          <a:xfrm>
            <a:off x="6096000" y="1"/>
            <a:ext cx="6102825" cy="6858000"/>
          </a:xfrm>
          <a:prstGeom prst="rect">
            <a:avLst/>
          </a:prstGeom>
        </p:spPr>
      </p:pic>
    </p:spTree>
    <p:extLst>
      <p:ext uri="{BB962C8B-B14F-4D97-AF65-F5344CB8AC3E}">
        <p14:creationId xmlns:p14="http://schemas.microsoft.com/office/powerpoint/2010/main" val="2135851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55B97-49C1-D59E-2E44-C1F6DEAEE332}"/>
              </a:ext>
            </a:extLst>
          </p:cNvPr>
          <p:cNvSpPr>
            <a:spLocks noGrp="1"/>
          </p:cNvSpPr>
          <p:nvPr>
            <p:ph type="title"/>
          </p:nvPr>
        </p:nvSpPr>
        <p:spPr>
          <a:xfrm>
            <a:off x="836679" y="723898"/>
            <a:ext cx="6002110" cy="1495425"/>
          </a:xfrm>
        </p:spPr>
        <p:txBody>
          <a:bodyPr>
            <a:normAutofit/>
          </a:bodyPr>
          <a:lstStyle/>
          <a:p>
            <a:r>
              <a:rPr lang="en-US" sz="4000"/>
              <a:t>How to improve your critical thinking</a:t>
            </a:r>
          </a:p>
        </p:txBody>
      </p:sp>
      <p:sp>
        <p:nvSpPr>
          <p:cNvPr id="3" name="Content Placeholder 2">
            <a:extLst>
              <a:ext uri="{FF2B5EF4-FFF2-40B4-BE49-F238E27FC236}">
                <a16:creationId xmlns:a16="http://schemas.microsoft.com/office/drawing/2014/main" id="{858E72E0-514A-A3CE-4725-7F3004BBF67C}"/>
              </a:ext>
            </a:extLst>
          </p:cNvPr>
          <p:cNvSpPr>
            <a:spLocks noGrp="1"/>
          </p:cNvSpPr>
          <p:nvPr>
            <p:ph idx="1"/>
          </p:nvPr>
        </p:nvSpPr>
        <p:spPr>
          <a:xfrm>
            <a:off x="836680" y="2405067"/>
            <a:ext cx="6002110" cy="3729034"/>
          </a:xfrm>
        </p:spPr>
        <p:txBody>
          <a:bodyPr>
            <a:normAutofit fontScale="85000" lnSpcReduction="10000"/>
          </a:bodyPr>
          <a:lstStyle/>
          <a:p>
            <a:pPr lvl="1"/>
            <a:r>
              <a:rPr lang="en-US" sz="2000" b="1" dirty="0">
                <a:latin typeface="Indeed Sans"/>
              </a:rPr>
              <a:t>Ask </a:t>
            </a:r>
            <a:r>
              <a:rPr lang="en-US" sz="2000" b="1" kern="0" dirty="0">
                <a:effectLst/>
                <a:latin typeface="Times New Roman" panose="02020603050405020304" pitchFamily="18" charset="0"/>
                <a:ea typeface="Times New Roman" panose="02020603050405020304" pitchFamily="18" charset="0"/>
                <a:cs typeface="Arial" panose="020B0604020202020204" pitchFamily="34" charset="0"/>
              </a:rPr>
              <a:t>effective questions </a:t>
            </a: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that promote deeper understanding (e.g., who, what, where, when, why, how).</a:t>
            </a:r>
          </a:p>
          <a:p>
            <a:pPr lvl="1"/>
            <a:r>
              <a:rPr lang="en-US" sz="2000" b="1" kern="0" dirty="0">
                <a:latin typeface="Times New Roman" panose="02020603050405020304" pitchFamily="18" charset="0"/>
                <a:cs typeface="Arial" panose="020B0604020202020204" pitchFamily="34" charset="0"/>
              </a:rPr>
              <a:t>Seek feedback</a:t>
            </a:r>
            <a:r>
              <a:rPr lang="en-US" sz="2000" kern="0" dirty="0">
                <a:latin typeface="Times New Roman" panose="02020603050405020304" pitchFamily="18" charset="0"/>
                <a:cs typeface="Arial" panose="020B0604020202020204" pitchFamily="34" charset="0"/>
              </a:rPr>
              <a:t>. Receiving feedback can help you identify areas of improvement, learn from your errors, and gain new perspectives. </a:t>
            </a:r>
            <a:endParaRPr lang="en-US" sz="2000" dirty="0">
              <a:latin typeface="Indeed Sans"/>
            </a:endParaRPr>
          </a:p>
          <a:p>
            <a:pPr lvl="1"/>
            <a:r>
              <a:rPr lang="en-US" sz="2000" b="1" i="0" dirty="0">
                <a:effectLst/>
                <a:latin typeface="Indeed Sans"/>
              </a:rPr>
              <a:t>Be aware of your biases. </a:t>
            </a:r>
            <a:r>
              <a:rPr lang="en-US" sz="2000" b="0" i="0" dirty="0">
                <a:effectLst/>
                <a:latin typeface="Indeed Sans"/>
              </a:rPr>
              <a:t>Think about and acknowledge your personal opinions, biases and assumptions. Your tendency to favor one thing over another can prevent you from making fair, accurate and objective decisions. </a:t>
            </a:r>
          </a:p>
          <a:p>
            <a:pPr lvl="1"/>
            <a:r>
              <a:rPr lang="en-US" sz="2000" b="1" i="0" dirty="0">
                <a:effectLst/>
                <a:latin typeface="Indeed Sans"/>
              </a:rPr>
              <a:t>Analyze existing information. </a:t>
            </a:r>
            <a:r>
              <a:rPr lang="en-US" sz="2000" b="0" i="0" dirty="0">
                <a:effectLst/>
                <a:latin typeface="Indeed Sans"/>
              </a:rPr>
              <a:t>Evaluate all the information and evidence you have, to make sure it is accurate and relevant.</a:t>
            </a:r>
          </a:p>
          <a:p>
            <a:pPr lvl="1"/>
            <a:r>
              <a:rPr lang="en-US" sz="2000" b="1" dirty="0">
                <a:latin typeface="Indeed Sans"/>
              </a:rPr>
              <a:t>Learn new skills</a:t>
            </a:r>
            <a:r>
              <a:rPr lang="en-US" sz="2000" dirty="0">
                <a:latin typeface="Indeed Sans"/>
              </a:rPr>
              <a:t>. Through learning new skills, you can broaden your horizons, challenge your mind, expand your knowledge, acquire new abilities</a:t>
            </a:r>
            <a:endParaRPr lang="en-US" sz="2000" b="0" i="0" dirty="0">
              <a:effectLst/>
              <a:latin typeface="Indeed Sans"/>
            </a:endParaRPr>
          </a:p>
          <a:p>
            <a:pPr lvl="1"/>
            <a:endParaRPr lang="en-US" sz="2000" dirty="0"/>
          </a:p>
        </p:txBody>
      </p:sp>
      <p:pic>
        <p:nvPicPr>
          <p:cNvPr id="5" name="Picture 4" descr="Person with idea concept">
            <a:extLst>
              <a:ext uri="{FF2B5EF4-FFF2-40B4-BE49-F238E27FC236}">
                <a16:creationId xmlns:a16="http://schemas.microsoft.com/office/drawing/2014/main" id="{7BB34785-4023-548A-1B97-4F8936503294}"/>
              </a:ext>
            </a:extLst>
          </p:cNvPr>
          <p:cNvPicPr>
            <a:picLocks noChangeAspect="1"/>
          </p:cNvPicPr>
          <p:nvPr/>
        </p:nvPicPr>
        <p:blipFill>
          <a:blip r:embed="rId3"/>
          <a:srcRect l="31818" r="19588" b="-1"/>
          <a:stretch/>
        </p:blipFill>
        <p:spPr>
          <a:xfrm>
            <a:off x="7199440" y="10"/>
            <a:ext cx="4992560" cy="6857990"/>
          </a:xfrm>
          <a:prstGeom prst="rect">
            <a:avLst/>
          </a:prstGeom>
          <a:effectLst/>
        </p:spPr>
      </p:pic>
    </p:spTree>
    <p:extLst>
      <p:ext uri="{BB962C8B-B14F-4D97-AF65-F5344CB8AC3E}">
        <p14:creationId xmlns:p14="http://schemas.microsoft.com/office/powerpoint/2010/main" val="2637009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262BA-6214-FC07-02BF-4635B5DB7D98}"/>
              </a:ext>
            </a:extLst>
          </p:cNvPr>
          <p:cNvSpPr>
            <a:spLocks noGrp="1"/>
          </p:cNvSpPr>
          <p:nvPr>
            <p:ph type="title"/>
          </p:nvPr>
        </p:nvSpPr>
        <p:spPr/>
        <p:txBody>
          <a:bodyPr/>
          <a:lstStyle/>
          <a:p>
            <a:r>
              <a:rPr lang="en-US" dirty="0"/>
              <a:t>The Survival Game</a:t>
            </a:r>
          </a:p>
        </p:txBody>
      </p:sp>
      <p:sp>
        <p:nvSpPr>
          <p:cNvPr id="3" name="TextBox 2">
            <a:extLst>
              <a:ext uri="{FF2B5EF4-FFF2-40B4-BE49-F238E27FC236}">
                <a16:creationId xmlns:a16="http://schemas.microsoft.com/office/drawing/2014/main" id="{1D00793C-DA63-001B-D9D9-8853747B0974}"/>
              </a:ext>
            </a:extLst>
          </p:cNvPr>
          <p:cNvSpPr txBox="1"/>
          <p:nvPr/>
        </p:nvSpPr>
        <p:spPr>
          <a:xfrm>
            <a:off x="963827" y="1690688"/>
            <a:ext cx="5132173" cy="1754326"/>
          </a:xfrm>
          <a:prstGeom prst="rect">
            <a:avLst/>
          </a:prstGeom>
          <a:noFill/>
        </p:spPr>
        <p:txBody>
          <a:bodyPr wrap="square" rtlCol="0">
            <a:spAutoFit/>
          </a:bodyPr>
          <a:lstStyle/>
          <a:p>
            <a:r>
              <a:rPr lang="en-US" dirty="0"/>
              <a:t>You are on an uninhabited island. Your watch stopped and you missed the boat back to civilization. The next boat will be in a week’s time. Below is a list of 20 items that could help you during your stay. Rank them in order of most important (1) to least important (20)  </a:t>
            </a:r>
          </a:p>
        </p:txBody>
      </p:sp>
      <p:sp>
        <p:nvSpPr>
          <p:cNvPr id="4" name="TextBox 3">
            <a:extLst>
              <a:ext uri="{FF2B5EF4-FFF2-40B4-BE49-F238E27FC236}">
                <a16:creationId xmlns:a16="http://schemas.microsoft.com/office/drawing/2014/main" id="{5B6F208C-E669-1B6D-0424-6ABB81AA275E}"/>
              </a:ext>
            </a:extLst>
          </p:cNvPr>
          <p:cNvSpPr txBox="1"/>
          <p:nvPr/>
        </p:nvSpPr>
        <p:spPr>
          <a:xfrm>
            <a:off x="6330830" y="1027906"/>
            <a:ext cx="5861170" cy="5632311"/>
          </a:xfrm>
          <a:prstGeom prst="rect">
            <a:avLst/>
          </a:prstGeom>
          <a:noFill/>
        </p:spPr>
        <p:txBody>
          <a:bodyPr wrap="square" numCol="1" rtlCol="0">
            <a:spAutoFit/>
          </a:bodyPr>
          <a:lstStyle/>
          <a:p>
            <a:r>
              <a:rPr lang="en-US" dirty="0"/>
              <a:t>………. A bag of dried fruit</a:t>
            </a:r>
          </a:p>
          <a:p>
            <a:r>
              <a:rPr lang="en-US" dirty="0"/>
              <a:t>………. 6 bottles of drinking water</a:t>
            </a:r>
          </a:p>
          <a:p>
            <a:r>
              <a:rPr lang="en-US" dirty="0"/>
              <a:t>………. A jackknife</a:t>
            </a:r>
          </a:p>
          <a:p>
            <a:r>
              <a:rPr lang="en-US" dirty="0"/>
              <a:t>………. Matches</a:t>
            </a:r>
          </a:p>
          <a:p>
            <a:r>
              <a:rPr lang="en-US" dirty="0"/>
              <a:t>………. A blanket</a:t>
            </a:r>
          </a:p>
          <a:p>
            <a:r>
              <a:rPr lang="en-US" dirty="0"/>
              <a:t>………. A bathing suit</a:t>
            </a:r>
          </a:p>
          <a:p>
            <a:r>
              <a:rPr lang="en-US" dirty="0"/>
              <a:t>………. A can opener</a:t>
            </a:r>
          </a:p>
          <a:p>
            <a:r>
              <a:rPr lang="en-US" dirty="0"/>
              <a:t>………. 10 cans of vegetables</a:t>
            </a:r>
          </a:p>
          <a:p>
            <a:r>
              <a:rPr lang="en-US" dirty="0"/>
              <a:t>………. 10 bunches of bananas</a:t>
            </a:r>
          </a:p>
          <a:p>
            <a:r>
              <a:rPr lang="en-US" dirty="0"/>
              <a:t>………. Chewing gum</a:t>
            </a:r>
          </a:p>
          <a:p>
            <a:r>
              <a:rPr lang="en-US" dirty="0"/>
              <a:t>………. Soap</a:t>
            </a:r>
          </a:p>
          <a:p>
            <a:r>
              <a:rPr lang="en-US" dirty="0"/>
              <a:t>………. Ketchup and mustard</a:t>
            </a:r>
          </a:p>
          <a:p>
            <a:r>
              <a:rPr lang="en-US" dirty="0"/>
              <a:t>………. A change of clothes</a:t>
            </a:r>
          </a:p>
          <a:p>
            <a:r>
              <a:rPr lang="en-US" dirty="0"/>
              <a:t>………. A compass</a:t>
            </a:r>
          </a:p>
          <a:p>
            <a:r>
              <a:rPr lang="en-US" dirty="0"/>
              <a:t>………. A raincoat</a:t>
            </a:r>
          </a:p>
          <a:p>
            <a:r>
              <a:rPr lang="en-US" dirty="0"/>
              <a:t>………. A device that converts salt water to drinking water</a:t>
            </a:r>
          </a:p>
          <a:p>
            <a:r>
              <a:rPr lang="en-US" dirty="0"/>
              <a:t>………. A radio</a:t>
            </a:r>
          </a:p>
          <a:p>
            <a:r>
              <a:rPr lang="en-US" dirty="0"/>
              <a:t>………. A camera</a:t>
            </a:r>
          </a:p>
          <a:p>
            <a:r>
              <a:rPr lang="en-US" dirty="0"/>
              <a:t>………. A flashlight</a:t>
            </a:r>
          </a:p>
          <a:p>
            <a:r>
              <a:rPr lang="en-US" dirty="0"/>
              <a:t>………. A sack of potatoes </a:t>
            </a:r>
          </a:p>
        </p:txBody>
      </p:sp>
      <p:pic>
        <p:nvPicPr>
          <p:cNvPr id="10" name="Graphic 9" descr="Tropical scene outline">
            <a:extLst>
              <a:ext uri="{FF2B5EF4-FFF2-40B4-BE49-F238E27FC236}">
                <a16:creationId xmlns:a16="http://schemas.microsoft.com/office/drawing/2014/main" id="{C80E2478-D7DE-AC18-FAF9-81BCE7638B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26509" y="4783524"/>
            <a:ext cx="1709351" cy="1709351"/>
          </a:xfrm>
          <a:prstGeom prst="rect">
            <a:avLst/>
          </a:prstGeom>
        </p:spPr>
      </p:pic>
    </p:spTree>
    <p:extLst>
      <p:ext uri="{BB962C8B-B14F-4D97-AF65-F5344CB8AC3E}">
        <p14:creationId xmlns:p14="http://schemas.microsoft.com/office/powerpoint/2010/main" val="2924834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Crumpled paper light bulb">
            <a:extLst>
              <a:ext uri="{FF2B5EF4-FFF2-40B4-BE49-F238E27FC236}">
                <a16:creationId xmlns:a16="http://schemas.microsoft.com/office/drawing/2014/main" id="{0D8281CC-3BD6-5D30-FED3-0487B65070CD}"/>
              </a:ext>
            </a:extLst>
          </p:cNvPr>
          <p:cNvPicPr>
            <a:picLocks noChangeAspect="1"/>
          </p:cNvPicPr>
          <p:nvPr/>
        </p:nvPicPr>
        <p:blipFill>
          <a:blip r:embed="rId3"/>
          <a:srcRect l="4657" r="16680" b="-1"/>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39" name="Freeform: Shape 38">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 name="Freeform: Shape 40">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6EEF76A1-ED40-AD20-E083-142A44DCD3FB}"/>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Creative thinking </a:t>
            </a:r>
          </a:p>
        </p:txBody>
      </p:sp>
      <p:sp>
        <p:nvSpPr>
          <p:cNvPr id="43" name="Rectangle 4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147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Flowchart: Document 2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FA238D-1A74-1393-A2EB-01E1CA0D2A5B}"/>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dirty="0">
                <a:solidFill>
                  <a:srgbClr val="FFFFFF"/>
                </a:solidFill>
                <a:latin typeface="+mj-lt"/>
                <a:ea typeface="+mj-ea"/>
                <a:cs typeface="+mj-cs"/>
              </a:rPr>
              <a:t>How many circles can you complete in 3 minutes?</a:t>
            </a:r>
          </a:p>
        </p:txBody>
      </p:sp>
      <p:pic>
        <p:nvPicPr>
          <p:cNvPr id="5" name="Content Placeholder 4">
            <a:extLst>
              <a:ext uri="{FF2B5EF4-FFF2-40B4-BE49-F238E27FC236}">
                <a16:creationId xmlns:a16="http://schemas.microsoft.com/office/drawing/2014/main" id="{2B58674C-B1D2-CE31-6A7B-E2ADE1E37D15}"/>
              </a:ext>
            </a:extLst>
          </p:cNvPr>
          <p:cNvPicPr>
            <a:picLocks noGrp="1" noChangeAspect="1"/>
          </p:cNvPicPr>
          <p:nvPr>
            <p:ph idx="1"/>
          </p:nvPr>
        </p:nvPicPr>
        <p:blipFill>
          <a:blip r:embed="rId3"/>
          <a:stretch>
            <a:fillRect/>
          </a:stretch>
        </p:blipFill>
        <p:spPr>
          <a:xfrm>
            <a:off x="4207933" y="1188489"/>
            <a:ext cx="7347537" cy="4481997"/>
          </a:xfrm>
          <a:prstGeom prst="rect">
            <a:avLst/>
          </a:prstGeom>
        </p:spPr>
      </p:pic>
      <p:sp>
        <p:nvSpPr>
          <p:cNvPr id="4" name="TextBox 3">
            <a:extLst>
              <a:ext uri="{FF2B5EF4-FFF2-40B4-BE49-F238E27FC236}">
                <a16:creationId xmlns:a16="http://schemas.microsoft.com/office/drawing/2014/main" id="{A8BAB598-320D-E2AB-AE93-09C61E34D0C0}"/>
              </a:ext>
            </a:extLst>
          </p:cNvPr>
          <p:cNvSpPr txBox="1"/>
          <p:nvPr/>
        </p:nvSpPr>
        <p:spPr>
          <a:xfrm>
            <a:off x="4309420" y="1187514"/>
            <a:ext cx="6098058" cy="1538883"/>
          </a:xfrm>
          <a:prstGeom prst="rect">
            <a:avLst/>
          </a:prstGeom>
          <a:noFill/>
        </p:spPr>
        <p:txBody>
          <a:bodyPr wrap="square">
            <a:spAutoFit/>
          </a:bodyPr>
          <a:lstStyle/>
          <a:p>
            <a:r>
              <a:rPr lang="en-US" sz="9400" dirty="0">
                <a:sym typeface="Wingdings" panose="05000000000000000000" pitchFamily="2" charset="2"/>
              </a:rPr>
              <a:t></a:t>
            </a:r>
            <a:endParaRPr lang="en-US" sz="9400" dirty="0"/>
          </a:p>
        </p:txBody>
      </p:sp>
    </p:spTree>
    <p:extLst>
      <p:ext uri="{BB962C8B-B14F-4D97-AF65-F5344CB8AC3E}">
        <p14:creationId xmlns:p14="http://schemas.microsoft.com/office/powerpoint/2010/main" val="305880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E60477-2235-D04A-CF9D-9358C6D1DCE5}"/>
              </a:ext>
            </a:extLst>
          </p:cNvPr>
          <p:cNvSpPr>
            <a:spLocks noGrp="1"/>
          </p:cNvSpPr>
          <p:nvPr>
            <p:ph type="title"/>
          </p:nvPr>
        </p:nvSpPr>
        <p:spPr>
          <a:xfrm>
            <a:off x="761800" y="762001"/>
            <a:ext cx="5334197" cy="1708242"/>
          </a:xfrm>
        </p:spPr>
        <p:txBody>
          <a:bodyPr anchor="ctr">
            <a:normAutofit/>
          </a:bodyPr>
          <a:lstStyle/>
          <a:p>
            <a:r>
              <a:rPr lang="en-US" sz="4000" dirty="0"/>
              <a:t>Group Activity</a:t>
            </a:r>
          </a:p>
        </p:txBody>
      </p:sp>
      <p:sp>
        <p:nvSpPr>
          <p:cNvPr id="3" name="Content Placeholder 2">
            <a:extLst>
              <a:ext uri="{FF2B5EF4-FFF2-40B4-BE49-F238E27FC236}">
                <a16:creationId xmlns:a16="http://schemas.microsoft.com/office/drawing/2014/main" id="{59BB39BF-C39C-E6DE-2381-9A92AC10330B}"/>
              </a:ext>
            </a:extLst>
          </p:cNvPr>
          <p:cNvSpPr>
            <a:spLocks noGrp="1"/>
          </p:cNvSpPr>
          <p:nvPr>
            <p:ph idx="1"/>
          </p:nvPr>
        </p:nvSpPr>
        <p:spPr>
          <a:xfrm>
            <a:off x="761800" y="2470244"/>
            <a:ext cx="5334197" cy="3769835"/>
          </a:xfrm>
        </p:spPr>
        <p:txBody>
          <a:bodyPr anchor="ctr">
            <a:normAutofit/>
          </a:bodyPr>
          <a:lstStyle/>
          <a:p>
            <a:r>
              <a:rPr lang="en-US" sz="2000" dirty="0"/>
              <a:t>What things would you change the shape of to make them more practical?</a:t>
            </a:r>
          </a:p>
          <a:p>
            <a:r>
              <a:rPr lang="en-US" sz="2000" dirty="0"/>
              <a:t>i.e. I would make the apples rectangle to stand on a shelf.</a:t>
            </a:r>
          </a:p>
          <a:p>
            <a:pPr marL="0" indent="0">
              <a:buNone/>
            </a:pPr>
            <a:endParaRPr lang="en-US" sz="2000" dirty="0"/>
          </a:p>
        </p:txBody>
      </p:sp>
      <p:pic>
        <p:nvPicPr>
          <p:cNvPr id="5" name="Picture 4" descr="A yellow toy lego and one red colour">
            <a:extLst>
              <a:ext uri="{FF2B5EF4-FFF2-40B4-BE49-F238E27FC236}">
                <a16:creationId xmlns:a16="http://schemas.microsoft.com/office/drawing/2014/main" id="{4D7DC920-F71A-0D6D-D29B-374FDC6A826D}"/>
              </a:ext>
            </a:extLst>
          </p:cNvPr>
          <p:cNvPicPr>
            <a:picLocks noChangeAspect="1"/>
          </p:cNvPicPr>
          <p:nvPr/>
        </p:nvPicPr>
        <p:blipFill>
          <a:blip r:embed="rId3"/>
          <a:srcRect l="6062" r="4210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583974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00E7E6-A0DC-6F47-FA7E-147B64984FC3}"/>
              </a:ext>
            </a:extLst>
          </p:cNvPr>
          <p:cNvSpPr>
            <a:spLocks noGrp="1"/>
          </p:cNvSpPr>
          <p:nvPr>
            <p:ph type="title"/>
          </p:nvPr>
        </p:nvSpPr>
        <p:spPr>
          <a:xfrm>
            <a:off x="761803" y="350196"/>
            <a:ext cx="4646904" cy="1624520"/>
          </a:xfrm>
        </p:spPr>
        <p:txBody>
          <a:bodyPr anchor="ctr">
            <a:normAutofit/>
          </a:bodyPr>
          <a:lstStyle/>
          <a:p>
            <a:r>
              <a:rPr lang="en-US" sz="4000" b="0" i="0">
                <a:effectLst/>
                <a:highlight>
                  <a:srgbClr val="FFFFFF"/>
                </a:highlight>
                <a:latin typeface="Open Sans" panose="020B0606030504020204" pitchFamily="34" charset="0"/>
              </a:rPr>
              <a:t>What is creative thinking?</a:t>
            </a:r>
            <a:endParaRPr lang="en-US" sz="4000"/>
          </a:p>
        </p:txBody>
      </p:sp>
      <p:sp>
        <p:nvSpPr>
          <p:cNvPr id="3" name="Content Placeholder 2">
            <a:extLst>
              <a:ext uri="{FF2B5EF4-FFF2-40B4-BE49-F238E27FC236}">
                <a16:creationId xmlns:a16="http://schemas.microsoft.com/office/drawing/2014/main" id="{58C99FDE-EBCC-8A23-2BEF-4408379B6468}"/>
              </a:ext>
            </a:extLst>
          </p:cNvPr>
          <p:cNvSpPr>
            <a:spLocks noGrp="1"/>
          </p:cNvSpPr>
          <p:nvPr>
            <p:ph idx="1"/>
          </p:nvPr>
        </p:nvSpPr>
        <p:spPr>
          <a:xfrm>
            <a:off x="761802" y="2743200"/>
            <a:ext cx="4646905" cy="3613149"/>
          </a:xfrm>
        </p:spPr>
        <p:txBody>
          <a:bodyPr anchor="ctr">
            <a:normAutofit/>
          </a:bodyPr>
          <a:lstStyle/>
          <a:p>
            <a:pPr marL="0" indent="0">
              <a:buNone/>
            </a:pPr>
            <a:r>
              <a:rPr lang="en-US" sz="2000" dirty="0"/>
              <a:t>Creative thinking is the ability to produce many, unique, original, alternative ideas or solutions</a:t>
            </a:r>
            <a:r>
              <a:rPr lang="el-GR" sz="2000" dirty="0"/>
              <a:t>. </a:t>
            </a:r>
          </a:p>
          <a:p>
            <a:pPr marL="0" indent="0">
              <a:buNone/>
            </a:pPr>
            <a:r>
              <a:rPr lang="en-US" sz="1800" kern="100" dirty="0">
                <a:latin typeface="Aptos" panose="020B0004020202020204" pitchFamily="34" charset="0"/>
                <a:ea typeface="Aptos" panose="020B0004020202020204" pitchFamily="34" charset="0"/>
                <a:cs typeface="Arial" panose="020B0604020202020204" pitchFamily="34" charset="0"/>
              </a:rPr>
              <a:t>Creative thinking is a</a:t>
            </a:r>
            <a:r>
              <a:rPr lang="en-US" sz="1800" kern="100" dirty="0">
                <a:effectLst/>
                <a:latin typeface="Aptos" panose="020B0004020202020204" pitchFamily="34" charset="0"/>
                <a:ea typeface="Aptos" panose="020B0004020202020204" pitchFamily="34" charset="0"/>
                <a:cs typeface="Arial" panose="020B0604020202020204" pitchFamily="34" charset="0"/>
              </a:rPr>
              <a:t> safeguard against deadlocks. </a:t>
            </a:r>
          </a:p>
          <a:p>
            <a:pPr marL="0" indent="0">
              <a:buNone/>
            </a:pPr>
            <a:endParaRPr lang="el-GR" sz="2000" dirty="0"/>
          </a:p>
          <a:p>
            <a:pPr marL="0" indent="0">
              <a:buNone/>
            </a:pPr>
            <a:endParaRPr lang="el-GR" sz="2000" dirty="0"/>
          </a:p>
        </p:txBody>
      </p:sp>
      <p:pic>
        <p:nvPicPr>
          <p:cNvPr id="8" name="Picture 7" descr="Lightbulb idea concept">
            <a:extLst>
              <a:ext uri="{FF2B5EF4-FFF2-40B4-BE49-F238E27FC236}">
                <a16:creationId xmlns:a16="http://schemas.microsoft.com/office/drawing/2014/main" id="{00D846C2-539E-69FF-0DD2-E7C77846301E}"/>
              </a:ext>
            </a:extLst>
          </p:cNvPr>
          <p:cNvPicPr>
            <a:picLocks noChangeAspect="1"/>
          </p:cNvPicPr>
          <p:nvPr/>
        </p:nvPicPr>
        <p:blipFill>
          <a:blip r:embed="rId3"/>
          <a:srcRect r="40599" b="-2"/>
          <a:stretch/>
        </p:blipFill>
        <p:spPr>
          <a:xfrm>
            <a:off x="6096000" y="1"/>
            <a:ext cx="6102825" cy="6858000"/>
          </a:xfrm>
          <a:prstGeom prst="rect">
            <a:avLst/>
          </a:prstGeom>
        </p:spPr>
      </p:pic>
    </p:spTree>
    <p:extLst>
      <p:ext uri="{BB962C8B-B14F-4D97-AF65-F5344CB8AC3E}">
        <p14:creationId xmlns:p14="http://schemas.microsoft.com/office/powerpoint/2010/main" val="3010500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1" name="Rectangle 104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C65A5B-6F71-F91F-5DD2-CECE956BAB54}"/>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a:t>However,…</a:t>
            </a:r>
          </a:p>
        </p:txBody>
      </p:sp>
      <p:sp>
        <p:nvSpPr>
          <p:cNvPr id="6" name="Content Placeholder 5">
            <a:extLst>
              <a:ext uri="{FF2B5EF4-FFF2-40B4-BE49-F238E27FC236}">
                <a16:creationId xmlns:a16="http://schemas.microsoft.com/office/drawing/2014/main" id="{B5BDD584-D442-DF5A-73CD-1BC57CC1ACA7}"/>
              </a:ext>
            </a:extLst>
          </p:cNvPr>
          <p:cNvSpPr>
            <a:spLocks noGrp="1"/>
          </p:cNvSpPr>
          <p:nvPr>
            <p:ph sz="half" idx="2"/>
          </p:nvPr>
        </p:nvSpPr>
        <p:spPr>
          <a:xfrm>
            <a:off x="890338" y="4636008"/>
            <a:ext cx="4101791" cy="1572768"/>
          </a:xfrm>
        </p:spPr>
        <p:txBody>
          <a:bodyPr vert="horz" lIns="91440" tIns="45720" rIns="91440" bIns="45720" rtlCol="0">
            <a:normAutofit/>
          </a:bodyPr>
          <a:lstStyle/>
          <a:p>
            <a:pPr marL="0" indent="0">
              <a:buNone/>
            </a:pPr>
            <a:r>
              <a:rPr lang="en-US" sz="2400" dirty="0"/>
              <a:t>Creativity is like a parachute. It only works if you open it !</a:t>
            </a:r>
          </a:p>
        </p:txBody>
      </p:sp>
      <p:sp>
        <p:nvSpPr>
          <p:cNvPr id="104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arachute Clipart Images | Free ...">
            <a:extLst>
              <a:ext uri="{FF2B5EF4-FFF2-40B4-BE49-F238E27FC236}">
                <a16:creationId xmlns:a16="http://schemas.microsoft.com/office/drawing/2014/main" id="{131DC59D-E30D-DEC5-FBEE-F27C68220DC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r="-1" b="30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22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ck of colored pencils with copy space">
            <a:extLst>
              <a:ext uri="{FF2B5EF4-FFF2-40B4-BE49-F238E27FC236}">
                <a16:creationId xmlns:a16="http://schemas.microsoft.com/office/drawing/2014/main" id="{59CEE312-10E4-25A5-C492-BE44D8D4189B}"/>
              </a:ext>
            </a:extLst>
          </p:cNvPr>
          <p:cNvPicPr>
            <a:picLocks noChangeAspect="1"/>
          </p:cNvPicPr>
          <p:nvPr/>
        </p:nvPicPr>
        <p:blipFill>
          <a:blip r:embed="rId3">
            <a:extLst>
              <a:ext uri="{28A0092B-C50C-407E-A947-70E740481C1C}">
                <a14:useLocalDpi xmlns:a14="http://schemas.microsoft.com/office/drawing/2010/main" val="0"/>
              </a:ext>
            </a:extLst>
          </a:blip>
          <a:srcRect l="5884" r="-1" b="-1"/>
          <a:stretch/>
        </p:blipFill>
        <p:spPr>
          <a:xfrm>
            <a:off x="2522356" y="10"/>
            <a:ext cx="9669642" cy="6857990"/>
          </a:xfrm>
          <a:prstGeom prst="rect">
            <a:avLst/>
          </a:prstGeom>
        </p:spPr>
      </p:pic>
      <p:sp>
        <p:nvSpPr>
          <p:cNvPr id="53" name="Rectangle 5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B8FC2423-20F9-08B3-3FE5-4F74E70B7EDE}"/>
              </a:ext>
            </a:extLst>
          </p:cNvPr>
          <p:cNvSpPr>
            <a:spLocks noGrp="1"/>
          </p:cNvSpPr>
          <p:nvPr>
            <p:ph type="title"/>
          </p:nvPr>
        </p:nvSpPr>
        <p:spPr>
          <a:xfrm>
            <a:off x="838200" y="365125"/>
            <a:ext cx="3822189" cy="1899912"/>
          </a:xfrm>
        </p:spPr>
        <p:txBody>
          <a:bodyPr>
            <a:normAutofit/>
          </a:bodyPr>
          <a:lstStyle/>
          <a:p>
            <a:r>
              <a:rPr lang="en-US" sz="4000"/>
              <a:t>How to enhance your creative thinking skills</a:t>
            </a:r>
          </a:p>
        </p:txBody>
      </p:sp>
      <p:sp>
        <p:nvSpPr>
          <p:cNvPr id="35" name="Content Placeholder 5">
            <a:extLst>
              <a:ext uri="{FF2B5EF4-FFF2-40B4-BE49-F238E27FC236}">
                <a16:creationId xmlns:a16="http://schemas.microsoft.com/office/drawing/2014/main" id="{7EC0DAAE-E8AA-1D52-C26F-7D8001E9920A}"/>
              </a:ext>
            </a:extLst>
          </p:cNvPr>
          <p:cNvSpPr>
            <a:spLocks noGrp="1"/>
          </p:cNvSpPr>
          <p:nvPr>
            <p:ph idx="1"/>
          </p:nvPr>
        </p:nvSpPr>
        <p:spPr>
          <a:xfrm>
            <a:off x="838200" y="2434201"/>
            <a:ext cx="3822189" cy="3742762"/>
          </a:xfrm>
        </p:spPr>
        <p:txBody>
          <a:bodyPr>
            <a:normAutofit/>
          </a:bodyPr>
          <a:lstStyle/>
          <a:p>
            <a:r>
              <a:rPr lang="en-US" sz="2000"/>
              <a:t>Practice on your own</a:t>
            </a:r>
          </a:p>
          <a:p>
            <a:r>
              <a:rPr lang="en-US" sz="2000"/>
              <a:t>Collaborate with others</a:t>
            </a:r>
          </a:p>
          <a:p>
            <a:r>
              <a:rPr lang="en-US" sz="2000"/>
              <a:t>Be curious and keep interesting things in a folder</a:t>
            </a:r>
          </a:p>
          <a:p>
            <a:r>
              <a:rPr lang="en-US" sz="2000"/>
              <a:t>Challenge yourself</a:t>
            </a:r>
          </a:p>
          <a:p>
            <a:r>
              <a:rPr lang="en-US" sz="2000"/>
              <a:t>Ask “what if” questions. </a:t>
            </a:r>
          </a:p>
        </p:txBody>
      </p:sp>
    </p:spTree>
    <p:extLst>
      <p:ext uri="{BB962C8B-B14F-4D97-AF65-F5344CB8AC3E}">
        <p14:creationId xmlns:p14="http://schemas.microsoft.com/office/powerpoint/2010/main" val="961818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8DF1E0-D2D4-13BD-A981-9FD70DB6B8AC}"/>
              </a:ext>
            </a:extLst>
          </p:cNvPr>
          <p:cNvSpPr>
            <a:spLocks noGrp="1"/>
          </p:cNvSpPr>
          <p:nvPr>
            <p:ph type="title"/>
          </p:nvPr>
        </p:nvSpPr>
        <p:spPr>
          <a:xfrm>
            <a:off x="6513788" y="365125"/>
            <a:ext cx="4840010" cy="1807305"/>
          </a:xfrm>
        </p:spPr>
        <p:txBody>
          <a:bodyPr>
            <a:normAutofit/>
          </a:bodyPr>
          <a:lstStyle/>
          <a:p>
            <a:r>
              <a:rPr lang="en-US" dirty="0"/>
              <a:t>Brainstorming</a:t>
            </a:r>
          </a:p>
        </p:txBody>
      </p:sp>
      <p:pic>
        <p:nvPicPr>
          <p:cNvPr id="5" name="Picture 4">
            <a:extLst>
              <a:ext uri="{FF2B5EF4-FFF2-40B4-BE49-F238E27FC236}">
                <a16:creationId xmlns:a16="http://schemas.microsoft.com/office/drawing/2014/main" id="{65080D0B-4C5D-C122-DBCE-61A6B0B9FD97}"/>
              </a:ext>
            </a:extLst>
          </p:cNvPr>
          <p:cNvPicPr>
            <a:picLocks noChangeAspect="1"/>
          </p:cNvPicPr>
          <p:nvPr/>
        </p:nvPicPr>
        <p:blipFill>
          <a:blip r:embed="rId3"/>
          <a:srcRect l="27304" r="22527"/>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6" name="Content Placeholder 5">
            <a:extLst>
              <a:ext uri="{FF2B5EF4-FFF2-40B4-BE49-F238E27FC236}">
                <a16:creationId xmlns:a16="http://schemas.microsoft.com/office/drawing/2014/main" id="{D3D33B7C-C295-FD09-AD76-C970CF614AA8}"/>
              </a:ext>
            </a:extLst>
          </p:cNvPr>
          <p:cNvSpPr>
            <a:spLocks noGrp="1"/>
          </p:cNvSpPr>
          <p:nvPr>
            <p:ph idx="1"/>
          </p:nvPr>
        </p:nvSpPr>
        <p:spPr>
          <a:xfrm>
            <a:off x="6513788" y="2333297"/>
            <a:ext cx="4840010" cy="3843666"/>
          </a:xfrm>
        </p:spPr>
        <p:txBody>
          <a:bodyPr>
            <a:normAutofit/>
          </a:bodyPr>
          <a:lstStyle/>
          <a:p>
            <a:pPr marL="0" indent="0">
              <a:buNone/>
            </a:pPr>
            <a:r>
              <a:rPr lang="en-US" sz="1700" dirty="0"/>
              <a:t>Rules:</a:t>
            </a:r>
          </a:p>
          <a:p>
            <a:r>
              <a:rPr lang="en-US" sz="1700" dirty="0"/>
              <a:t>There are no winners or losers.</a:t>
            </a:r>
          </a:p>
          <a:p>
            <a:r>
              <a:rPr lang="en-US" sz="1700" dirty="0"/>
              <a:t>No criticism or judgment of ideas</a:t>
            </a:r>
          </a:p>
          <a:p>
            <a:r>
              <a:rPr lang="en-US" sz="1700" dirty="0"/>
              <a:t>Build ideas on another team member ideas</a:t>
            </a:r>
          </a:p>
          <a:p>
            <a:r>
              <a:rPr lang="en-US" sz="1700" dirty="0"/>
              <a:t>The activity will end in 5 minutes. During this time, each of you must give at least one suggestion. </a:t>
            </a:r>
          </a:p>
          <a:p>
            <a:r>
              <a:rPr lang="en-US" sz="1700" dirty="0"/>
              <a:t>You write your answer on a </a:t>
            </a:r>
            <a:r>
              <a:rPr lang="en-US" sz="1700" dirty="0" err="1"/>
              <a:t>post-it</a:t>
            </a:r>
            <a:r>
              <a:rPr lang="en-US" sz="1700" dirty="0"/>
              <a:t> note, and you put the note on the wall. If you come up with more answers, you write each one on a separate </a:t>
            </a:r>
            <a:r>
              <a:rPr lang="en-US" sz="1700" dirty="0" err="1"/>
              <a:t>post-it</a:t>
            </a:r>
            <a:r>
              <a:rPr lang="en-US" sz="1700" dirty="0"/>
              <a:t> note and put in on the wall. </a:t>
            </a:r>
          </a:p>
          <a:p>
            <a:pPr marL="0" indent="0">
              <a:buNone/>
            </a:pPr>
            <a:endParaRPr lang="en-US" sz="1700" dirty="0"/>
          </a:p>
          <a:p>
            <a:pPr marL="0" indent="0">
              <a:buNone/>
            </a:pPr>
            <a:endParaRPr lang="en-US" sz="1700" dirty="0"/>
          </a:p>
        </p:txBody>
      </p:sp>
    </p:spTree>
    <p:extLst>
      <p:ext uri="{BB962C8B-B14F-4D97-AF65-F5344CB8AC3E}">
        <p14:creationId xmlns:p14="http://schemas.microsoft.com/office/powerpoint/2010/main" val="311927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Graphic 6" descr="Shoe">
            <a:extLst>
              <a:ext uri="{FF2B5EF4-FFF2-40B4-BE49-F238E27FC236}">
                <a16:creationId xmlns:a16="http://schemas.microsoft.com/office/drawing/2014/main" id="{6674D747-9F3B-7FA8-DCB1-DB6BF2A284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03808"/>
            <a:ext cx="5850384" cy="5850384"/>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24" name="Arc 23">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AC9B7A2-D036-1A09-5B47-4FC229C9F862}"/>
              </a:ext>
            </a:extLst>
          </p:cNvPr>
          <p:cNvSpPr>
            <a:spLocks noGrp="1"/>
          </p:cNvSpPr>
          <p:nvPr>
            <p:ph type="title"/>
          </p:nvPr>
        </p:nvSpPr>
        <p:spPr>
          <a:xfrm>
            <a:off x="6417732" y="957715"/>
            <a:ext cx="5130798" cy="2750419"/>
          </a:xfrm>
        </p:spPr>
        <p:txBody>
          <a:bodyPr vert="horz" lIns="91440" tIns="45720" rIns="91440" bIns="45720" rtlCol="0" anchor="b">
            <a:normAutofit/>
          </a:bodyPr>
          <a:lstStyle/>
          <a:p>
            <a:pPr algn="ctr"/>
            <a:r>
              <a:rPr lang="en-US" sz="6000" kern="1200" dirty="0">
                <a:solidFill>
                  <a:schemeClr val="tx1"/>
                </a:solidFill>
                <a:latin typeface="+mj-lt"/>
                <a:ea typeface="+mj-ea"/>
                <a:cs typeface="+mj-cs"/>
              </a:rPr>
              <a:t>Brainstorming group activity</a:t>
            </a:r>
          </a:p>
        </p:txBody>
      </p:sp>
      <p:sp>
        <p:nvSpPr>
          <p:cNvPr id="26" name="Oval 25">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8AE305F-6CCF-BE12-406E-C5D0DF3C4169}"/>
              </a:ext>
            </a:extLst>
          </p:cNvPr>
          <p:cNvSpPr>
            <a:spLocks noGrp="1"/>
          </p:cNvSpPr>
          <p:nvPr>
            <p:ph idx="1"/>
          </p:nvPr>
        </p:nvSpPr>
        <p:spPr>
          <a:xfrm>
            <a:off x="6417732" y="3800209"/>
            <a:ext cx="5130798" cy="2307022"/>
          </a:xfrm>
        </p:spPr>
        <p:txBody>
          <a:bodyPr vert="horz" lIns="91440" tIns="45720" rIns="91440" bIns="45720" rtlCol="0">
            <a:normAutofit/>
          </a:bodyPr>
          <a:lstStyle/>
          <a:p>
            <a:pPr marL="0" indent="0" algn="ctr">
              <a:buNone/>
            </a:pPr>
            <a:r>
              <a:rPr lang="en-US" sz="2400" b="1" kern="1200" dirty="0">
                <a:solidFill>
                  <a:schemeClr val="tx1"/>
                </a:solidFill>
                <a:latin typeface="+mn-lt"/>
                <a:ea typeface="+mn-ea"/>
                <a:cs typeface="+mn-cs"/>
              </a:rPr>
              <a:t>Find as many unusual uses for a shoe as possible</a:t>
            </a:r>
          </a:p>
        </p:txBody>
      </p:sp>
    </p:spTree>
    <p:extLst>
      <p:ext uri="{BB962C8B-B14F-4D97-AF65-F5344CB8AC3E}">
        <p14:creationId xmlns:p14="http://schemas.microsoft.com/office/powerpoint/2010/main" val="550880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1274851-B0F9-8DCF-A887-F96840987206}"/>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Creative and critical thinking for problem solving</a:t>
            </a:r>
          </a:p>
        </p:txBody>
      </p:sp>
      <p:graphicFrame>
        <p:nvGraphicFramePr>
          <p:cNvPr id="18" name="Content Placeholder 6">
            <a:extLst>
              <a:ext uri="{FF2B5EF4-FFF2-40B4-BE49-F238E27FC236}">
                <a16:creationId xmlns:a16="http://schemas.microsoft.com/office/drawing/2014/main" id="{9FC8EC7B-A9DE-28AA-C533-D50BCC60D23A}"/>
              </a:ext>
            </a:extLst>
          </p:cNvPr>
          <p:cNvGraphicFramePr>
            <a:graphicFrameLocks noGrp="1"/>
          </p:cNvGraphicFramePr>
          <p:nvPr>
            <p:ph idx="1"/>
            <p:extLst>
              <p:ext uri="{D42A27DB-BD31-4B8C-83A1-F6EECF244321}">
                <p14:modId xmlns:p14="http://schemas.microsoft.com/office/powerpoint/2010/main" val="182772775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914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3D stairs design">
            <a:extLst>
              <a:ext uri="{FF2B5EF4-FFF2-40B4-BE49-F238E27FC236}">
                <a16:creationId xmlns:a16="http://schemas.microsoft.com/office/drawing/2014/main" id="{04E33D2A-08A9-C64A-C397-34D1F8DAC984}"/>
              </a:ext>
            </a:extLst>
          </p:cNvPr>
          <p:cNvPicPr>
            <a:picLocks noChangeAspect="1"/>
          </p:cNvPicPr>
          <p:nvPr/>
        </p:nvPicPr>
        <p:blipFill>
          <a:blip r:embed="rId3"/>
          <a:srcRect l="9140" r="2476"/>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4" name="Freeform: Shape 13">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E5F31ADD-7910-4AAB-F751-E5032EAE519A}"/>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Personal Growth</a:t>
            </a:r>
          </a:p>
        </p:txBody>
      </p:sp>
      <p:sp>
        <p:nvSpPr>
          <p:cNvPr id="18" name="Rectangle 1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7084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BCA13E-E0EC-BF17-D94C-874CCCC4A8A1}"/>
              </a:ext>
            </a:extLst>
          </p:cNvPr>
          <p:cNvSpPr>
            <a:spLocks noGrp="1"/>
          </p:cNvSpPr>
          <p:nvPr>
            <p:ph type="title"/>
          </p:nvPr>
        </p:nvSpPr>
        <p:spPr>
          <a:xfrm>
            <a:off x="761803" y="350196"/>
            <a:ext cx="4646904" cy="1624520"/>
          </a:xfrm>
        </p:spPr>
        <p:txBody>
          <a:bodyPr anchor="ctr">
            <a:normAutofit/>
          </a:bodyPr>
          <a:lstStyle/>
          <a:p>
            <a:r>
              <a:rPr lang="en-US" sz="4000"/>
              <a:t>Learning styles</a:t>
            </a:r>
          </a:p>
        </p:txBody>
      </p:sp>
      <p:sp>
        <p:nvSpPr>
          <p:cNvPr id="3" name="Content Placeholder 2">
            <a:extLst>
              <a:ext uri="{FF2B5EF4-FFF2-40B4-BE49-F238E27FC236}">
                <a16:creationId xmlns:a16="http://schemas.microsoft.com/office/drawing/2014/main" id="{8D27DA6B-E835-3911-166E-382C84E4B74B}"/>
              </a:ext>
            </a:extLst>
          </p:cNvPr>
          <p:cNvSpPr>
            <a:spLocks noGrp="1"/>
          </p:cNvSpPr>
          <p:nvPr>
            <p:ph idx="1"/>
          </p:nvPr>
        </p:nvSpPr>
        <p:spPr>
          <a:xfrm>
            <a:off x="761802" y="2743200"/>
            <a:ext cx="4646905" cy="3613149"/>
          </a:xfrm>
        </p:spPr>
        <p:txBody>
          <a:bodyPr anchor="ctr">
            <a:normAutofit/>
          </a:bodyPr>
          <a:lstStyle/>
          <a:p>
            <a:pPr marL="0" indent="0">
              <a:buNone/>
            </a:pPr>
            <a:r>
              <a:rPr lang="en-US" sz="2000" dirty="0">
                <a:highlight>
                  <a:srgbClr val="FFFFFF"/>
                </a:highlight>
              </a:rPr>
              <a:t>There are 4 predominant learning styles:</a:t>
            </a:r>
            <a:endParaRPr lang="en-US" sz="2000" b="0" i="0" dirty="0">
              <a:effectLst/>
              <a:highlight>
                <a:srgbClr val="FFFFFF"/>
              </a:highlight>
            </a:endParaRPr>
          </a:p>
          <a:p>
            <a:pPr marL="742950" lvl="1" indent="-285750">
              <a:buFont typeface="+mj-lt"/>
              <a:buAutoNum type="arabicPeriod"/>
            </a:pPr>
            <a:r>
              <a:rPr lang="en-US" sz="2000" b="0" i="0" u="none" strike="noStrike" dirty="0">
                <a:effectLst/>
                <a:highlight>
                  <a:srgbClr val="FFFFFF"/>
                </a:highlight>
              </a:rPr>
              <a:t>Visual learning style</a:t>
            </a:r>
            <a:endParaRPr lang="en-US" sz="2000" b="0" i="0" dirty="0">
              <a:effectLst/>
              <a:highlight>
                <a:srgbClr val="FFFFFF"/>
              </a:highlight>
            </a:endParaRPr>
          </a:p>
          <a:p>
            <a:pPr marL="742950" lvl="1" indent="-285750">
              <a:buFont typeface="+mj-lt"/>
              <a:buAutoNum type="arabicPeriod"/>
            </a:pPr>
            <a:r>
              <a:rPr lang="en-US" sz="2000" b="0" i="0" u="none" strike="noStrike" dirty="0">
                <a:effectLst/>
                <a:highlight>
                  <a:srgbClr val="FFFFFF"/>
                </a:highlight>
              </a:rPr>
              <a:t>Auditory learning style</a:t>
            </a:r>
            <a:endParaRPr lang="en-US" sz="2000" b="0" i="0" dirty="0">
              <a:effectLst/>
              <a:highlight>
                <a:srgbClr val="FFFFFF"/>
              </a:highlight>
            </a:endParaRPr>
          </a:p>
          <a:p>
            <a:pPr marL="742950" lvl="1" indent="-285750">
              <a:buFont typeface="+mj-lt"/>
              <a:buAutoNum type="arabicPeriod"/>
            </a:pPr>
            <a:r>
              <a:rPr lang="en-US" sz="2000" b="0" i="0" u="none" strike="noStrike" dirty="0">
                <a:effectLst/>
                <a:highlight>
                  <a:srgbClr val="FFFFFF"/>
                </a:highlight>
              </a:rPr>
              <a:t>Reading/Writing</a:t>
            </a:r>
          </a:p>
          <a:p>
            <a:pPr marL="742950" lvl="1" indent="-285750">
              <a:buFont typeface="+mj-lt"/>
              <a:buAutoNum type="arabicPeriod"/>
            </a:pPr>
            <a:r>
              <a:rPr lang="en-US" sz="2000" b="0" i="0" u="none" strike="noStrike" dirty="0">
                <a:effectLst/>
                <a:highlight>
                  <a:srgbClr val="FFFFFF"/>
                </a:highlight>
              </a:rPr>
              <a:t>Kinesthetic learning style</a:t>
            </a:r>
            <a:endParaRPr lang="en-US" sz="2000" b="0" i="0" dirty="0">
              <a:effectLst/>
              <a:highlight>
                <a:srgbClr val="FFFFFF"/>
              </a:highlight>
            </a:endParaRPr>
          </a:p>
          <a:p>
            <a:pPr marL="742950" lvl="1" indent="-285750">
              <a:buFont typeface="+mj-lt"/>
              <a:buAutoNum type="arabicPeriod"/>
            </a:pPr>
            <a:endParaRPr lang="en-US" sz="2000" b="0" i="0" dirty="0">
              <a:effectLst/>
              <a:highlight>
                <a:srgbClr val="FFFFFF"/>
              </a:highlight>
              <a:latin typeface="-apple-system"/>
            </a:endParaRPr>
          </a:p>
          <a:p>
            <a:endParaRPr lang="en-US" sz="2000" dirty="0"/>
          </a:p>
        </p:txBody>
      </p:sp>
      <p:pic>
        <p:nvPicPr>
          <p:cNvPr id="5" name="Picture 4">
            <a:extLst>
              <a:ext uri="{FF2B5EF4-FFF2-40B4-BE49-F238E27FC236}">
                <a16:creationId xmlns:a16="http://schemas.microsoft.com/office/drawing/2014/main" id="{B4D5F76E-56F5-A684-1D59-AECA32381890}"/>
              </a:ext>
            </a:extLst>
          </p:cNvPr>
          <p:cNvPicPr>
            <a:picLocks noChangeAspect="1"/>
          </p:cNvPicPr>
          <p:nvPr/>
        </p:nvPicPr>
        <p:blipFill>
          <a:blip r:embed="rId3">
            <a:extLst>
              <a:ext uri="{28A0092B-C50C-407E-A947-70E740481C1C}">
                <a14:useLocalDpi xmlns:a14="http://schemas.microsoft.com/office/drawing/2010/main" val="0"/>
              </a:ext>
            </a:extLst>
          </a:blip>
          <a:srcRect l="5358" r="5358"/>
          <a:stretch/>
        </p:blipFill>
        <p:spPr>
          <a:xfrm>
            <a:off x="6096000" y="1"/>
            <a:ext cx="6102825" cy="6858000"/>
          </a:xfrm>
          <a:prstGeom prst="rect">
            <a:avLst/>
          </a:prstGeom>
        </p:spPr>
      </p:pic>
    </p:spTree>
    <p:extLst>
      <p:ext uri="{BB962C8B-B14F-4D97-AF65-F5344CB8AC3E}">
        <p14:creationId xmlns:p14="http://schemas.microsoft.com/office/powerpoint/2010/main" val="4010461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FF88FD-830B-17FA-53FF-7200F37B84E9}"/>
              </a:ext>
            </a:extLst>
          </p:cNvPr>
          <p:cNvSpPr>
            <a:spLocks noGrp="1"/>
          </p:cNvSpPr>
          <p:nvPr>
            <p:ph type="title"/>
          </p:nvPr>
        </p:nvSpPr>
        <p:spPr>
          <a:xfrm>
            <a:off x="838200" y="557189"/>
            <a:ext cx="3374136" cy="5567891"/>
          </a:xfrm>
        </p:spPr>
        <p:txBody>
          <a:bodyPr>
            <a:normAutofit/>
          </a:bodyPr>
          <a:lstStyle/>
          <a:p>
            <a:r>
              <a:rPr lang="en-US" sz="5200"/>
              <a:t>Visual learning style</a:t>
            </a:r>
          </a:p>
        </p:txBody>
      </p:sp>
      <p:graphicFrame>
        <p:nvGraphicFramePr>
          <p:cNvPr id="7" name="Content Placeholder 2">
            <a:extLst>
              <a:ext uri="{FF2B5EF4-FFF2-40B4-BE49-F238E27FC236}">
                <a16:creationId xmlns:a16="http://schemas.microsoft.com/office/drawing/2014/main" id="{B187717A-6C26-A1BC-0738-9BA5948BF050}"/>
              </a:ext>
            </a:extLst>
          </p:cNvPr>
          <p:cNvGraphicFramePr>
            <a:graphicFrameLocks noGrp="1"/>
          </p:cNvGraphicFramePr>
          <p:nvPr>
            <p:ph idx="1"/>
            <p:extLst>
              <p:ext uri="{D42A27DB-BD31-4B8C-83A1-F6EECF244321}">
                <p14:modId xmlns:p14="http://schemas.microsoft.com/office/powerpoint/2010/main" val="3671993008"/>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2623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ABDFF346-4A71-5F26-7CEC-4DAB469B4CCC}"/>
              </a:ext>
            </a:extLst>
          </p:cNvPr>
          <p:cNvSpPr>
            <a:spLocks noGrp="1"/>
          </p:cNvSpPr>
          <p:nvPr>
            <p:ph type="title"/>
          </p:nvPr>
        </p:nvSpPr>
        <p:spPr>
          <a:xfrm>
            <a:off x="479394" y="1070800"/>
            <a:ext cx="3939688" cy="5583126"/>
          </a:xfrm>
        </p:spPr>
        <p:txBody>
          <a:bodyPr>
            <a:normAutofit/>
          </a:bodyPr>
          <a:lstStyle/>
          <a:p>
            <a:pPr algn="r"/>
            <a:r>
              <a:rPr lang="en-US" sz="8000"/>
              <a:t>Auditory learning style</a:t>
            </a:r>
          </a:p>
        </p:txBody>
      </p:sp>
      <p:cxnSp>
        <p:nvCxnSpPr>
          <p:cNvPr id="48" name="Straight Connector 47">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21" name="Content Placeholder 2">
            <a:extLst>
              <a:ext uri="{FF2B5EF4-FFF2-40B4-BE49-F238E27FC236}">
                <a16:creationId xmlns:a16="http://schemas.microsoft.com/office/drawing/2014/main" id="{105BD2C4-2729-3C7A-E100-2B6614267390}"/>
              </a:ext>
            </a:extLst>
          </p:cNvPr>
          <p:cNvGraphicFramePr>
            <a:graphicFrameLocks noGrp="1"/>
          </p:cNvGraphicFramePr>
          <p:nvPr>
            <p:ph idx="1"/>
            <p:extLst>
              <p:ext uri="{D42A27DB-BD31-4B8C-83A1-F6EECF244321}">
                <p14:modId xmlns:p14="http://schemas.microsoft.com/office/powerpoint/2010/main" val="1528779896"/>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25084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E8BDF6-C4C4-5089-2C50-03EBA6955DA1}"/>
              </a:ext>
            </a:extLst>
          </p:cNvPr>
          <p:cNvSpPr>
            <a:spLocks noGrp="1"/>
          </p:cNvSpPr>
          <p:nvPr>
            <p:ph type="title"/>
          </p:nvPr>
        </p:nvSpPr>
        <p:spPr>
          <a:xfrm>
            <a:off x="635000" y="640823"/>
            <a:ext cx="3418659" cy="5583148"/>
          </a:xfrm>
        </p:spPr>
        <p:txBody>
          <a:bodyPr anchor="ctr">
            <a:normAutofit/>
          </a:bodyPr>
          <a:lstStyle/>
          <a:p>
            <a:r>
              <a:rPr lang="en-US" sz="3800"/>
              <a:t>Reading/Writing learning style</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5368484A-7691-DB49-CD17-91E9E2051F0A}"/>
              </a:ext>
            </a:extLst>
          </p:cNvPr>
          <p:cNvGraphicFramePr>
            <a:graphicFrameLocks noGrp="1"/>
          </p:cNvGraphicFramePr>
          <p:nvPr>
            <p:ph idx="1"/>
            <p:extLst>
              <p:ext uri="{D42A27DB-BD31-4B8C-83A1-F6EECF244321}">
                <p14:modId xmlns:p14="http://schemas.microsoft.com/office/powerpoint/2010/main" val="4109893498"/>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1526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9E8FCF13-1E6B-1640-292E-3BE96DAB631F}"/>
              </a:ext>
            </a:extLst>
          </p:cNvPr>
          <p:cNvSpPr>
            <a:spLocks noGrp="1"/>
          </p:cNvSpPr>
          <p:nvPr>
            <p:ph type="title"/>
          </p:nvPr>
        </p:nvSpPr>
        <p:spPr>
          <a:xfrm>
            <a:off x="1000941" y="685801"/>
            <a:ext cx="3494859" cy="5491162"/>
          </a:xfrm>
        </p:spPr>
        <p:txBody>
          <a:bodyPr>
            <a:normAutofit/>
          </a:bodyPr>
          <a:lstStyle/>
          <a:p>
            <a:r>
              <a:rPr lang="en-US" dirty="0" err="1"/>
              <a:t>Kinaesthetic</a:t>
            </a:r>
            <a:r>
              <a:rPr lang="en-US" dirty="0"/>
              <a:t> learning style</a:t>
            </a:r>
          </a:p>
        </p:txBody>
      </p:sp>
      <p:graphicFrame>
        <p:nvGraphicFramePr>
          <p:cNvPr id="10" name="Content Placeholder 2">
            <a:extLst>
              <a:ext uri="{FF2B5EF4-FFF2-40B4-BE49-F238E27FC236}">
                <a16:creationId xmlns:a16="http://schemas.microsoft.com/office/drawing/2014/main" id="{A60CD56E-A2BE-C332-CAAA-02BFC428C0F0}"/>
              </a:ext>
            </a:extLst>
          </p:cNvPr>
          <p:cNvGraphicFramePr>
            <a:graphicFrameLocks noGrp="1"/>
          </p:cNvGraphicFramePr>
          <p:nvPr>
            <p:ph idx="1"/>
            <p:extLst>
              <p:ext uri="{D42A27DB-BD31-4B8C-83A1-F6EECF244321}">
                <p14:modId xmlns:p14="http://schemas.microsoft.com/office/powerpoint/2010/main" val="391852579"/>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9806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AF0546-8E06-4542-610E-2785C2A2F297}"/>
              </a:ext>
            </a:extLst>
          </p:cNvPr>
          <p:cNvSpPr>
            <a:spLocks noGrp="1"/>
          </p:cNvSpPr>
          <p:nvPr>
            <p:ph type="title"/>
          </p:nvPr>
        </p:nvSpPr>
        <p:spPr>
          <a:xfrm>
            <a:off x="761800" y="762001"/>
            <a:ext cx="5334197" cy="1708242"/>
          </a:xfrm>
        </p:spPr>
        <p:txBody>
          <a:bodyPr anchor="ctr">
            <a:normAutofit/>
          </a:bodyPr>
          <a:lstStyle/>
          <a:p>
            <a:r>
              <a:rPr lang="en-US" sz="4000" dirty="0"/>
              <a:t>How to become the best version of yourself</a:t>
            </a:r>
          </a:p>
        </p:txBody>
      </p:sp>
      <p:sp>
        <p:nvSpPr>
          <p:cNvPr id="3" name="Content Placeholder 2">
            <a:extLst>
              <a:ext uri="{FF2B5EF4-FFF2-40B4-BE49-F238E27FC236}">
                <a16:creationId xmlns:a16="http://schemas.microsoft.com/office/drawing/2014/main" id="{67E61F54-61E3-B381-2822-5B725FDABFF9}"/>
              </a:ext>
            </a:extLst>
          </p:cNvPr>
          <p:cNvSpPr>
            <a:spLocks noGrp="1"/>
          </p:cNvSpPr>
          <p:nvPr>
            <p:ph idx="1"/>
          </p:nvPr>
        </p:nvSpPr>
        <p:spPr>
          <a:xfrm>
            <a:off x="761800" y="2470244"/>
            <a:ext cx="5334197" cy="4264188"/>
          </a:xfrm>
        </p:spPr>
        <p:txBody>
          <a:bodyPr anchor="ctr">
            <a:normAutofit/>
          </a:bodyPr>
          <a:lstStyle/>
          <a:p>
            <a:r>
              <a:rPr lang="en-US" sz="1500" b="0" dirty="0">
                <a:effectLst/>
                <a:highlight>
                  <a:srgbClr val="FFFFFF"/>
                </a:highlight>
              </a:rPr>
              <a:t>Explore Interests and Passions</a:t>
            </a:r>
          </a:p>
          <a:p>
            <a:pPr lvl="1"/>
            <a:r>
              <a:rPr lang="en-US" sz="1500" b="1" i="0" dirty="0">
                <a:effectLst/>
                <a:highlight>
                  <a:srgbClr val="FFFFFF"/>
                </a:highlight>
              </a:rPr>
              <a:t>Experiment:</a:t>
            </a:r>
            <a:r>
              <a:rPr lang="en-US" sz="1500" b="0" i="0" dirty="0">
                <a:effectLst/>
                <a:highlight>
                  <a:srgbClr val="FFFFFF"/>
                </a:highlight>
              </a:rPr>
              <a:t> Try different activities and hobbies to see what resonates with you. </a:t>
            </a:r>
          </a:p>
          <a:p>
            <a:pPr lvl="1"/>
            <a:r>
              <a:rPr lang="en-US" sz="1500" b="1" i="0" dirty="0">
                <a:effectLst/>
                <a:highlight>
                  <a:srgbClr val="FFFFFF"/>
                </a:highlight>
              </a:rPr>
              <a:t>Learn from others:</a:t>
            </a:r>
            <a:r>
              <a:rPr lang="en-US" sz="1500" b="0" i="0" dirty="0">
                <a:effectLst/>
                <a:highlight>
                  <a:srgbClr val="FFFFFF"/>
                </a:highlight>
              </a:rPr>
              <a:t> Seek out mentors and role models in a field. </a:t>
            </a:r>
          </a:p>
          <a:p>
            <a:pPr lvl="1"/>
            <a:r>
              <a:rPr lang="en-US" sz="1500" b="1" i="0" dirty="0">
                <a:effectLst/>
                <a:highlight>
                  <a:srgbClr val="FFFFFF"/>
                </a:highlight>
              </a:rPr>
              <a:t>Stay curious:</a:t>
            </a:r>
            <a:r>
              <a:rPr lang="en-US" sz="1500" b="0" i="0" dirty="0">
                <a:effectLst/>
                <a:highlight>
                  <a:srgbClr val="FFFFFF"/>
                </a:highlight>
              </a:rPr>
              <a:t> Keep exploring, asking questions, and pushing boundaries. </a:t>
            </a:r>
          </a:p>
          <a:p>
            <a:r>
              <a:rPr lang="en-US" sz="1500" dirty="0">
                <a:highlight>
                  <a:srgbClr val="FFFFFF"/>
                </a:highlight>
              </a:rPr>
              <a:t>Invest in education</a:t>
            </a:r>
          </a:p>
          <a:p>
            <a:pPr lvl="1"/>
            <a:r>
              <a:rPr lang="en-US" sz="1500" b="1" dirty="0">
                <a:highlight>
                  <a:srgbClr val="FFFFFF"/>
                </a:highlight>
              </a:rPr>
              <a:t>Education</a:t>
            </a:r>
            <a:r>
              <a:rPr lang="en-US" sz="1500" dirty="0">
                <a:highlight>
                  <a:srgbClr val="FFFFFF"/>
                </a:highlight>
              </a:rPr>
              <a:t> is not just about textbooks and exams; it's about  equipping yourself with the tools to shape your future.</a:t>
            </a:r>
          </a:p>
          <a:p>
            <a:r>
              <a:rPr lang="en-US" sz="1500" b="0" dirty="0">
                <a:effectLst/>
                <a:highlight>
                  <a:srgbClr val="FFFFFF"/>
                </a:highlight>
              </a:rPr>
              <a:t>Building Healthy Relationships</a:t>
            </a:r>
          </a:p>
          <a:p>
            <a:pPr lvl="1"/>
            <a:r>
              <a:rPr lang="en-US" sz="1500" b="1" i="0" dirty="0">
                <a:effectLst/>
                <a:highlight>
                  <a:srgbClr val="FFFFFF"/>
                </a:highlight>
              </a:rPr>
              <a:t>Effective communication:</a:t>
            </a:r>
            <a:r>
              <a:rPr lang="en-US" sz="1500" b="0" i="0" dirty="0">
                <a:effectLst/>
                <a:highlight>
                  <a:srgbClr val="FFFFFF"/>
                </a:highlight>
              </a:rPr>
              <a:t> Be a good listener and express your thoughts and feelings clearly. </a:t>
            </a:r>
          </a:p>
          <a:p>
            <a:pPr lvl="1"/>
            <a:r>
              <a:rPr lang="en-US" sz="1500" b="1" i="0" dirty="0">
                <a:effectLst/>
                <a:highlight>
                  <a:srgbClr val="FFFFFF"/>
                </a:highlight>
              </a:rPr>
              <a:t>Support system:</a:t>
            </a:r>
            <a:r>
              <a:rPr lang="en-US" sz="1500" b="0" i="0" dirty="0">
                <a:effectLst/>
                <a:highlight>
                  <a:srgbClr val="FFFFFF"/>
                </a:highlight>
              </a:rPr>
              <a:t> Surround yourself with people who uplift and support you. </a:t>
            </a:r>
          </a:p>
          <a:p>
            <a:endParaRPr lang="en-US" sz="1100" dirty="0"/>
          </a:p>
        </p:txBody>
      </p:sp>
      <p:pic>
        <p:nvPicPr>
          <p:cNvPr id="18" name="Picture 17" descr="Close up image of a hand touching flowers">
            <a:extLst>
              <a:ext uri="{FF2B5EF4-FFF2-40B4-BE49-F238E27FC236}">
                <a16:creationId xmlns:a16="http://schemas.microsoft.com/office/drawing/2014/main" id="{52B2055E-CC5E-3B29-3939-858D2A350211}"/>
              </a:ext>
            </a:extLst>
          </p:cNvPr>
          <p:cNvPicPr>
            <a:picLocks noChangeAspect="1"/>
          </p:cNvPicPr>
          <p:nvPr/>
        </p:nvPicPr>
        <p:blipFill>
          <a:blip r:embed="rId3"/>
          <a:srcRect l="7110" r="41053"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121326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268" y="4930407"/>
            <a:ext cx="2727113" cy="1245023"/>
            <a:chOff x="37902" y="7395609"/>
            <a:chExt cx="4090670" cy="1867535"/>
          </a:xfrm>
        </p:grpSpPr>
        <p:pic>
          <p:nvPicPr>
            <p:cNvPr id="3" name="object 3"/>
            <p:cNvPicPr/>
            <p:nvPr/>
          </p:nvPicPr>
          <p:blipFill>
            <a:blip r:embed="rId3" cstate="print"/>
            <a:stretch>
              <a:fillRect/>
            </a:stretch>
          </p:blipFill>
          <p:spPr>
            <a:xfrm>
              <a:off x="37902" y="7576793"/>
              <a:ext cx="2381249" cy="1685924"/>
            </a:xfrm>
            <a:prstGeom prst="rect">
              <a:avLst/>
            </a:prstGeom>
          </p:spPr>
        </p:pic>
        <p:pic>
          <p:nvPicPr>
            <p:cNvPr id="4" name="object 4"/>
            <p:cNvPicPr/>
            <p:nvPr/>
          </p:nvPicPr>
          <p:blipFill>
            <a:blip r:embed="rId4" cstate="print"/>
            <a:stretch>
              <a:fillRect/>
            </a:stretch>
          </p:blipFill>
          <p:spPr>
            <a:xfrm>
              <a:off x="2385223" y="7395609"/>
              <a:ext cx="1743074" cy="1743074"/>
            </a:xfrm>
            <a:prstGeom prst="rect">
              <a:avLst/>
            </a:prstGeom>
          </p:spPr>
        </p:pic>
      </p:grpSp>
      <p:pic>
        <p:nvPicPr>
          <p:cNvPr id="5" name="object 5"/>
          <p:cNvPicPr/>
          <p:nvPr/>
        </p:nvPicPr>
        <p:blipFill>
          <a:blip r:embed="rId5" cstate="print"/>
          <a:stretch>
            <a:fillRect/>
          </a:stretch>
        </p:blipFill>
        <p:spPr>
          <a:xfrm>
            <a:off x="4283568" y="5186012"/>
            <a:ext cx="1795721" cy="745787"/>
          </a:xfrm>
          <a:prstGeom prst="rect">
            <a:avLst/>
          </a:prstGeom>
        </p:spPr>
      </p:pic>
      <p:pic>
        <p:nvPicPr>
          <p:cNvPr id="6" name="object 6"/>
          <p:cNvPicPr/>
          <p:nvPr/>
        </p:nvPicPr>
        <p:blipFill>
          <a:blip r:embed="rId6" cstate="print"/>
          <a:stretch>
            <a:fillRect/>
          </a:stretch>
        </p:blipFill>
        <p:spPr>
          <a:xfrm>
            <a:off x="6288955" y="4969719"/>
            <a:ext cx="1527895" cy="113029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172200"/>
            <a:ext cx="12191577" cy="685800"/>
          </a:xfrm>
          <a:custGeom>
            <a:avLst/>
            <a:gdLst/>
            <a:ahLst/>
            <a:cxnLst/>
            <a:rect l="l" t="t" r="r" b="b"/>
            <a:pathLst>
              <a:path w="18287365" h="1028700">
                <a:moveTo>
                  <a:pt x="0" y="0"/>
                </a:moveTo>
                <a:lnTo>
                  <a:pt x="18286852" y="0"/>
                </a:lnTo>
                <a:lnTo>
                  <a:pt x="18286852" y="1028699"/>
                </a:lnTo>
                <a:lnTo>
                  <a:pt x="0" y="1028699"/>
                </a:lnTo>
                <a:lnTo>
                  <a:pt x="0" y="0"/>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sp>
        <p:nvSpPr>
          <p:cNvPr id="9" name="object 9"/>
          <p:cNvSpPr txBox="1"/>
          <p:nvPr/>
        </p:nvSpPr>
        <p:spPr>
          <a:xfrm>
            <a:off x="20009" y="6354652"/>
            <a:ext cx="12152207" cy="4371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1205" marR="3387" indent="-833162">
              <a:lnSpc>
                <a:spcPct val="115100"/>
              </a:lnSpc>
              <a:spcBef>
                <a:spcPts val="67"/>
              </a:spcBef>
            </a:pPr>
            <a:r>
              <a:rPr sz="1267" spc="23" dirty="0">
                <a:solidFill>
                  <a:srgbClr val="FFFFFF"/>
                </a:solidFill>
                <a:latin typeface="Microsoft Sans Serif"/>
                <a:cs typeface="Microsoft Sans Serif"/>
              </a:rPr>
              <a:t>Funded</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by</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33" dirty="0">
                <a:solidFill>
                  <a:srgbClr val="FFFFFF"/>
                </a:solidFill>
                <a:latin typeface="Microsoft Sans Serif"/>
                <a:cs typeface="Microsoft Sans Serif"/>
              </a:rPr>
              <a:t>Union.</a:t>
            </a:r>
            <a:r>
              <a:rPr sz="1267" spc="-3" dirty="0">
                <a:solidFill>
                  <a:srgbClr val="FFFFFF"/>
                </a:solidFill>
                <a:latin typeface="Microsoft Sans Serif"/>
                <a:cs typeface="Microsoft Sans Serif"/>
              </a:rPr>
              <a:t> </a:t>
            </a:r>
            <a:r>
              <a:rPr sz="1267" spc="-7" dirty="0">
                <a:solidFill>
                  <a:srgbClr val="FFFFFF"/>
                </a:solidFill>
                <a:latin typeface="Microsoft Sans Serif"/>
                <a:cs typeface="Microsoft Sans Serif"/>
              </a:rPr>
              <a:t>Views </a:t>
            </a:r>
            <a:r>
              <a:rPr sz="1267" spc="43" dirty="0">
                <a:solidFill>
                  <a:srgbClr val="FFFFFF"/>
                </a:solidFill>
                <a:latin typeface="Microsoft Sans Serif"/>
                <a:cs typeface="Microsoft Sans Serif"/>
              </a:rPr>
              <a:t>and</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opinions</a:t>
            </a:r>
            <a:r>
              <a:rPr sz="1267" spc="-3" dirty="0">
                <a:solidFill>
                  <a:srgbClr val="FFFFFF"/>
                </a:solidFill>
                <a:latin typeface="Microsoft Sans Serif"/>
                <a:cs typeface="Microsoft Sans Serif"/>
              </a:rPr>
              <a:t> </a:t>
            </a:r>
            <a:r>
              <a:rPr sz="1267" spc="20" dirty="0">
                <a:solidFill>
                  <a:srgbClr val="FFFFFF"/>
                </a:solidFill>
                <a:latin typeface="Microsoft Sans Serif"/>
                <a:cs typeface="Microsoft Sans Serif"/>
              </a:rPr>
              <a:t>expressed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are</a:t>
            </a:r>
            <a:r>
              <a:rPr sz="1267" spc="-3" dirty="0">
                <a:solidFill>
                  <a:srgbClr val="FFFFFF"/>
                </a:solidFill>
                <a:latin typeface="Microsoft Sans Serif"/>
                <a:cs typeface="Microsoft Sans Serif"/>
              </a:rPr>
              <a:t> </a:t>
            </a:r>
            <a:r>
              <a:rPr sz="1267" spc="40" dirty="0">
                <a:solidFill>
                  <a:srgbClr val="FFFFFF"/>
                </a:solidFill>
                <a:latin typeface="Microsoft Sans Serif"/>
                <a:cs typeface="Microsoft Sans Serif"/>
              </a:rPr>
              <a:t>however</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7"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author(s)</a:t>
            </a:r>
            <a:r>
              <a:rPr sz="1267" spc="-7" dirty="0">
                <a:solidFill>
                  <a:srgbClr val="FFFFFF"/>
                </a:solidFill>
                <a:latin typeface="Microsoft Sans Serif"/>
                <a:cs typeface="Microsoft Sans Serif"/>
              </a:rPr>
              <a:t> </a:t>
            </a:r>
            <a:r>
              <a:rPr sz="1267" spc="40" dirty="0">
                <a:solidFill>
                  <a:srgbClr val="FFFFFF"/>
                </a:solidFill>
                <a:latin typeface="Microsoft Sans Serif"/>
                <a:cs typeface="Microsoft Sans Serif"/>
              </a:rPr>
              <a:t>only</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7" dirty="0">
                <a:solidFill>
                  <a:srgbClr val="FFFFFF"/>
                </a:solidFill>
                <a:latin typeface="Microsoft Sans Serif"/>
                <a:cs typeface="Microsoft Sans Serif"/>
              </a:rPr>
              <a:t> </a:t>
            </a:r>
            <a:r>
              <a:rPr sz="1267" spc="63" dirty="0">
                <a:solidFill>
                  <a:srgbClr val="FFFFFF"/>
                </a:solidFill>
                <a:latin typeface="Microsoft Sans Serif"/>
                <a:cs typeface="Microsoft Sans Serif"/>
              </a:rPr>
              <a:t>do</a:t>
            </a:r>
            <a:r>
              <a:rPr sz="1267" spc="-3" dirty="0">
                <a:solidFill>
                  <a:srgbClr val="FFFFFF"/>
                </a:solidFill>
                <a:latin typeface="Microsoft Sans Serif"/>
                <a:cs typeface="Microsoft Sans Serif"/>
              </a:rPr>
              <a:t> </a:t>
            </a:r>
            <a:r>
              <a:rPr sz="1267" spc="73" dirty="0">
                <a:solidFill>
                  <a:srgbClr val="FFFFFF"/>
                </a:solidFill>
                <a:latin typeface="Microsoft Sans Serif"/>
                <a:cs typeface="Microsoft Sans Serif"/>
              </a:rPr>
              <a:t>not</a:t>
            </a:r>
            <a:r>
              <a:rPr sz="1267" spc="-3" dirty="0">
                <a:solidFill>
                  <a:srgbClr val="FFFFFF"/>
                </a:solidFill>
                <a:latin typeface="Microsoft Sans Serif"/>
                <a:cs typeface="Microsoft Sans Serif"/>
              </a:rPr>
              <a:t> </a:t>
            </a:r>
            <a:r>
              <a:rPr sz="1267" spc="10" dirty="0">
                <a:solidFill>
                  <a:srgbClr val="FFFFFF"/>
                </a:solidFill>
                <a:latin typeface="Microsoft Sans Serif"/>
                <a:cs typeface="Microsoft Sans Serif"/>
              </a:rPr>
              <a:t>necessarily</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reflect</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3"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7"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 </a:t>
            </a:r>
            <a:r>
              <a:rPr sz="1267" spc="-327" dirty="0">
                <a:solidFill>
                  <a:srgbClr val="FFFFFF"/>
                </a:solidFill>
                <a:latin typeface="Microsoft Sans Serif"/>
                <a:cs typeface="Microsoft Sans Serif"/>
              </a:rPr>
              <a:t> </a:t>
            </a:r>
            <a:r>
              <a:rPr sz="1267" spc="73" dirty="0">
                <a:solidFill>
                  <a:srgbClr val="FFFFFF"/>
                </a:solidFill>
                <a:latin typeface="Microsoft Sans Serif"/>
                <a:cs typeface="Microsoft Sans Serif"/>
              </a:rPr>
              <a:t>or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23" dirty="0">
                <a:solidFill>
                  <a:srgbClr val="FFFFFF"/>
                </a:solidFill>
                <a:latin typeface="Microsoft Sans Serif"/>
                <a:cs typeface="Microsoft Sans Serif"/>
              </a:rPr>
              <a:t>Education</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10" dirty="0">
                <a:solidFill>
                  <a:srgbClr val="FFFFFF"/>
                </a:solidFill>
                <a:latin typeface="Microsoft Sans Serif"/>
                <a:cs typeface="Microsoft Sans Serif"/>
              </a:rPr>
              <a:t> </a:t>
            </a:r>
            <a:r>
              <a:rPr sz="1267" spc="33" dirty="0">
                <a:solidFill>
                  <a:srgbClr val="FFFFFF"/>
                </a:solidFill>
                <a:latin typeface="Microsoft Sans Serif"/>
                <a:cs typeface="Microsoft Sans Serif"/>
              </a:rPr>
              <a:t>Culture</a:t>
            </a:r>
            <a:r>
              <a:rPr sz="1267" spc="-7" dirty="0">
                <a:solidFill>
                  <a:srgbClr val="FFFFFF"/>
                </a:solidFill>
                <a:latin typeface="Microsoft Sans Serif"/>
                <a:cs typeface="Microsoft Sans Serif"/>
              </a:rPr>
              <a:t> </a:t>
            </a:r>
            <a:r>
              <a:rPr sz="1267" spc="3" dirty="0">
                <a:solidFill>
                  <a:srgbClr val="FFFFFF"/>
                </a:solidFill>
                <a:latin typeface="Microsoft Sans Serif"/>
                <a:cs typeface="Microsoft Sans Serif"/>
              </a:rPr>
              <a:t>Executive</a:t>
            </a:r>
            <a:r>
              <a:rPr sz="1267" spc="-10" dirty="0">
                <a:solidFill>
                  <a:srgbClr val="FFFFFF"/>
                </a:solidFill>
                <a:latin typeface="Microsoft Sans Serif"/>
                <a:cs typeface="Microsoft Sans Serif"/>
              </a:rPr>
              <a:t> </a:t>
            </a:r>
            <a:r>
              <a:rPr sz="1267" spc="-3" dirty="0">
                <a:solidFill>
                  <a:srgbClr val="FFFFFF"/>
                </a:solidFill>
                <a:latin typeface="Microsoft Sans Serif"/>
                <a:cs typeface="Microsoft Sans Serif"/>
              </a:rPr>
              <a:t>Agency</a:t>
            </a:r>
            <a:r>
              <a:rPr sz="1267" spc="-7" dirty="0">
                <a:solidFill>
                  <a:srgbClr val="FFFFFF"/>
                </a:solidFill>
                <a:latin typeface="Microsoft Sans Serif"/>
                <a:cs typeface="Microsoft Sans Serif"/>
              </a:rPr>
              <a:t> </a:t>
            </a:r>
            <a:r>
              <a:rPr sz="1267" spc="-76"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47" dirty="0">
                <a:solidFill>
                  <a:srgbClr val="FFFFFF"/>
                </a:solidFill>
                <a:latin typeface="Microsoft Sans Serif"/>
                <a:cs typeface="Microsoft Sans Serif"/>
              </a:rPr>
              <a:t>Neither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a:t>
            </a:r>
            <a:r>
              <a:rPr sz="1267" spc="-7" dirty="0">
                <a:solidFill>
                  <a:srgbClr val="FFFFFF"/>
                </a:solidFill>
                <a:latin typeface="Microsoft Sans Serif"/>
                <a:cs typeface="Microsoft Sans Serif"/>
              </a:rPr>
              <a:t> </a:t>
            </a:r>
            <a:r>
              <a:rPr sz="1267" spc="73" dirty="0">
                <a:solidFill>
                  <a:srgbClr val="FFFFFF"/>
                </a:solidFill>
                <a:latin typeface="Microsoft Sans Serif"/>
                <a:cs typeface="Microsoft Sans Serif"/>
              </a:rPr>
              <a:t>nor</a:t>
            </a:r>
            <a:r>
              <a:rPr sz="1267" spc="-10" dirty="0">
                <a:solidFill>
                  <a:srgbClr val="FFFFFF"/>
                </a:solidFill>
                <a:latin typeface="Microsoft Sans Serif"/>
                <a:cs typeface="Microsoft Sans Serif"/>
              </a:rPr>
              <a:t> </a:t>
            </a:r>
            <a:r>
              <a:rPr sz="1267" spc="-100"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10" dirty="0">
                <a:solidFill>
                  <a:srgbClr val="FFFFFF"/>
                </a:solidFill>
                <a:latin typeface="Microsoft Sans Serif"/>
                <a:cs typeface="Microsoft Sans Serif"/>
              </a:rPr>
              <a:t>can</a:t>
            </a:r>
            <a:r>
              <a:rPr sz="1267" spc="-10" dirty="0">
                <a:solidFill>
                  <a:srgbClr val="FFFFFF"/>
                </a:solidFill>
                <a:latin typeface="Microsoft Sans Serif"/>
                <a:cs typeface="Microsoft Sans Serif"/>
              </a:rPr>
              <a:t> </a:t>
            </a:r>
            <a:r>
              <a:rPr sz="1267" spc="37" dirty="0">
                <a:solidFill>
                  <a:srgbClr val="FFFFFF"/>
                </a:solidFill>
                <a:latin typeface="Microsoft Sans Serif"/>
                <a:cs typeface="Microsoft Sans Serif"/>
              </a:rPr>
              <a:t>be</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held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responsible</a:t>
            </a:r>
            <a:r>
              <a:rPr sz="1267" spc="-10" dirty="0">
                <a:solidFill>
                  <a:srgbClr val="FFFFFF"/>
                </a:solidFill>
                <a:latin typeface="Microsoft Sans Serif"/>
                <a:cs typeface="Microsoft Sans Serif"/>
              </a:rPr>
              <a:t> </a:t>
            </a:r>
            <a:r>
              <a:rPr sz="1267" spc="73" dirty="0">
                <a:solidFill>
                  <a:srgbClr val="FFFFFF"/>
                </a:solidFill>
                <a:latin typeface="Microsoft Sans Serif"/>
                <a:cs typeface="Microsoft Sans Serif"/>
              </a:rPr>
              <a:t>for</a:t>
            </a:r>
            <a:r>
              <a:rPr sz="1267" spc="-7" dirty="0">
                <a:solidFill>
                  <a:srgbClr val="FFFFFF"/>
                </a:solidFill>
                <a:latin typeface="Microsoft Sans Serif"/>
                <a:cs typeface="Microsoft Sans Serif"/>
              </a:rPr>
              <a:t> </a:t>
            </a:r>
            <a:r>
              <a:rPr sz="1267" spc="53" dirty="0">
                <a:solidFill>
                  <a:srgbClr val="FFFFFF"/>
                </a:solidFill>
                <a:latin typeface="Microsoft Sans Serif"/>
                <a:cs typeface="Microsoft Sans Serif"/>
              </a:rPr>
              <a:t>them.</a:t>
            </a:r>
            <a:endParaRPr sz="1267">
              <a:latin typeface="Microsoft Sans Serif"/>
              <a:cs typeface="Microsoft Sans Serif"/>
            </a:endParaRPr>
          </a:p>
        </p:txBody>
      </p:sp>
      <p:pic>
        <p:nvPicPr>
          <p:cNvPr id="10" name="object 10"/>
          <p:cNvPicPr/>
          <p:nvPr/>
        </p:nvPicPr>
        <p:blipFill>
          <a:blip r:embed="rId8" cstate="print"/>
          <a:stretch>
            <a:fillRect/>
          </a:stretch>
        </p:blipFill>
        <p:spPr>
          <a:xfrm>
            <a:off x="10426294" y="920091"/>
            <a:ext cx="1365249" cy="1441449"/>
          </a:xfrm>
          <a:prstGeom prst="rect">
            <a:avLst/>
          </a:prstGeom>
        </p:spPr>
      </p:pic>
      <p:pic>
        <p:nvPicPr>
          <p:cNvPr id="11" name="object 11"/>
          <p:cNvPicPr/>
          <p:nvPr/>
        </p:nvPicPr>
        <p:blipFill>
          <a:blip r:embed="rId9" cstate="print"/>
          <a:stretch>
            <a:fillRect/>
          </a:stretch>
        </p:blipFill>
        <p:spPr>
          <a:xfrm>
            <a:off x="3666342" y="3257771"/>
            <a:ext cx="4848843" cy="1159933"/>
          </a:xfrm>
          <a:prstGeom prst="rect">
            <a:avLst/>
          </a:prstGeom>
        </p:spPr>
      </p:pic>
      <p:sp>
        <p:nvSpPr>
          <p:cNvPr id="12" name="object 12"/>
          <p:cNvSpPr txBox="1">
            <a:spLocks noGrp="1"/>
          </p:cNvSpPr>
          <p:nvPr>
            <p:ph type="title"/>
          </p:nvPr>
        </p:nvSpPr>
        <p:spPr>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pc="97" dirty="0"/>
              <a:t>E</a:t>
            </a:r>
            <a:r>
              <a:rPr spc="37" dirty="0"/>
              <a:t>u</a:t>
            </a:r>
            <a:r>
              <a:rPr spc="490" dirty="0"/>
              <a:t>r</a:t>
            </a:r>
            <a:r>
              <a:rPr spc="53" dirty="0"/>
              <a:t>h</a:t>
            </a:r>
            <a:r>
              <a:rPr spc="50" dirty="0"/>
              <a:t>o</a:t>
            </a:r>
            <a:r>
              <a:rPr spc="-53" dirty="0"/>
              <a:t>p</a:t>
            </a:r>
            <a:r>
              <a:rPr spc="203" dirty="0"/>
              <a:t>e</a:t>
            </a:r>
          </a:p>
        </p:txBody>
      </p:sp>
      <p:sp>
        <p:nvSpPr>
          <p:cNvPr id="13" name="object 13"/>
          <p:cNvSpPr txBox="1"/>
          <p:nvPr/>
        </p:nvSpPr>
        <p:spPr>
          <a:xfrm>
            <a:off x="2516738" y="1866513"/>
            <a:ext cx="6762750" cy="763693"/>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marR="214641" algn="ctr">
              <a:lnSpc>
                <a:spcPct val="100000"/>
              </a:lnSpc>
              <a:spcBef>
                <a:spcPts val="1557"/>
              </a:spcBef>
            </a:pPr>
            <a:r>
              <a:rPr sz="1267" spc="7" dirty="0">
                <a:latin typeface="Microsoft Sans Serif"/>
                <a:cs typeface="Microsoft Sans Serif"/>
              </a:rPr>
              <a:t>Erasmus+</a:t>
            </a:r>
            <a:r>
              <a:rPr sz="1267" spc="-20" dirty="0">
                <a:latin typeface="Microsoft Sans Serif"/>
                <a:cs typeface="Microsoft Sans Serif"/>
              </a:rPr>
              <a:t> </a:t>
            </a:r>
            <a:r>
              <a:rPr sz="1267" spc="43" dirty="0">
                <a:latin typeface="Microsoft Sans Serif"/>
                <a:cs typeface="Microsoft Sans Serif"/>
              </a:rPr>
              <a:t>project</a:t>
            </a:r>
            <a:r>
              <a:rPr sz="1267" spc="-17" dirty="0">
                <a:latin typeface="Microsoft Sans Serif"/>
                <a:cs typeface="Microsoft Sans Serif"/>
              </a:rPr>
              <a:t> </a:t>
            </a:r>
            <a:r>
              <a:rPr sz="1267" spc="27" dirty="0">
                <a:latin typeface="Microsoft Sans Serif"/>
                <a:cs typeface="Microsoft Sans Serif"/>
              </a:rPr>
              <a:t>n.</a:t>
            </a:r>
            <a:r>
              <a:rPr sz="1267" spc="-20" dirty="0">
                <a:latin typeface="Microsoft Sans Serif"/>
                <a:cs typeface="Microsoft Sans Serif"/>
              </a:rPr>
              <a:t> </a:t>
            </a:r>
            <a:r>
              <a:rPr sz="1267" spc="-3" dirty="0">
                <a:latin typeface="Microsoft Sans Serif"/>
                <a:cs typeface="Microsoft Sans Serif"/>
              </a:rPr>
              <a:t>2023-2-IT03-KA220-YOU-000184370</a:t>
            </a:r>
            <a:endParaRPr sz="1267">
              <a:latin typeface="Microsoft Sans Serif"/>
              <a:cs typeface="Microsoft Sans Serif"/>
            </a:endParaRPr>
          </a:p>
        </p:txBody>
      </p:sp>
      <p:pic>
        <p:nvPicPr>
          <p:cNvPr id="14" name="object 14"/>
          <p:cNvPicPr/>
          <p:nvPr/>
        </p:nvPicPr>
        <p:blipFill>
          <a:blip r:embed="rId10" cstate="print"/>
          <a:stretch>
            <a:fillRect/>
          </a:stretch>
        </p:blipFill>
        <p:spPr>
          <a:xfrm>
            <a:off x="7915797" y="5291340"/>
            <a:ext cx="1777999" cy="488949"/>
          </a:xfrm>
          <a:prstGeom prst="rect">
            <a:avLst/>
          </a:prstGeom>
        </p:spPr>
      </p:pic>
      <p:pic>
        <p:nvPicPr>
          <p:cNvPr id="15" name="object 15"/>
          <p:cNvPicPr/>
          <p:nvPr/>
        </p:nvPicPr>
        <p:blipFill>
          <a:blip r:embed="rId11" cstate="print"/>
          <a:stretch>
            <a:fillRect/>
          </a:stretch>
        </p:blipFill>
        <p:spPr>
          <a:xfrm>
            <a:off x="9795972" y="5242233"/>
            <a:ext cx="534561" cy="537599"/>
          </a:xfrm>
          <a:prstGeom prst="rect">
            <a:avLst/>
          </a:prstGeom>
        </p:spPr>
      </p:pic>
      <p:sp>
        <p:nvSpPr>
          <p:cNvPr id="16" name="object 16"/>
          <p:cNvSpPr/>
          <p:nvPr/>
        </p:nvSpPr>
        <p:spPr>
          <a:xfrm>
            <a:off x="10406008" y="5352499"/>
            <a:ext cx="786977" cy="134620"/>
          </a:xfrm>
          <a:custGeom>
            <a:avLst/>
            <a:gdLst/>
            <a:ahLst/>
            <a:cxnLst/>
            <a:rect l="l" t="t" r="r" b="b"/>
            <a:pathLst>
              <a:path w="1180465" h="201929">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7" name="object 17"/>
          <p:cNvGrpSpPr/>
          <p:nvPr/>
        </p:nvGrpSpPr>
        <p:grpSpPr>
          <a:xfrm>
            <a:off x="11231396" y="5352744"/>
            <a:ext cx="736600" cy="134197"/>
            <a:chOff x="16847094" y="8029116"/>
            <a:chExt cx="1104900" cy="201295"/>
          </a:xfrm>
        </p:grpSpPr>
        <p:pic>
          <p:nvPicPr>
            <p:cNvPr id="18" name="object 18"/>
            <p:cNvPicPr/>
            <p:nvPr/>
          </p:nvPicPr>
          <p:blipFill>
            <a:blip r:embed="rId12" cstate="print"/>
            <a:stretch>
              <a:fillRect/>
            </a:stretch>
          </p:blipFill>
          <p:spPr>
            <a:xfrm>
              <a:off x="16847094" y="8031077"/>
              <a:ext cx="493393" cy="197072"/>
            </a:xfrm>
            <a:prstGeom prst="rect">
              <a:avLst/>
            </a:prstGeom>
          </p:spPr>
        </p:pic>
        <p:sp>
          <p:nvSpPr>
            <p:cNvPr id="19" name="object 19"/>
            <p:cNvSpPr/>
            <p:nvPr/>
          </p:nvSpPr>
          <p:spPr>
            <a:xfrm>
              <a:off x="17362387" y="8029117"/>
              <a:ext cx="215265" cy="201295"/>
            </a:xfrm>
            <a:custGeom>
              <a:avLst/>
              <a:gdLst/>
              <a:ahLst/>
              <a:cxnLst/>
              <a:rect l="l" t="t" r="r" b="b"/>
              <a:pathLst>
                <a:path w="215265" h="201295">
                  <a:moveTo>
                    <a:pt x="41503" y="2705"/>
                  </a:moveTo>
                  <a:lnTo>
                    <a:pt x="0" y="2705"/>
                  </a:lnTo>
                  <a:lnTo>
                    <a:pt x="0" y="198513"/>
                  </a:lnTo>
                  <a:lnTo>
                    <a:pt x="41503" y="198513"/>
                  </a:lnTo>
                  <a:lnTo>
                    <a:pt x="41503" y="2705"/>
                  </a:lnTo>
                  <a:close/>
                </a:path>
                <a:path w="215265" h="20129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3" cstate="print"/>
            <a:stretch>
              <a:fillRect/>
            </a:stretch>
          </p:blipFill>
          <p:spPr>
            <a:xfrm>
              <a:off x="17596548" y="8031077"/>
              <a:ext cx="354959" cy="197072"/>
            </a:xfrm>
            <a:prstGeom prst="rect">
              <a:avLst/>
            </a:prstGeom>
          </p:spPr>
        </p:pic>
      </p:grpSp>
      <p:grpSp>
        <p:nvGrpSpPr>
          <p:cNvPr id="21" name="object 21"/>
          <p:cNvGrpSpPr/>
          <p:nvPr/>
        </p:nvGrpSpPr>
        <p:grpSpPr>
          <a:xfrm>
            <a:off x="10404054" y="5564040"/>
            <a:ext cx="557529" cy="105833"/>
            <a:chOff x="15606081" y="8346060"/>
            <a:chExt cx="836294" cy="158750"/>
          </a:xfrm>
        </p:grpSpPr>
        <p:pic>
          <p:nvPicPr>
            <p:cNvPr id="22" name="object 22"/>
            <p:cNvPicPr/>
            <p:nvPr/>
          </p:nvPicPr>
          <p:blipFill>
            <a:blip r:embed="rId14" cstate="print"/>
            <a:stretch>
              <a:fillRect/>
            </a:stretch>
          </p:blipFill>
          <p:spPr>
            <a:xfrm>
              <a:off x="15606081" y="8346183"/>
              <a:ext cx="117136" cy="158410"/>
            </a:xfrm>
            <a:prstGeom prst="rect">
              <a:avLst/>
            </a:prstGeom>
          </p:spPr>
        </p:pic>
        <p:sp>
          <p:nvSpPr>
            <p:cNvPr id="23" name="object 23"/>
            <p:cNvSpPr/>
            <p:nvPr/>
          </p:nvSpPr>
          <p:spPr>
            <a:xfrm>
              <a:off x="15748064" y="8348903"/>
              <a:ext cx="88900" cy="154305"/>
            </a:xfrm>
            <a:custGeom>
              <a:avLst/>
              <a:gdLst/>
              <a:ahLst/>
              <a:cxnLst/>
              <a:rect l="l" t="t" r="r" b="b"/>
              <a:pathLst>
                <a:path w="88900" h="154304">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4" name="object 24"/>
            <p:cNvPicPr/>
            <p:nvPr/>
          </p:nvPicPr>
          <p:blipFill>
            <a:blip r:embed="rId15" cstate="print"/>
            <a:stretch>
              <a:fillRect/>
            </a:stretch>
          </p:blipFill>
          <p:spPr>
            <a:xfrm>
              <a:off x="15866548" y="8348389"/>
              <a:ext cx="136598" cy="154119"/>
            </a:xfrm>
            <a:prstGeom prst="rect">
              <a:avLst/>
            </a:prstGeom>
          </p:spPr>
        </p:pic>
        <p:sp>
          <p:nvSpPr>
            <p:cNvPr id="25" name="object 25"/>
            <p:cNvSpPr/>
            <p:nvPr/>
          </p:nvSpPr>
          <p:spPr>
            <a:xfrm>
              <a:off x="16024682" y="8348903"/>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6" name="object 26"/>
            <p:cNvPicPr/>
            <p:nvPr/>
          </p:nvPicPr>
          <p:blipFill>
            <a:blip r:embed="rId16" cstate="print"/>
            <a:stretch>
              <a:fillRect/>
            </a:stretch>
          </p:blipFill>
          <p:spPr>
            <a:xfrm>
              <a:off x="16162266" y="8346060"/>
              <a:ext cx="279806" cy="158656"/>
            </a:xfrm>
            <a:prstGeom prst="rect">
              <a:avLst/>
            </a:prstGeom>
          </p:spPr>
        </p:pic>
      </p:grpSp>
      <p:grpSp>
        <p:nvGrpSpPr>
          <p:cNvPr id="27" name="object 27"/>
          <p:cNvGrpSpPr/>
          <p:nvPr/>
        </p:nvGrpSpPr>
        <p:grpSpPr>
          <a:xfrm>
            <a:off x="11010750" y="5564122"/>
            <a:ext cx="400050" cy="105833"/>
            <a:chOff x="16516125" y="8346182"/>
            <a:chExt cx="600075" cy="158750"/>
          </a:xfrm>
        </p:grpSpPr>
        <p:pic>
          <p:nvPicPr>
            <p:cNvPr id="28" name="object 28"/>
            <p:cNvPicPr/>
            <p:nvPr/>
          </p:nvPicPr>
          <p:blipFill>
            <a:blip r:embed="rId17" cstate="print"/>
            <a:stretch>
              <a:fillRect/>
            </a:stretch>
          </p:blipFill>
          <p:spPr>
            <a:xfrm>
              <a:off x="16516125" y="8346182"/>
              <a:ext cx="227174" cy="158410"/>
            </a:xfrm>
            <a:prstGeom prst="rect">
              <a:avLst/>
            </a:prstGeom>
          </p:spPr>
        </p:pic>
        <p:pic>
          <p:nvPicPr>
            <p:cNvPr id="29" name="object 29"/>
            <p:cNvPicPr/>
            <p:nvPr/>
          </p:nvPicPr>
          <p:blipFill>
            <a:blip r:embed="rId18" cstate="print"/>
            <a:stretch>
              <a:fillRect/>
            </a:stretch>
          </p:blipFill>
          <p:spPr>
            <a:xfrm>
              <a:off x="16763740" y="8348389"/>
              <a:ext cx="126316" cy="156203"/>
            </a:xfrm>
            <a:prstGeom prst="rect">
              <a:avLst/>
            </a:prstGeom>
          </p:spPr>
        </p:pic>
        <p:pic>
          <p:nvPicPr>
            <p:cNvPr id="30" name="object 30"/>
            <p:cNvPicPr/>
            <p:nvPr/>
          </p:nvPicPr>
          <p:blipFill>
            <a:blip r:embed="rId19" cstate="print"/>
            <a:stretch>
              <a:fillRect/>
            </a:stretch>
          </p:blipFill>
          <p:spPr>
            <a:xfrm>
              <a:off x="16925675" y="8348267"/>
              <a:ext cx="127663" cy="154119"/>
            </a:xfrm>
            <a:prstGeom prst="rect">
              <a:avLst/>
            </a:prstGeom>
          </p:spPr>
        </p:pic>
        <p:sp>
          <p:nvSpPr>
            <p:cNvPr id="31" name="object 31"/>
            <p:cNvSpPr/>
            <p:nvPr/>
          </p:nvSpPr>
          <p:spPr>
            <a:xfrm>
              <a:off x="17082958" y="8348389"/>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32" name="object 32"/>
          <p:cNvGrpSpPr/>
          <p:nvPr/>
        </p:nvGrpSpPr>
        <p:grpSpPr>
          <a:xfrm>
            <a:off x="11457835" y="5564040"/>
            <a:ext cx="509693" cy="105833"/>
            <a:chOff x="17186752" y="8346060"/>
            <a:chExt cx="764540" cy="158750"/>
          </a:xfrm>
        </p:grpSpPr>
        <p:pic>
          <p:nvPicPr>
            <p:cNvPr id="33" name="object 33"/>
            <p:cNvPicPr/>
            <p:nvPr/>
          </p:nvPicPr>
          <p:blipFill>
            <a:blip r:embed="rId20" cstate="print"/>
            <a:stretch>
              <a:fillRect/>
            </a:stretch>
          </p:blipFill>
          <p:spPr>
            <a:xfrm>
              <a:off x="17186752" y="8347776"/>
              <a:ext cx="254102" cy="154927"/>
            </a:xfrm>
            <a:prstGeom prst="rect">
              <a:avLst/>
            </a:prstGeom>
          </p:spPr>
        </p:pic>
        <p:sp>
          <p:nvSpPr>
            <p:cNvPr id="34" name="object 34"/>
            <p:cNvSpPr/>
            <p:nvPr/>
          </p:nvSpPr>
          <p:spPr>
            <a:xfrm>
              <a:off x="17468761" y="8348395"/>
              <a:ext cx="149225" cy="154940"/>
            </a:xfrm>
            <a:custGeom>
              <a:avLst/>
              <a:gdLst/>
              <a:ahLst/>
              <a:cxnLst/>
              <a:rect l="l" t="t" r="r" b="b"/>
              <a:pathLst>
                <a:path w="149225" h="15494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5" name="object 35"/>
            <p:cNvPicPr/>
            <p:nvPr/>
          </p:nvPicPr>
          <p:blipFill>
            <a:blip r:embed="rId21" cstate="print"/>
            <a:stretch>
              <a:fillRect/>
            </a:stretch>
          </p:blipFill>
          <p:spPr>
            <a:xfrm>
              <a:off x="17804382" y="8346060"/>
              <a:ext cx="146635" cy="158656"/>
            </a:xfrm>
            <a:prstGeom prst="rect">
              <a:avLst/>
            </a:prstGeom>
          </p:spPr>
        </p:pic>
        <p:pic>
          <p:nvPicPr>
            <p:cNvPr id="36" name="object 36"/>
            <p:cNvPicPr/>
            <p:nvPr/>
          </p:nvPicPr>
          <p:blipFill>
            <a:blip r:embed="rId19" cstate="print"/>
            <a:stretch>
              <a:fillRect/>
            </a:stretch>
          </p:blipFill>
          <p:spPr>
            <a:xfrm>
              <a:off x="17653952" y="8348267"/>
              <a:ext cx="127663" cy="154119"/>
            </a:xfrm>
            <a:prstGeom prst="rect">
              <a:avLst/>
            </a:prstGeom>
          </p:spPr>
        </p:pic>
      </p:grpSp>
      <p:pic>
        <p:nvPicPr>
          <p:cNvPr id="37" name="object 37"/>
          <p:cNvPicPr/>
          <p:nvPr/>
        </p:nvPicPr>
        <p:blipFill>
          <a:blip r:embed="rId22" cstate="print"/>
          <a:stretch>
            <a:fillRect/>
          </a:stretch>
        </p:blipFill>
        <p:spPr>
          <a:xfrm>
            <a:off x="2614798" y="5127795"/>
            <a:ext cx="1504949" cy="857249"/>
          </a:xfrm>
          <a:prstGeom prst="rect">
            <a:avLst/>
          </a:prstGeom>
        </p:spPr>
      </p:pic>
    </p:spTree>
    <p:extLst>
      <p:ext uri="{BB962C8B-B14F-4D97-AF65-F5344CB8AC3E}">
        <p14:creationId xmlns:p14="http://schemas.microsoft.com/office/powerpoint/2010/main" val="345974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1718</TotalTime>
  <Words>4631</Words>
  <Application>Microsoft Office PowerPoint</Application>
  <PresentationFormat>Widescreen</PresentationFormat>
  <Paragraphs>240</Paragraphs>
  <Slides>27</Slides>
  <Notes>27</Notes>
  <HiddenSlides>0</HiddenSlides>
  <MMClips>0</MMClips>
  <ScaleCrop>false</ScaleCrop>
  <HeadingPairs>
    <vt:vector size="6" baseType="variant">
      <vt:variant>
        <vt:lpstr>Fonts Used</vt:lpstr>
      </vt:variant>
      <vt:variant>
        <vt:i4>19</vt:i4>
      </vt:variant>
      <vt:variant>
        <vt:lpstr>Theme</vt:lpstr>
      </vt:variant>
      <vt:variant>
        <vt:i4>2</vt:i4>
      </vt:variant>
      <vt:variant>
        <vt:lpstr>Slide Titles</vt:lpstr>
      </vt:variant>
      <vt:variant>
        <vt:i4>27</vt:i4>
      </vt:variant>
    </vt:vector>
  </HeadingPairs>
  <TitlesOfParts>
    <vt:vector size="48" baseType="lpstr">
      <vt:lpstr>-apple-system</vt:lpstr>
      <vt:lpstr>Aptos</vt:lpstr>
      <vt:lpstr>Aptos Display</vt:lpstr>
      <vt:lpstr>Arial</vt:lpstr>
      <vt:lpstr>Calibri</vt:lpstr>
      <vt:lpstr>Cambria</vt:lpstr>
      <vt:lpstr>Georgia</vt:lpstr>
      <vt:lpstr>Helvetica</vt:lpstr>
      <vt:lpstr>Indeed Sans</vt:lpstr>
      <vt:lpstr>Lato</vt:lpstr>
      <vt:lpstr>Microsoft Sans Serif</vt:lpstr>
      <vt:lpstr>Open Sans</vt:lpstr>
      <vt:lpstr>Palatino Linotype</vt:lpstr>
      <vt:lpstr>Poppins</vt:lpstr>
      <vt:lpstr>Segoe UI Symbol</vt:lpstr>
      <vt:lpstr>Source Sans Pro</vt:lpstr>
      <vt:lpstr>Times New Roman</vt:lpstr>
      <vt:lpstr>Trebuchet MS</vt:lpstr>
      <vt:lpstr>Wingdings</vt:lpstr>
      <vt:lpstr>Office Theme</vt:lpstr>
      <vt:lpstr>Office Theme</vt:lpstr>
      <vt:lpstr>Eurhope</vt:lpstr>
      <vt:lpstr>In this module, we will talk about:</vt:lpstr>
      <vt:lpstr>Processes of the brain </vt:lpstr>
      <vt:lpstr>Critical thinking </vt:lpstr>
      <vt:lpstr>PowerPoint Presentation</vt:lpstr>
      <vt:lpstr>PowerPoint Presentation</vt:lpstr>
      <vt:lpstr>PowerPoint Presentation</vt:lpstr>
      <vt:lpstr>What is critical thinking? </vt:lpstr>
      <vt:lpstr>How to improve your critical thinking</vt:lpstr>
      <vt:lpstr>The Survival Game</vt:lpstr>
      <vt:lpstr>Creative thinking </vt:lpstr>
      <vt:lpstr>How many circles can you complete in 3 minutes?</vt:lpstr>
      <vt:lpstr>Group Activity</vt:lpstr>
      <vt:lpstr>What is creative thinking?</vt:lpstr>
      <vt:lpstr>However,…</vt:lpstr>
      <vt:lpstr>How to enhance your creative thinking skills</vt:lpstr>
      <vt:lpstr>Brainstorming</vt:lpstr>
      <vt:lpstr>Brainstorming group activity</vt:lpstr>
      <vt:lpstr>Creative and critical thinking for problem solving</vt:lpstr>
      <vt:lpstr>Personal Growth</vt:lpstr>
      <vt:lpstr>Learning styles</vt:lpstr>
      <vt:lpstr>Visual learning style</vt:lpstr>
      <vt:lpstr>Auditory learning style</vt:lpstr>
      <vt:lpstr>Reading/Writing learning style</vt:lpstr>
      <vt:lpstr>Kinaesthetic learning style</vt:lpstr>
      <vt:lpstr>How to become the best version of yourself</vt:lpstr>
      <vt:lpstr>Eurhope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Dede Georgia (Δέδε Γεωργία )</dc:creator>
  <cp:lastModifiedBy>Dede Georgia (Δέδε Γεωργία )</cp:lastModifiedBy>
  <cp:revision>2097</cp:revision>
  <dcterms:created xsi:type="dcterms:W3CDTF">2024-07-26T12:47:54Z</dcterms:created>
  <dcterms:modified xsi:type="dcterms:W3CDTF">2024-10-11T12:40:48Z</dcterms:modified>
</cp:coreProperties>
</file>