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28.jp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media/image46.jpg" ContentType="image/jpeg"/>
  <Override PartName="/ppt/notesSlides/notesSlide20.xml" ContentType="application/vnd.openxmlformats-officedocument.presentationml.notesSlide+xml"/>
  <Override PartName="/ppt/media/image47.jpg" ContentType="image/jpeg"/>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48" r:id="rId2"/>
  </p:sldMasterIdLst>
  <p:notesMasterIdLst>
    <p:notesMasterId r:id="rId25"/>
  </p:notesMasterIdLst>
  <p:sldIdLst>
    <p:sldId id="283" r:id="rId3"/>
    <p:sldId id="257" r:id="rId4"/>
    <p:sldId id="280" r:id="rId5"/>
    <p:sldId id="258" r:id="rId6"/>
    <p:sldId id="264" r:id="rId7"/>
    <p:sldId id="259" r:id="rId8"/>
    <p:sldId id="269" r:id="rId9"/>
    <p:sldId id="281" r:id="rId10"/>
    <p:sldId id="278" r:id="rId11"/>
    <p:sldId id="279" r:id="rId12"/>
    <p:sldId id="263" r:id="rId13"/>
    <p:sldId id="282" r:id="rId14"/>
    <p:sldId id="266" r:id="rId15"/>
    <p:sldId id="272" r:id="rId16"/>
    <p:sldId id="273" r:id="rId17"/>
    <p:sldId id="270" r:id="rId18"/>
    <p:sldId id="260" r:id="rId19"/>
    <p:sldId id="267" r:id="rId20"/>
    <p:sldId id="275" r:id="rId21"/>
    <p:sldId id="274" r:id="rId22"/>
    <p:sldId id="276" r:id="rId23"/>
    <p:sldId id="28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88CF69-7E8D-416A-AF7D-A7903C2A8B58}" v="65" dt="2024-10-09T12:54:27.1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9673" autoAdjust="0"/>
  </p:normalViewPr>
  <p:slideViewPr>
    <p:cSldViewPr snapToGrid="0">
      <p:cViewPr>
        <p:scale>
          <a:sx n="66" d="100"/>
          <a:sy n="66" d="100"/>
        </p:scale>
        <p:origin x="3942" y="10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diagrams/_rels/data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ata3.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ata4.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image" Target="../media/image4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rawing3.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rawing4.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image" Target="../media/image44.pn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2F29A3-665C-4655-A585-62841CDFB62C}" type="doc">
      <dgm:prSet loTypeId="urn:microsoft.com/office/officeart/2005/8/layout/list1" loCatId="list" qsTypeId="urn:microsoft.com/office/officeart/2005/8/quickstyle/simple4" qsCatId="simple" csTypeId="urn:microsoft.com/office/officeart/2005/8/colors/accent3_2" csCatId="accent3" phldr="1"/>
      <dgm:spPr/>
      <dgm:t>
        <a:bodyPr/>
        <a:lstStyle/>
        <a:p>
          <a:endParaRPr lang="en-US"/>
        </a:p>
      </dgm:t>
    </dgm:pt>
    <dgm:pt modelId="{E764A268-D181-402B-959E-80D28701E66C}">
      <dgm:prSet/>
      <dgm:spPr/>
      <dgm:t>
        <a:bodyPr/>
        <a:lstStyle/>
        <a:p>
          <a:r>
            <a:rPr lang="it-IT" b="0" i="0" u="none" baseline="0" noProof="0" dirty="0"/>
            <a:t>Consapevolezza</a:t>
          </a:r>
          <a:r>
            <a:rPr lang="it-IT" b="0" i="0" baseline="0" noProof="0" dirty="0"/>
            <a:t> di sé e Autogestione</a:t>
          </a:r>
          <a:endParaRPr lang="it-IT" noProof="0" dirty="0"/>
        </a:p>
      </dgm:t>
    </dgm:pt>
    <dgm:pt modelId="{31D92F64-E856-459A-8407-4B0C8FF9D892}" type="parTrans" cxnId="{515822C7-6C58-47BA-B29C-71501B1576B5}">
      <dgm:prSet/>
      <dgm:spPr/>
      <dgm:t>
        <a:bodyPr/>
        <a:lstStyle/>
        <a:p>
          <a:endParaRPr lang="en-US"/>
        </a:p>
      </dgm:t>
    </dgm:pt>
    <dgm:pt modelId="{C36D4F26-D956-4BB3-9F94-FEB1E3F23A3B}" type="sibTrans" cxnId="{515822C7-6C58-47BA-B29C-71501B1576B5}">
      <dgm:prSet/>
      <dgm:spPr/>
      <dgm:t>
        <a:bodyPr/>
        <a:lstStyle/>
        <a:p>
          <a:endParaRPr lang="en-US"/>
        </a:p>
      </dgm:t>
    </dgm:pt>
    <dgm:pt modelId="{908FB0B7-D60E-47AE-9FA8-5FF2C0DCC965}">
      <dgm:prSet/>
      <dgm:spPr/>
      <dgm:t>
        <a:bodyPr/>
        <a:lstStyle/>
        <a:p>
          <a:r>
            <a:rPr lang="it-IT" b="0" i="0" baseline="0" noProof="0" dirty="0"/>
            <a:t>Comprensione di sé </a:t>
          </a:r>
          <a:endParaRPr lang="it-IT" noProof="0" dirty="0"/>
        </a:p>
      </dgm:t>
    </dgm:pt>
    <dgm:pt modelId="{5FDC72A8-B866-427D-B966-33027D728290}" type="parTrans" cxnId="{7BDAF5B8-9594-4664-8D45-D567573BDE43}">
      <dgm:prSet/>
      <dgm:spPr/>
      <dgm:t>
        <a:bodyPr/>
        <a:lstStyle/>
        <a:p>
          <a:endParaRPr lang="en-US"/>
        </a:p>
      </dgm:t>
    </dgm:pt>
    <dgm:pt modelId="{5ADBE544-A906-4FAB-A823-5CCBC8F734EC}" type="sibTrans" cxnId="{7BDAF5B8-9594-4664-8D45-D567573BDE43}">
      <dgm:prSet/>
      <dgm:spPr/>
      <dgm:t>
        <a:bodyPr/>
        <a:lstStyle/>
        <a:p>
          <a:endParaRPr lang="en-US"/>
        </a:p>
      </dgm:t>
    </dgm:pt>
    <dgm:pt modelId="{E192D60B-56DF-4B54-B034-E20531AD0A7F}">
      <dgm:prSet/>
      <dgm:spPr/>
      <dgm:t>
        <a:bodyPr/>
        <a:lstStyle/>
        <a:p>
          <a:r>
            <a:rPr lang="it-IT" b="0" i="0" baseline="0" noProof="0" dirty="0"/>
            <a:t>Riconoscere e dare un nome alle emozioni</a:t>
          </a:r>
          <a:endParaRPr lang="it-IT" noProof="0" dirty="0"/>
        </a:p>
      </dgm:t>
    </dgm:pt>
    <dgm:pt modelId="{B1BF1F80-D7D4-443A-9E4C-8416A4617F7E}" type="parTrans" cxnId="{A8A059C2-CB59-4847-931F-22F2B6F4A08B}">
      <dgm:prSet/>
      <dgm:spPr/>
      <dgm:t>
        <a:bodyPr/>
        <a:lstStyle/>
        <a:p>
          <a:endParaRPr lang="en-US"/>
        </a:p>
      </dgm:t>
    </dgm:pt>
    <dgm:pt modelId="{507B951E-ED8E-4254-BF7E-9F6469C9B407}" type="sibTrans" cxnId="{A8A059C2-CB59-4847-931F-22F2B6F4A08B}">
      <dgm:prSet/>
      <dgm:spPr/>
      <dgm:t>
        <a:bodyPr/>
        <a:lstStyle/>
        <a:p>
          <a:endParaRPr lang="en-US"/>
        </a:p>
      </dgm:t>
    </dgm:pt>
    <dgm:pt modelId="{9218D1F6-A936-4DFD-BCC1-315D0693ED22}">
      <dgm:prSet/>
      <dgm:spPr/>
      <dgm:t>
        <a:bodyPr/>
        <a:lstStyle/>
        <a:p>
          <a:r>
            <a:rPr lang="it-IT" b="0" i="0" baseline="0" noProof="0" dirty="0"/>
            <a:t>Regolazione Emotiva e Gestione del Comportamento</a:t>
          </a:r>
          <a:endParaRPr lang="it-IT" noProof="0" dirty="0"/>
        </a:p>
      </dgm:t>
    </dgm:pt>
    <dgm:pt modelId="{2965B049-152D-41CD-A383-C607082EEBB0}" type="parTrans" cxnId="{3523F83A-473E-4BF7-9D83-C72EA4ECE8C7}">
      <dgm:prSet/>
      <dgm:spPr/>
      <dgm:t>
        <a:bodyPr/>
        <a:lstStyle/>
        <a:p>
          <a:endParaRPr lang="en-US"/>
        </a:p>
      </dgm:t>
    </dgm:pt>
    <dgm:pt modelId="{E43F1C22-ABCF-4B6C-A055-2E1F9CB81E1B}" type="sibTrans" cxnId="{3523F83A-473E-4BF7-9D83-C72EA4ECE8C7}">
      <dgm:prSet/>
      <dgm:spPr/>
      <dgm:t>
        <a:bodyPr/>
        <a:lstStyle/>
        <a:p>
          <a:endParaRPr lang="en-US"/>
        </a:p>
      </dgm:t>
    </dgm:pt>
    <dgm:pt modelId="{0F9016AA-1A03-4CD7-A6D3-718DB486B724}">
      <dgm:prSet/>
      <dgm:spPr/>
      <dgm:t>
        <a:bodyPr/>
        <a:lstStyle/>
        <a:p>
          <a:r>
            <a:rPr lang="it-IT" b="0" i="0" baseline="0" noProof="0" dirty="0"/>
            <a:t>Tecniche per gestire le emozioni in diverse situazioni</a:t>
          </a:r>
          <a:endParaRPr lang="it-IT" noProof="0" dirty="0"/>
        </a:p>
      </dgm:t>
    </dgm:pt>
    <dgm:pt modelId="{6E28A6DD-4A59-49A8-8B50-8F09E2A4C94E}" type="parTrans" cxnId="{EF1C4FB4-8986-4F6B-870F-E58F67D54ED2}">
      <dgm:prSet/>
      <dgm:spPr/>
      <dgm:t>
        <a:bodyPr/>
        <a:lstStyle/>
        <a:p>
          <a:endParaRPr lang="en-US"/>
        </a:p>
      </dgm:t>
    </dgm:pt>
    <dgm:pt modelId="{0971DC54-2171-4E02-98FE-FFFDFE7C3B8D}" type="sibTrans" cxnId="{EF1C4FB4-8986-4F6B-870F-E58F67D54ED2}">
      <dgm:prSet/>
      <dgm:spPr/>
      <dgm:t>
        <a:bodyPr/>
        <a:lstStyle/>
        <a:p>
          <a:endParaRPr lang="en-US"/>
        </a:p>
      </dgm:t>
    </dgm:pt>
    <dgm:pt modelId="{4AD0805C-DB9F-4362-958D-18ABDABC6571}">
      <dgm:prSet/>
      <dgm:spPr/>
      <dgm:t>
        <a:bodyPr/>
        <a:lstStyle/>
        <a:p>
          <a:r>
            <a:rPr lang="it-IT" noProof="0" dirty="0"/>
            <a:t>Trovare i propri punti di forza e di debolezza</a:t>
          </a:r>
        </a:p>
      </dgm:t>
    </dgm:pt>
    <dgm:pt modelId="{667C9DB9-E235-4E14-A465-56A73D84AC4F}" type="parTrans" cxnId="{B73250CD-D435-4ABC-AC2D-6DAC3CB9A072}">
      <dgm:prSet/>
      <dgm:spPr/>
      <dgm:t>
        <a:bodyPr/>
        <a:lstStyle/>
        <a:p>
          <a:endParaRPr lang="en-US"/>
        </a:p>
      </dgm:t>
    </dgm:pt>
    <dgm:pt modelId="{D8C33387-7785-4A52-B6AB-0D8CDE60E6B1}" type="sibTrans" cxnId="{B73250CD-D435-4ABC-AC2D-6DAC3CB9A072}">
      <dgm:prSet/>
      <dgm:spPr/>
      <dgm:t>
        <a:bodyPr/>
        <a:lstStyle/>
        <a:p>
          <a:endParaRPr lang="en-US"/>
        </a:p>
      </dgm:t>
    </dgm:pt>
    <dgm:pt modelId="{F5CEEE04-34DA-4BF2-B60A-DCB844CF40A4}">
      <dgm:prSet/>
      <dgm:spPr/>
      <dgm:t>
        <a:bodyPr/>
        <a:lstStyle/>
        <a:p>
          <a:r>
            <a:rPr lang="it-IT" b="0" i="0" baseline="0" noProof="0" dirty="0"/>
            <a:t>Diventare resilienti</a:t>
          </a:r>
          <a:endParaRPr lang="it-IT" noProof="0" dirty="0"/>
        </a:p>
      </dgm:t>
    </dgm:pt>
    <dgm:pt modelId="{EBC53AC0-B9C3-42BC-AE8F-B79D7B8D0AA8}" type="parTrans" cxnId="{4394EFA1-D9B2-4338-A193-C166A06E0AC2}">
      <dgm:prSet/>
      <dgm:spPr/>
      <dgm:t>
        <a:bodyPr/>
        <a:lstStyle/>
        <a:p>
          <a:endParaRPr lang="en-US"/>
        </a:p>
      </dgm:t>
    </dgm:pt>
    <dgm:pt modelId="{ADD2B4EA-5F83-420F-B8B3-2B7FACDA6514}" type="sibTrans" cxnId="{4394EFA1-D9B2-4338-A193-C166A06E0AC2}">
      <dgm:prSet/>
      <dgm:spPr/>
      <dgm:t>
        <a:bodyPr/>
        <a:lstStyle/>
        <a:p>
          <a:endParaRPr lang="en-US"/>
        </a:p>
      </dgm:t>
    </dgm:pt>
    <dgm:pt modelId="{860C2AB9-F740-4830-A66E-95752D259D1F}">
      <dgm:prSet/>
      <dgm:spPr/>
      <dgm:t>
        <a:bodyPr/>
        <a:lstStyle/>
        <a:p>
          <a:r>
            <a:rPr lang="it-IT" b="0" i="0" baseline="0" noProof="0" dirty="0"/>
            <a:t>Affrontare le difficoltà e le avversità</a:t>
          </a:r>
          <a:endParaRPr lang="it-IT" noProof="0" dirty="0"/>
        </a:p>
      </dgm:t>
    </dgm:pt>
    <dgm:pt modelId="{44B33954-FF73-484E-BC5D-1B27AFEC4D69}" type="parTrans" cxnId="{78DE06BF-9A31-4882-97DB-A732C3ED1570}">
      <dgm:prSet/>
      <dgm:spPr/>
      <dgm:t>
        <a:bodyPr/>
        <a:lstStyle/>
        <a:p>
          <a:endParaRPr lang="en-US"/>
        </a:p>
      </dgm:t>
    </dgm:pt>
    <dgm:pt modelId="{F85FE0E6-064F-4645-A3F7-7BD57639146A}" type="sibTrans" cxnId="{78DE06BF-9A31-4882-97DB-A732C3ED1570}">
      <dgm:prSet/>
      <dgm:spPr/>
      <dgm:t>
        <a:bodyPr/>
        <a:lstStyle/>
        <a:p>
          <a:endParaRPr lang="en-US"/>
        </a:p>
      </dgm:t>
    </dgm:pt>
    <dgm:pt modelId="{24CDF426-0DFA-409B-BE5B-951A121DC6AE}">
      <dgm:prSet/>
      <dgm:spPr/>
      <dgm:t>
        <a:bodyPr/>
        <a:lstStyle/>
        <a:p>
          <a:r>
            <a:rPr lang="it-IT" b="0" i="0" baseline="0" noProof="0" dirty="0"/>
            <a:t>Affrontare l’incertezza e lo stress</a:t>
          </a:r>
          <a:endParaRPr lang="it-IT" noProof="0" dirty="0"/>
        </a:p>
      </dgm:t>
    </dgm:pt>
    <dgm:pt modelId="{977C6DDE-3355-4639-913C-475A3AA00448}" type="parTrans" cxnId="{EAC51F9F-6DE9-4976-AE86-884F2364A145}">
      <dgm:prSet/>
      <dgm:spPr/>
      <dgm:t>
        <a:bodyPr/>
        <a:lstStyle/>
        <a:p>
          <a:endParaRPr lang="en-US"/>
        </a:p>
      </dgm:t>
    </dgm:pt>
    <dgm:pt modelId="{CD5A1072-9352-41B2-937B-5A44F5579C11}" type="sibTrans" cxnId="{EAC51F9F-6DE9-4976-AE86-884F2364A145}">
      <dgm:prSet/>
      <dgm:spPr/>
      <dgm:t>
        <a:bodyPr/>
        <a:lstStyle/>
        <a:p>
          <a:endParaRPr lang="en-US"/>
        </a:p>
      </dgm:t>
    </dgm:pt>
    <dgm:pt modelId="{BD9C1254-DED9-421C-B38E-B881361BEFA2}" type="pres">
      <dgm:prSet presAssocID="{9B2F29A3-665C-4655-A585-62841CDFB62C}" presName="linear" presStyleCnt="0">
        <dgm:presLayoutVars>
          <dgm:dir/>
          <dgm:animLvl val="lvl"/>
          <dgm:resizeHandles val="exact"/>
        </dgm:presLayoutVars>
      </dgm:prSet>
      <dgm:spPr/>
    </dgm:pt>
    <dgm:pt modelId="{2CBC51C0-4E02-4B3E-93D2-5BA13CD5C7E1}" type="pres">
      <dgm:prSet presAssocID="{E764A268-D181-402B-959E-80D28701E66C}" presName="parentLin" presStyleCnt="0"/>
      <dgm:spPr/>
    </dgm:pt>
    <dgm:pt modelId="{884CE806-FC7E-4EA1-BA08-634F81E4A3D8}" type="pres">
      <dgm:prSet presAssocID="{E764A268-D181-402B-959E-80D28701E66C}" presName="parentLeftMargin" presStyleLbl="node1" presStyleIdx="0" presStyleCnt="3"/>
      <dgm:spPr/>
    </dgm:pt>
    <dgm:pt modelId="{28E55EB4-AA0B-47E4-B8F5-459820F20315}" type="pres">
      <dgm:prSet presAssocID="{E764A268-D181-402B-959E-80D28701E66C}" presName="parentText" presStyleLbl="node1" presStyleIdx="0" presStyleCnt="3">
        <dgm:presLayoutVars>
          <dgm:chMax val="0"/>
          <dgm:bulletEnabled val="1"/>
        </dgm:presLayoutVars>
      </dgm:prSet>
      <dgm:spPr/>
    </dgm:pt>
    <dgm:pt modelId="{E3D6FE0C-476B-4A9A-86DD-62F56E488583}" type="pres">
      <dgm:prSet presAssocID="{E764A268-D181-402B-959E-80D28701E66C}" presName="negativeSpace" presStyleCnt="0"/>
      <dgm:spPr/>
    </dgm:pt>
    <dgm:pt modelId="{ECC76F86-F72F-479B-9E69-CE72EB1330F5}" type="pres">
      <dgm:prSet presAssocID="{E764A268-D181-402B-959E-80D28701E66C}" presName="childText" presStyleLbl="conFgAcc1" presStyleIdx="0" presStyleCnt="3">
        <dgm:presLayoutVars>
          <dgm:bulletEnabled val="1"/>
        </dgm:presLayoutVars>
      </dgm:prSet>
      <dgm:spPr/>
    </dgm:pt>
    <dgm:pt modelId="{0947EC47-BBE8-40A8-AE2D-FA0F4FAC6F3A}" type="pres">
      <dgm:prSet presAssocID="{C36D4F26-D956-4BB3-9F94-FEB1E3F23A3B}" presName="spaceBetweenRectangles" presStyleCnt="0"/>
      <dgm:spPr/>
    </dgm:pt>
    <dgm:pt modelId="{F6757873-B58A-4B94-8949-90A7DA78C17F}" type="pres">
      <dgm:prSet presAssocID="{9218D1F6-A936-4DFD-BCC1-315D0693ED22}" presName="parentLin" presStyleCnt="0"/>
      <dgm:spPr/>
    </dgm:pt>
    <dgm:pt modelId="{A8873DDB-8902-4195-BCF5-BFBED4CFEE6C}" type="pres">
      <dgm:prSet presAssocID="{9218D1F6-A936-4DFD-BCC1-315D0693ED22}" presName="parentLeftMargin" presStyleLbl="node1" presStyleIdx="0" presStyleCnt="3"/>
      <dgm:spPr/>
    </dgm:pt>
    <dgm:pt modelId="{056D92B2-A0CF-4C82-AAF7-8EB99DE8EA73}" type="pres">
      <dgm:prSet presAssocID="{9218D1F6-A936-4DFD-BCC1-315D0693ED22}" presName="parentText" presStyleLbl="node1" presStyleIdx="1" presStyleCnt="3">
        <dgm:presLayoutVars>
          <dgm:chMax val="0"/>
          <dgm:bulletEnabled val="1"/>
        </dgm:presLayoutVars>
      </dgm:prSet>
      <dgm:spPr/>
    </dgm:pt>
    <dgm:pt modelId="{187D514D-3CA8-4413-9286-837EE2DF32B9}" type="pres">
      <dgm:prSet presAssocID="{9218D1F6-A936-4DFD-BCC1-315D0693ED22}" presName="negativeSpace" presStyleCnt="0"/>
      <dgm:spPr/>
    </dgm:pt>
    <dgm:pt modelId="{09C2DD77-4AA4-4C45-8EC7-FDA37513F349}" type="pres">
      <dgm:prSet presAssocID="{9218D1F6-A936-4DFD-BCC1-315D0693ED22}" presName="childText" presStyleLbl="conFgAcc1" presStyleIdx="1" presStyleCnt="3">
        <dgm:presLayoutVars>
          <dgm:bulletEnabled val="1"/>
        </dgm:presLayoutVars>
      </dgm:prSet>
      <dgm:spPr/>
    </dgm:pt>
    <dgm:pt modelId="{F336D106-DAF8-4ABB-9ACD-9693FA86358A}" type="pres">
      <dgm:prSet presAssocID="{E43F1C22-ABCF-4B6C-A055-2E1F9CB81E1B}" presName="spaceBetweenRectangles" presStyleCnt="0"/>
      <dgm:spPr/>
    </dgm:pt>
    <dgm:pt modelId="{7B1ED1F1-6448-4CE7-840B-22434298B6F6}" type="pres">
      <dgm:prSet presAssocID="{F5CEEE04-34DA-4BF2-B60A-DCB844CF40A4}" presName="parentLin" presStyleCnt="0"/>
      <dgm:spPr/>
    </dgm:pt>
    <dgm:pt modelId="{578F35AF-ECE8-4E72-A533-0DED5C5CFD12}" type="pres">
      <dgm:prSet presAssocID="{F5CEEE04-34DA-4BF2-B60A-DCB844CF40A4}" presName="parentLeftMargin" presStyleLbl="node1" presStyleIdx="1" presStyleCnt="3"/>
      <dgm:spPr/>
    </dgm:pt>
    <dgm:pt modelId="{AB3F14AE-6903-41A5-B643-55D0915A7403}" type="pres">
      <dgm:prSet presAssocID="{F5CEEE04-34DA-4BF2-B60A-DCB844CF40A4}" presName="parentText" presStyleLbl="node1" presStyleIdx="2" presStyleCnt="3">
        <dgm:presLayoutVars>
          <dgm:chMax val="0"/>
          <dgm:bulletEnabled val="1"/>
        </dgm:presLayoutVars>
      </dgm:prSet>
      <dgm:spPr/>
    </dgm:pt>
    <dgm:pt modelId="{BE254F29-83F9-42B2-963F-EB169E8E5A21}" type="pres">
      <dgm:prSet presAssocID="{F5CEEE04-34DA-4BF2-B60A-DCB844CF40A4}" presName="negativeSpace" presStyleCnt="0"/>
      <dgm:spPr/>
    </dgm:pt>
    <dgm:pt modelId="{06B2F617-2736-412F-8FB8-BC8C90DC69FA}" type="pres">
      <dgm:prSet presAssocID="{F5CEEE04-34DA-4BF2-B60A-DCB844CF40A4}" presName="childText" presStyleLbl="conFgAcc1" presStyleIdx="2" presStyleCnt="3">
        <dgm:presLayoutVars>
          <dgm:bulletEnabled val="1"/>
        </dgm:presLayoutVars>
      </dgm:prSet>
      <dgm:spPr/>
    </dgm:pt>
  </dgm:ptLst>
  <dgm:cxnLst>
    <dgm:cxn modelId="{27E3BD1C-6C61-40C2-9537-3A58F5D134EB}" type="presOf" srcId="{9B2F29A3-665C-4655-A585-62841CDFB62C}" destId="{BD9C1254-DED9-421C-B38E-B881361BEFA2}" srcOrd="0" destOrd="0" presId="urn:microsoft.com/office/officeart/2005/8/layout/list1"/>
    <dgm:cxn modelId="{02DB261D-8595-4A6D-BBD2-1EA6D83B5421}" type="presOf" srcId="{24CDF426-0DFA-409B-BE5B-951A121DC6AE}" destId="{06B2F617-2736-412F-8FB8-BC8C90DC69FA}" srcOrd="0" destOrd="1" presId="urn:microsoft.com/office/officeart/2005/8/layout/list1"/>
    <dgm:cxn modelId="{18448422-022E-4E6C-AD01-2D5E44881302}" type="presOf" srcId="{908FB0B7-D60E-47AE-9FA8-5FF2C0DCC965}" destId="{ECC76F86-F72F-479B-9E69-CE72EB1330F5}" srcOrd="0" destOrd="0" presId="urn:microsoft.com/office/officeart/2005/8/layout/list1"/>
    <dgm:cxn modelId="{3523F83A-473E-4BF7-9D83-C72EA4ECE8C7}" srcId="{9B2F29A3-665C-4655-A585-62841CDFB62C}" destId="{9218D1F6-A936-4DFD-BCC1-315D0693ED22}" srcOrd="1" destOrd="0" parTransId="{2965B049-152D-41CD-A383-C607082EEBB0}" sibTransId="{E43F1C22-ABCF-4B6C-A055-2E1F9CB81E1B}"/>
    <dgm:cxn modelId="{DA681E63-2ADE-475C-8B4C-F6CD3149F52F}" type="presOf" srcId="{9218D1F6-A936-4DFD-BCC1-315D0693ED22}" destId="{056D92B2-A0CF-4C82-AAF7-8EB99DE8EA73}" srcOrd="1" destOrd="0" presId="urn:microsoft.com/office/officeart/2005/8/layout/list1"/>
    <dgm:cxn modelId="{1CD18267-F662-49FF-954E-346C22BD9F42}" type="presOf" srcId="{F5CEEE04-34DA-4BF2-B60A-DCB844CF40A4}" destId="{AB3F14AE-6903-41A5-B643-55D0915A7403}" srcOrd="1" destOrd="0" presId="urn:microsoft.com/office/officeart/2005/8/layout/list1"/>
    <dgm:cxn modelId="{7283606E-E933-430E-BC0A-C98160CC768E}" type="presOf" srcId="{0F9016AA-1A03-4CD7-A6D3-718DB486B724}" destId="{09C2DD77-4AA4-4C45-8EC7-FDA37513F349}" srcOrd="0" destOrd="0" presId="urn:microsoft.com/office/officeart/2005/8/layout/list1"/>
    <dgm:cxn modelId="{1FFDC28C-C156-4C2B-9DA8-E2944209F4DE}" type="presOf" srcId="{860C2AB9-F740-4830-A66E-95752D259D1F}" destId="{06B2F617-2736-412F-8FB8-BC8C90DC69FA}" srcOrd="0" destOrd="0" presId="urn:microsoft.com/office/officeart/2005/8/layout/list1"/>
    <dgm:cxn modelId="{1B39CD8D-951B-4C0B-9A1C-8D2CC0EE7642}" type="presOf" srcId="{E764A268-D181-402B-959E-80D28701E66C}" destId="{28E55EB4-AA0B-47E4-B8F5-459820F20315}" srcOrd="1" destOrd="0" presId="urn:microsoft.com/office/officeart/2005/8/layout/list1"/>
    <dgm:cxn modelId="{EAC51F9F-6DE9-4976-AE86-884F2364A145}" srcId="{F5CEEE04-34DA-4BF2-B60A-DCB844CF40A4}" destId="{24CDF426-0DFA-409B-BE5B-951A121DC6AE}" srcOrd="1" destOrd="0" parTransId="{977C6DDE-3355-4639-913C-475A3AA00448}" sibTransId="{CD5A1072-9352-41B2-937B-5A44F5579C11}"/>
    <dgm:cxn modelId="{4394EFA1-D9B2-4338-A193-C166A06E0AC2}" srcId="{9B2F29A3-665C-4655-A585-62841CDFB62C}" destId="{F5CEEE04-34DA-4BF2-B60A-DCB844CF40A4}" srcOrd="2" destOrd="0" parTransId="{EBC53AC0-B9C3-42BC-AE8F-B79D7B8D0AA8}" sibTransId="{ADD2B4EA-5F83-420F-B8B3-2B7FACDA6514}"/>
    <dgm:cxn modelId="{EF1C4FB4-8986-4F6B-870F-E58F67D54ED2}" srcId="{9218D1F6-A936-4DFD-BCC1-315D0693ED22}" destId="{0F9016AA-1A03-4CD7-A6D3-718DB486B724}" srcOrd="0" destOrd="0" parTransId="{6E28A6DD-4A59-49A8-8B50-8F09E2A4C94E}" sibTransId="{0971DC54-2171-4E02-98FE-FFFDFE7C3B8D}"/>
    <dgm:cxn modelId="{7BDAF5B8-9594-4664-8D45-D567573BDE43}" srcId="{E764A268-D181-402B-959E-80D28701E66C}" destId="{908FB0B7-D60E-47AE-9FA8-5FF2C0DCC965}" srcOrd="0" destOrd="0" parTransId="{5FDC72A8-B866-427D-B966-33027D728290}" sibTransId="{5ADBE544-A906-4FAB-A823-5CCBC8F734EC}"/>
    <dgm:cxn modelId="{B831E7B9-6DB1-47D9-AFA7-E13C688CB78E}" type="presOf" srcId="{E192D60B-56DF-4B54-B034-E20531AD0A7F}" destId="{ECC76F86-F72F-479B-9E69-CE72EB1330F5}" srcOrd="0" destOrd="1" presId="urn:microsoft.com/office/officeart/2005/8/layout/list1"/>
    <dgm:cxn modelId="{78DE06BF-9A31-4882-97DB-A732C3ED1570}" srcId="{F5CEEE04-34DA-4BF2-B60A-DCB844CF40A4}" destId="{860C2AB9-F740-4830-A66E-95752D259D1F}" srcOrd="0" destOrd="0" parTransId="{44B33954-FF73-484E-BC5D-1B27AFEC4D69}" sibTransId="{F85FE0E6-064F-4645-A3F7-7BD57639146A}"/>
    <dgm:cxn modelId="{A8A059C2-CB59-4847-931F-22F2B6F4A08B}" srcId="{E764A268-D181-402B-959E-80D28701E66C}" destId="{E192D60B-56DF-4B54-B034-E20531AD0A7F}" srcOrd="1" destOrd="0" parTransId="{B1BF1F80-D7D4-443A-9E4C-8416A4617F7E}" sibTransId="{507B951E-ED8E-4254-BF7E-9F6469C9B407}"/>
    <dgm:cxn modelId="{515822C7-6C58-47BA-B29C-71501B1576B5}" srcId="{9B2F29A3-665C-4655-A585-62841CDFB62C}" destId="{E764A268-D181-402B-959E-80D28701E66C}" srcOrd="0" destOrd="0" parTransId="{31D92F64-E856-459A-8407-4B0C8FF9D892}" sibTransId="{C36D4F26-D956-4BB3-9F94-FEB1E3F23A3B}"/>
    <dgm:cxn modelId="{81A3D9CC-D6CF-462F-A506-6A2BABC53B84}" type="presOf" srcId="{4AD0805C-DB9F-4362-958D-18ABDABC6571}" destId="{09C2DD77-4AA4-4C45-8EC7-FDA37513F349}" srcOrd="0" destOrd="1" presId="urn:microsoft.com/office/officeart/2005/8/layout/list1"/>
    <dgm:cxn modelId="{B73250CD-D435-4ABC-AC2D-6DAC3CB9A072}" srcId="{9218D1F6-A936-4DFD-BCC1-315D0693ED22}" destId="{4AD0805C-DB9F-4362-958D-18ABDABC6571}" srcOrd="1" destOrd="0" parTransId="{667C9DB9-E235-4E14-A465-56A73D84AC4F}" sibTransId="{D8C33387-7785-4A52-B6AB-0D8CDE60E6B1}"/>
    <dgm:cxn modelId="{3C1EDDD5-ED02-4642-B5CF-2988CFA624B6}" type="presOf" srcId="{E764A268-D181-402B-959E-80D28701E66C}" destId="{884CE806-FC7E-4EA1-BA08-634F81E4A3D8}" srcOrd="0" destOrd="0" presId="urn:microsoft.com/office/officeart/2005/8/layout/list1"/>
    <dgm:cxn modelId="{9B265FE8-E4D2-40B2-83B3-5A2F507669F6}" type="presOf" srcId="{F5CEEE04-34DA-4BF2-B60A-DCB844CF40A4}" destId="{578F35AF-ECE8-4E72-A533-0DED5C5CFD12}" srcOrd="0" destOrd="0" presId="urn:microsoft.com/office/officeart/2005/8/layout/list1"/>
    <dgm:cxn modelId="{3F03C0F6-47C7-4703-B6B9-FE04308F65D7}" type="presOf" srcId="{9218D1F6-A936-4DFD-BCC1-315D0693ED22}" destId="{A8873DDB-8902-4195-BCF5-BFBED4CFEE6C}" srcOrd="0" destOrd="0" presId="urn:microsoft.com/office/officeart/2005/8/layout/list1"/>
    <dgm:cxn modelId="{C8575B6A-24B8-420F-86B9-A56976F844A5}" type="presParOf" srcId="{BD9C1254-DED9-421C-B38E-B881361BEFA2}" destId="{2CBC51C0-4E02-4B3E-93D2-5BA13CD5C7E1}" srcOrd="0" destOrd="0" presId="urn:microsoft.com/office/officeart/2005/8/layout/list1"/>
    <dgm:cxn modelId="{ADB3BB15-44DC-452C-AB03-539D941BD435}" type="presParOf" srcId="{2CBC51C0-4E02-4B3E-93D2-5BA13CD5C7E1}" destId="{884CE806-FC7E-4EA1-BA08-634F81E4A3D8}" srcOrd="0" destOrd="0" presId="urn:microsoft.com/office/officeart/2005/8/layout/list1"/>
    <dgm:cxn modelId="{91090836-E2B7-4176-A73A-557DA8C0B684}" type="presParOf" srcId="{2CBC51C0-4E02-4B3E-93D2-5BA13CD5C7E1}" destId="{28E55EB4-AA0B-47E4-B8F5-459820F20315}" srcOrd="1" destOrd="0" presId="urn:microsoft.com/office/officeart/2005/8/layout/list1"/>
    <dgm:cxn modelId="{72280602-AF71-4045-A48D-1368D643D733}" type="presParOf" srcId="{BD9C1254-DED9-421C-B38E-B881361BEFA2}" destId="{E3D6FE0C-476B-4A9A-86DD-62F56E488583}" srcOrd="1" destOrd="0" presId="urn:microsoft.com/office/officeart/2005/8/layout/list1"/>
    <dgm:cxn modelId="{3F82E321-6B06-4246-B6EA-93A40FC4FB8A}" type="presParOf" srcId="{BD9C1254-DED9-421C-B38E-B881361BEFA2}" destId="{ECC76F86-F72F-479B-9E69-CE72EB1330F5}" srcOrd="2" destOrd="0" presId="urn:microsoft.com/office/officeart/2005/8/layout/list1"/>
    <dgm:cxn modelId="{F3EA64F7-17C4-4205-91FC-A4E7F99944A4}" type="presParOf" srcId="{BD9C1254-DED9-421C-B38E-B881361BEFA2}" destId="{0947EC47-BBE8-40A8-AE2D-FA0F4FAC6F3A}" srcOrd="3" destOrd="0" presId="urn:microsoft.com/office/officeart/2005/8/layout/list1"/>
    <dgm:cxn modelId="{8088B6D4-AB5F-4B69-9806-0C8C28F72DAF}" type="presParOf" srcId="{BD9C1254-DED9-421C-B38E-B881361BEFA2}" destId="{F6757873-B58A-4B94-8949-90A7DA78C17F}" srcOrd="4" destOrd="0" presId="urn:microsoft.com/office/officeart/2005/8/layout/list1"/>
    <dgm:cxn modelId="{4EA73183-08AA-4C5E-AF20-321FD43A46B7}" type="presParOf" srcId="{F6757873-B58A-4B94-8949-90A7DA78C17F}" destId="{A8873DDB-8902-4195-BCF5-BFBED4CFEE6C}" srcOrd="0" destOrd="0" presId="urn:microsoft.com/office/officeart/2005/8/layout/list1"/>
    <dgm:cxn modelId="{78DCAE62-32A5-4E33-A383-D8004DF146F5}" type="presParOf" srcId="{F6757873-B58A-4B94-8949-90A7DA78C17F}" destId="{056D92B2-A0CF-4C82-AAF7-8EB99DE8EA73}" srcOrd="1" destOrd="0" presId="urn:microsoft.com/office/officeart/2005/8/layout/list1"/>
    <dgm:cxn modelId="{9046CCF1-DBB6-4A39-B7E2-1AEFFAB84596}" type="presParOf" srcId="{BD9C1254-DED9-421C-B38E-B881361BEFA2}" destId="{187D514D-3CA8-4413-9286-837EE2DF32B9}" srcOrd="5" destOrd="0" presId="urn:microsoft.com/office/officeart/2005/8/layout/list1"/>
    <dgm:cxn modelId="{22409D62-FF5E-4D79-BB22-4703A18F6CD2}" type="presParOf" srcId="{BD9C1254-DED9-421C-B38E-B881361BEFA2}" destId="{09C2DD77-4AA4-4C45-8EC7-FDA37513F349}" srcOrd="6" destOrd="0" presId="urn:microsoft.com/office/officeart/2005/8/layout/list1"/>
    <dgm:cxn modelId="{0CBD4EC7-44D9-4B46-B704-4CD70E3521F8}" type="presParOf" srcId="{BD9C1254-DED9-421C-B38E-B881361BEFA2}" destId="{F336D106-DAF8-4ABB-9ACD-9693FA86358A}" srcOrd="7" destOrd="0" presId="urn:microsoft.com/office/officeart/2005/8/layout/list1"/>
    <dgm:cxn modelId="{B38CD5D7-D80F-408C-9C32-5E16F42F618B}" type="presParOf" srcId="{BD9C1254-DED9-421C-B38E-B881361BEFA2}" destId="{7B1ED1F1-6448-4CE7-840B-22434298B6F6}" srcOrd="8" destOrd="0" presId="urn:microsoft.com/office/officeart/2005/8/layout/list1"/>
    <dgm:cxn modelId="{3C3FE28F-41DC-43E5-B879-6779A0745806}" type="presParOf" srcId="{7B1ED1F1-6448-4CE7-840B-22434298B6F6}" destId="{578F35AF-ECE8-4E72-A533-0DED5C5CFD12}" srcOrd="0" destOrd="0" presId="urn:microsoft.com/office/officeart/2005/8/layout/list1"/>
    <dgm:cxn modelId="{F166A501-A7FE-45BA-ACA8-7348273171EE}" type="presParOf" srcId="{7B1ED1F1-6448-4CE7-840B-22434298B6F6}" destId="{AB3F14AE-6903-41A5-B643-55D0915A7403}" srcOrd="1" destOrd="0" presId="urn:microsoft.com/office/officeart/2005/8/layout/list1"/>
    <dgm:cxn modelId="{B94A35E0-F1A4-46E5-B54D-49C1A01E019C}" type="presParOf" srcId="{BD9C1254-DED9-421C-B38E-B881361BEFA2}" destId="{BE254F29-83F9-42B2-963F-EB169E8E5A21}" srcOrd="9" destOrd="0" presId="urn:microsoft.com/office/officeart/2005/8/layout/list1"/>
    <dgm:cxn modelId="{8BA7D8DD-37CB-4FC6-A1E0-EF203D8FC82F}" type="presParOf" srcId="{BD9C1254-DED9-421C-B38E-B881361BEFA2}" destId="{06B2F617-2736-412F-8FB8-BC8C90DC69FA}"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B72C25-7052-4569-BB90-67366643A369}"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3A521598-442A-4127-ACF3-5FE6BB5DF738}">
      <dgm:prSet/>
      <dgm:spPr/>
      <dgm:t>
        <a:bodyPr/>
        <a:lstStyle/>
        <a:p>
          <a:pPr>
            <a:lnSpc>
              <a:spcPct val="100000"/>
            </a:lnSpc>
          </a:pPr>
          <a:r>
            <a:rPr lang="it-IT" b="0" i="0" dirty="0"/>
            <a:t>Ci saranno sempre persone in una posizione migliore e in una peggiore della tua.</a:t>
          </a:r>
          <a:endParaRPr lang="en-US" dirty="0"/>
        </a:p>
      </dgm:t>
    </dgm:pt>
    <dgm:pt modelId="{E4341B01-4BB7-4593-A8D4-57E1EFF7917D}" type="parTrans" cxnId="{B206E9C8-7929-4003-9285-ED5CF967DFE7}">
      <dgm:prSet/>
      <dgm:spPr/>
      <dgm:t>
        <a:bodyPr/>
        <a:lstStyle/>
        <a:p>
          <a:endParaRPr lang="en-US"/>
        </a:p>
      </dgm:t>
    </dgm:pt>
    <dgm:pt modelId="{A463907F-C27B-4C83-A4D8-BC8289706ABA}" type="sibTrans" cxnId="{B206E9C8-7929-4003-9285-ED5CF967DFE7}">
      <dgm:prSet/>
      <dgm:spPr/>
      <dgm:t>
        <a:bodyPr/>
        <a:lstStyle/>
        <a:p>
          <a:endParaRPr lang="en-US"/>
        </a:p>
      </dgm:t>
    </dgm:pt>
    <dgm:pt modelId="{26C0A0C9-5891-4661-B8B3-4D0E19D501BD}">
      <dgm:prSet/>
      <dgm:spPr/>
      <dgm:t>
        <a:bodyPr/>
        <a:lstStyle/>
        <a:p>
          <a:pPr>
            <a:lnSpc>
              <a:spcPct val="100000"/>
            </a:lnSpc>
          </a:pPr>
          <a:r>
            <a:rPr lang="it-IT" b="0" i="0" dirty="0"/>
            <a:t>Cerca di apprezzare ciò che hai con regolarità.</a:t>
          </a:r>
          <a:endParaRPr lang="en-US" dirty="0"/>
        </a:p>
      </dgm:t>
    </dgm:pt>
    <dgm:pt modelId="{3BA5E7A2-2A44-4804-92F1-3479B55E9211}" type="parTrans" cxnId="{47D695F5-747D-4565-ACFE-BED041D12956}">
      <dgm:prSet/>
      <dgm:spPr/>
      <dgm:t>
        <a:bodyPr/>
        <a:lstStyle/>
        <a:p>
          <a:endParaRPr lang="en-US"/>
        </a:p>
      </dgm:t>
    </dgm:pt>
    <dgm:pt modelId="{E407E88E-1245-46DF-82D0-8B8CD4433C86}" type="sibTrans" cxnId="{47D695F5-747D-4565-ACFE-BED041D12956}">
      <dgm:prSet/>
      <dgm:spPr/>
      <dgm:t>
        <a:bodyPr/>
        <a:lstStyle/>
        <a:p>
          <a:endParaRPr lang="en-US"/>
        </a:p>
      </dgm:t>
    </dgm:pt>
    <dgm:pt modelId="{B55FB182-1A55-4BA6-AB54-CFDBC4BEE5F6}">
      <dgm:prSet/>
      <dgm:spPr/>
      <dgm:t>
        <a:bodyPr/>
        <a:lstStyle/>
        <a:p>
          <a:pPr>
            <a:lnSpc>
              <a:spcPct val="100000"/>
            </a:lnSpc>
          </a:pPr>
          <a:r>
            <a:rPr lang="it-IT" b="0" i="0" dirty="0"/>
            <a:t>Contiamo insieme le "nostre fortune". Trova ed elenca 5 cose per cui sei grato questa settimana.</a:t>
          </a:r>
          <a:endParaRPr lang="en-US" dirty="0"/>
        </a:p>
      </dgm:t>
    </dgm:pt>
    <dgm:pt modelId="{5E185828-6189-42E5-8BA4-5398DA9268AB}" type="parTrans" cxnId="{23E0459A-B9EC-4B29-8ED5-EC7154CB606F}">
      <dgm:prSet/>
      <dgm:spPr/>
      <dgm:t>
        <a:bodyPr/>
        <a:lstStyle/>
        <a:p>
          <a:endParaRPr lang="en-US"/>
        </a:p>
      </dgm:t>
    </dgm:pt>
    <dgm:pt modelId="{28CB1DC4-9B1F-4C04-B2F9-F07BD539B3F8}" type="sibTrans" cxnId="{23E0459A-B9EC-4B29-8ED5-EC7154CB606F}">
      <dgm:prSet/>
      <dgm:spPr/>
      <dgm:t>
        <a:bodyPr/>
        <a:lstStyle/>
        <a:p>
          <a:endParaRPr lang="en-US"/>
        </a:p>
      </dgm:t>
    </dgm:pt>
    <dgm:pt modelId="{D94F9489-A683-498C-8F73-E56CC58BAB97}" type="pres">
      <dgm:prSet presAssocID="{90B72C25-7052-4569-BB90-67366643A369}" presName="root" presStyleCnt="0">
        <dgm:presLayoutVars>
          <dgm:dir/>
          <dgm:resizeHandles val="exact"/>
        </dgm:presLayoutVars>
      </dgm:prSet>
      <dgm:spPr/>
    </dgm:pt>
    <dgm:pt modelId="{1C06A2CE-432E-4227-B2A2-AFD694B6B7C7}" type="pres">
      <dgm:prSet presAssocID="{3A521598-442A-4127-ACF3-5FE6BB5DF738}" presName="compNode" presStyleCnt="0"/>
      <dgm:spPr/>
    </dgm:pt>
    <dgm:pt modelId="{B048297D-DDB7-4260-815A-207CDCAEB5B4}" type="pres">
      <dgm:prSet presAssocID="{3A521598-442A-4127-ACF3-5FE6BB5DF73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roup of People"/>
        </a:ext>
      </dgm:extLst>
    </dgm:pt>
    <dgm:pt modelId="{DB1F7A3B-2149-4450-9B5E-5B6EA5597912}" type="pres">
      <dgm:prSet presAssocID="{3A521598-442A-4127-ACF3-5FE6BB5DF738}" presName="spaceRect" presStyleCnt="0"/>
      <dgm:spPr/>
    </dgm:pt>
    <dgm:pt modelId="{65484A13-4C12-4CAA-B656-8F027D7F8D2F}" type="pres">
      <dgm:prSet presAssocID="{3A521598-442A-4127-ACF3-5FE6BB5DF738}" presName="textRect" presStyleLbl="revTx" presStyleIdx="0" presStyleCnt="3">
        <dgm:presLayoutVars>
          <dgm:chMax val="1"/>
          <dgm:chPref val="1"/>
        </dgm:presLayoutVars>
      </dgm:prSet>
      <dgm:spPr/>
    </dgm:pt>
    <dgm:pt modelId="{BE8E7480-7F92-4F95-B334-085C15C36C8C}" type="pres">
      <dgm:prSet presAssocID="{A463907F-C27B-4C83-A4D8-BC8289706ABA}" presName="sibTrans" presStyleCnt="0"/>
      <dgm:spPr/>
    </dgm:pt>
    <dgm:pt modelId="{E94C20D6-CAE7-4FF7-9927-037C7F99ABE5}" type="pres">
      <dgm:prSet presAssocID="{26C0A0C9-5891-4661-B8B3-4D0E19D501BD}" presName="compNode" presStyleCnt="0"/>
      <dgm:spPr/>
    </dgm:pt>
    <dgm:pt modelId="{BB64EEE0-596E-4B7D-AA83-2C19039809BD}" type="pres">
      <dgm:prSet presAssocID="{26C0A0C9-5891-4661-B8B3-4D0E19D501B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andshake"/>
        </a:ext>
      </dgm:extLst>
    </dgm:pt>
    <dgm:pt modelId="{B44E2AF0-51C2-4C5F-8392-075EC40A6FE5}" type="pres">
      <dgm:prSet presAssocID="{26C0A0C9-5891-4661-B8B3-4D0E19D501BD}" presName="spaceRect" presStyleCnt="0"/>
      <dgm:spPr/>
    </dgm:pt>
    <dgm:pt modelId="{4E1118AA-839B-4E76-AF10-1A66B23026DD}" type="pres">
      <dgm:prSet presAssocID="{26C0A0C9-5891-4661-B8B3-4D0E19D501BD}" presName="textRect" presStyleLbl="revTx" presStyleIdx="1" presStyleCnt="3">
        <dgm:presLayoutVars>
          <dgm:chMax val="1"/>
          <dgm:chPref val="1"/>
        </dgm:presLayoutVars>
      </dgm:prSet>
      <dgm:spPr/>
    </dgm:pt>
    <dgm:pt modelId="{0FFC72DC-90A3-4784-9B90-6E086F31833B}" type="pres">
      <dgm:prSet presAssocID="{E407E88E-1245-46DF-82D0-8B8CD4433C86}" presName="sibTrans" presStyleCnt="0"/>
      <dgm:spPr/>
    </dgm:pt>
    <dgm:pt modelId="{C9E3CAE1-0FFA-46CA-96E8-2F9A9EC340A5}" type="pres">
      <dgm:prSet presAssocID="{B55FB182-1A55-4BA6-AB54-CFDBC4BEE5F6}" presName="compNode" presStyleCnt="0"/>
      <dgm:spPr/>
    </dgm:pt>
    <dgm:pt modelId="{EF50919D-636B-421C-913B-EDBEE76FD337}" type="pres">
      <dgm:prSet presAssocID="{B55FB182-1A55-4BA6-AB54-CFDBC4BEE5F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Angel Face Outline"/>
        </a:ext>
      </dgm:extLst>
    </dgm:pt>
    <dgm:pt modelId="{1A24E666-DC92-4CB7-9951-3B85B2733498}" type="pres">
      <dgm:prSet presAssocID="{B55FB182-1A55-4BA6-AB54-CFDBC4BEE5F6}" presName="spaceRect" presStyleCnt="0"/>
      <dgm:spPr/>
    </dgm:pt>
    <dgm:pt modelId="{90708404-4026-4B85-AB1A-4D7FE0C9F409}" type="pres">
      <dgm:prSet presAssocID="{B55FB182-1A55-4BA6-AB54-CFDBC4BEE5F6}" presName="textRect" presStyleLbl="revTx" presStyleIdx="2" presStyleCnt="3">
        <dgm:presLayoutVars>
          <dgm:chMax val="1"/>
          <dgm:chPref val="1"/>
        </dgm:presLayoutVars>
      </dgm:prSet>
      <dgm:spPr/>
    </dgm:pt>
  </dgm:ptLst>
  <dgm:cxnLst>
    <dgm:cxn modelId="{CA700951-F724-47D7-8D15-9CDBC100758F}" type="presOf" srcId="{90B72C25-7052-4569-BB90-67366643A369}" destId="{D94F9489-A683-498C-8F73-E56CC58BAB97}" srcOrd="0" destOrd="0" presId="urn:microsoft.com/office/officeart/2018/2/layout/IconLabelList"/>
    <dgm:cxn modelId="{9FB25E53-38EA-408A-8CD5-476B0EF7212B}" type="presOf" srcId="{B55FB182-1A55-4BA6-AB54-CFDBC4BEE5F6}" destId="{90708404-4026-4B85-AB1A-4D7FE0C9F409}" srcOrd="0" destOrd="0" presId="urn:microsoft.com/office/officeart/2018/2/layout/IconLabelList"/>
    <dgm:cxn modelId="{23E0459A-B9EC-4B29-8ED5-EC7154CB606F}" srcId="{90B72C25-7052-4569-BB90-67366643A369}" destId="{B55FB182-1A55-4BA6-AB54-CFDBC4BEE5F6}" srcOrd="2" destOrd="0" parTransId="{5E185828-6189-42E5-8BA4-5398DA9268AB}" sibTransId="{28CB1DC4-9B1F-4C04-B2F9-F07BD539B3F8}"/>
    <dgm:cxn modelId="{682F6FA8-9298-4366-B17A-3EE4466C4889}" type="presOf" srcId="{3A521598-442A-4127-ACF3-5FE6BB5DF738}" destId="{65484A13-4C12-4CAA-B656-8F027D7F8D2F}" srcOrd="0" destOrd="0" presId="urn:microsoft.com/office/officeart/2018/2/layout/IconLabelList"/>
    <dgm:cxn modelId="{B206E9C8-7929-4003-9285-ED5CF967DFE7}" srcId="{90B72C25-7052-4569-BB90-67366643A369}" destId="{3A521598-442A-4127-ACF3-5FE6BB5DF738}" srcOrd="0" destOrd="0" parTransId="{E4341B01-4BB7-4593-A8D4-57E1EFF7917D}" sibTransId="{A463907F-C27B-4C83-A4D8-BC8289706ABA}"/>
    <dgm:cxn modelId="{2FC8B6F4-CB06-4522-B010-898CE8E3CA5F}" type="presOf" srcId="{26C0A0C9-5891-4661-B8B3-4D0E19D501BD}" destId="{4E1118AA-839B-4E76-AF10-1A66B23026DD}" srcOrd="0" destOrd="0" presId="urn:microsoft.com/office/officeart/2018/2/layout/IconLabelList"/>
    <dgm:cxn modelId="{47D695F5-747D-4565-ACFE-BED041D12956}" srcId="{90B72C25-7052-4569-BB90-67366643A369}" destId="{26C0A0C9-5891-4661-B8B3-4D0E19D501BD}" srcOrd="1" destOrd="0" parTransId="{3BA5E7A2-2A44-4804-92F1-3479B55E9211}" sibTransId="{E407E88E-1245-46DF-82D0-8B8CD4433C86}"/>
    <dgm:cxn modelId="{6CA1CB5E-EF68-4AA3-BCCA-A9C9426A38A2}" type="presParOf" srcId="{D94F9489-A683-498C-8F73-E56CC58BAB97}" destId="{1C06A2CE-432E-4227-B2A2-AFD694B6B7C7}" srcOrd="0" destOrd="0" presId="urn:microsoft.com/office/officeart/2018/2/layout/IconLabelList"/>
    <dgm:cxn modelId="{60A2E9F1-33B1-4070-AA1F-DF5DEF1ED7DF}" type="presParOf" srcId="{1C06A2CE-432E-4227-B2A2-AFD694B6B7C7}" destId="{B048297D-DDB7-4260-815A-207CDCAEB5B4}" srcOrd="0" destOrd="0" presId="urn:microsoft.com/office/officeart/2018/2/layout/IconLabelList"/>
    <dgm:cxn modelId="{D91A8B51-8CB2-40D8-8E32-33ADC05D53CF}" type="presParOf" srcId="{1C06A2CE-432E-4227-B2A2-AFD694B6B7C7}" destId="{DB1F7A3B-2149-4450-9B5E-5B6EA5597912}" srcOrd="1" destOrd="0" presId="urn:microsoft.com/office/officeart/2018/2/layout/IconLabelList"/>
    <dgm:cxn modelId="{46CB54AF-1965-4EF4-85FD-2FF6102EC48E}" type="presParOf" srcId="{1C06A2CE-432E-4227-B2A2-AFD694B6B7C7}" destId="{65484A13-4C12-4CAA-B656-8F027D7F8D2F}" srcOrd="2" destOrd="0" presId="urn:microsoft.com/office/officeart/2018/2/layout/IconLabelList"/>
    <dgm:cxn modelId="{62C549A5-0C08-4682-833C-E1291210459B}" type="presParOf" srcId="{D94F9489-A683-498C-8F73-E56CC58BAB97}" destId="{BE8E7480-7F92-4F95-B334-085C15C36C8C}" srcOrd="1" destOrd="0" presId="urn:microsoft.com/office/officeart/2018/2/layout/IconLabelList"/>
    <dgm:cxn modelId="{DC7C305C-93F6-4564-92D1-B2289A55FA8A}" type="presParOf" srcId="{D94F9489-A683-498C-8F73-E56CC58BAB97}" destId="{E94C20D6-CAE7-4FF7-9927-037C7F99ABE5}" srcOrd="2" destOrd="0" presId="urn:microsoft.com/office/officeart/2018/2/layout/IconLabelList"/>
    <dgm:cxn modelId="{9084923A-D916-4A8B-8830-B1AA9545371E}" type="presParOf" srcId="{E94C20D6-CAE7-4FF7-9927-037C7F99ABE5}" destId="{BB64EEE0-596E-4B7D-AA83-2C19039809BD}" srcOrd="0" destOrd="0" presId="urn:microsoft.com/office/officeart/2018/2/layout/IconLabelList"/>
    <dgm:cxn modelId="{AF498E0C-1B06-4BCE-BB62-CD08F359F382}" type="presParOf" srcId="{E94C20D6-CAE7-4FF7-9927-037C7F99ABE5}" destId="{B44E2AF0-51C2-4C5F-8392-075EC40A6FE5}" srcOrd="1" destOrd="0" presId="urn:microsoft.com/office/officeart/2018/2/layout/IconLabelList"/>
    <dgm:cxn modelId="{86BA7C9B-656C-45F8-B64A-810247349B14}" type="presParOf" srcId="{E94C20D6-CAE7-4FF7-9927-037C7F99ABE5}" destId="{4E1118AA-839B-4E76-AF10-1A66B23026DD}" srcOrd="2" destOrd="0" presId="urn:microsoft.com/office/officeart/2018/2/layout/IconLabelList"/>
    <dgm:cxn modelId="{DCDF2835-3EF6-4706-B4E4-AD20C6AE9021}" type="presParOf" srcId="{D94F9489-A683-498C-8F73-E56CC58BAB97}" destId="{0FFC72DC-90A3-4784-9B90-6E086F31833B}" srcOrd="3" destOrd="0" presId="urn:microsoft.com/office/officeart/2018/2/layout/IconLabelList"/>
    <dgm:cxn modelId="{755957EE-06BE-4B8D-8F31-96F3DD612752}" type="presParOf" srcId="{D94F9489-A683-498C-8F73-E56CC58BAB97}" destId="{C9E3CAE1-0FFA-46CA-96E8-2F9A9EC340A5}" srcOrd="4" destOrd="0" presId="urn:microsoft.com/office/officeart/2018/2/layout/IconLabelList"/>
    <dgm:cxn modelId="{26342BDB-04FD-4159-9E5B-C6F00D097A00}" type="presParOf" srcId="{C9E3CAE1-0FFA-46CA-96E8-2F9A9EC340A5}" destId="{EF50919D-636B-421C-913B-EDBEE76FD337}" srcOrd="0" destOrd="0" presId="urn:microsoft.com/office/officeart/2018/2/layout/IconLabelList"/>
    <dgm:cxn modelId="{4F4255E3-E518-49DC-A57D-13DBE2C5FEE4}" type="presParOf" srcId="{C9E3CAE1-0FFA-46CA-96E8-2F9A9EC340A5}" destId="{1A24E666-DC92-4CB7-9951-3B85B2733498}" srcOrd="1" destOrd="0" presId="urn:microsoft.com/office/officeart/2018/2/layout/IconLabelList"/>
    <dgm:cxn modelId="{D515C8D3-29A9-479F-ADD3-45461A17B21C}" type="presParOf" srcId="{C9E3CAE1-0FFA-46CA-96E8-2F9A9EC340A5}" destId="{90708404-4026-4B85-AB1A-4D7FE0C9F409}"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2ED405-3FD5-4E03-A670-1055156DF76C}" type="doc">
      <dgm:prSet loTypeId="urn:microsoft.com/office/officeart/2008/layout/PictureStrips" loCatId="picture" qsTypeId="urn:microsoft.com/office/officeart/2005/8/quickstyle/simple1" qsCatId="simple" csTypeId="urn:microsoft.com/office/officeart/2005/8/colors/accent1_2" csCatId="accent1" phldr="1"/>
      <dgm:spPr/>
      <dgm:t>
        <a:bodyPr/>
        <a:lstStyle/>
        <a:p>
          <a:endParaRPr lang="en-US"/>
        </a:p>
      </dgm:t>
    </dgm:pt>
    <dgm:pt modelId="{04127937-0408-4FC6-9232-4041B31F6524}">
      <dgm:prSet phldrT="[Text]"/>
      <dgm:spPr/>
      <dgm:t>
        <a:bodyPr/>
        <a:lstStyle/>
        <a:p>
          <a:r>
            <a:rPr lang="en-US" dirty="0"/>
            <a:t>…………..</a:t>
          </a:r>
        </a:p>
      </dgm:t>
    </dgm:pt>
    <dgm:pt modelId="{CAF7908A-3F1E-4155-898C-55445D93C792}" type="parTrans" cxnId="{F4241CB9-98C0-44F7-9867-8DB0645E59F0}">
      <dgm:prSet/>
      <dgm:spPr/>
      <dgm:t>
        <a:bodyPr/>
        <a:lstStyle/>
        <a:p>
          <a:endParaRPr lang="en-US"/>
        </a:p>
      </dgm:t>
    </dgm:pt>
    <dgm:pt modelId="{03199FD9-C5CC-4C69-A85B-9754013CCE8A}" type="sibTrans" cxnId="{F4241CB9-98C0-44F7-9867-8DB0645E59F0}">
      <dgm:prSet/>
      <dgm:spPr/>
      <dgm:t>
        <a:bodyPr/>
        <a:lstStyle/>
        <a:p>
          <a:endParaRPr lang="en-US"/>
        </a:p>
      </dgm:t>
    </dgm:pt>
    <dgm:pt modelId="{77D032A7-A3C6-4FF6-99A9-20C3C4BB9F11}">
      <dgm:prSet phldrT="[Text]"/>
      <dgm:spPr/>
      <dgm:t>
        <a:bodyPr/>
        <a:lstStyle/>
        <a:p>
          <a:r>
            <a:rPr lang="en-US" dirty="0"/>
            <a:t>…………..</a:t>
          </a:r>
        </a:p>
      </dgm:t>
    </dgm:pt>
    <dgm:pt modelId="{16CE503B-800E-414D-9721-8951B9428001}" type="parTrans" cxnId="{F53E5958-84C3-4CCA-AEB0-B5A5E3C99527}">
      <dgm:prSet/>
      <dgm:spPr/>
      <dgm:t>
        <a:bodyPr/>
        <a:lstStyle/>
        <a:p>
          <a:endParaRPr lang="en-US"/>
        </a:p>
      </dgm:t>
    </dgm:pt>
    <dgm:pt modelId="{545BC4E1-FFB9-403C-A6C3-DFB74F29AE5D}" type="sibTrans" cxnId="{F53E5958-84C3-4CCA-AEB0-B5A5E3C99527}">
      <dgm:prSet/>
      <dgm:spPr/>
      <dgm:t>
        <a:bodyPr/>
        <a:lstStyle/>
        <a:p>
          <a:endParaRPr lang="en-US"/>
        </a:p>
      </dgm:t>
    </dgm:pt>
    <dgm:pt modelId="{8C195FC4-CD8C-48F9-B544-289D5A242D4E}">
      <dgm:prSet phldrT="[Text]"/>
      <dgm:spPr/>
      <dgm:t>
        <a:bodyPr/>
        <a:lstStyle/>
        <a:p>
          <a:r>
            <a:rPr lang="en-US" dirty="0"/>
            <a:t>…………..</a:t>
          </a:r>
        </a:p>
      </dgm:t>
    </dgm:pt>
    <dgm:pt modelId="{8DE2C018-A1C3-48F9-A522-7030BF11DD49}" type="parTrans" cxnId="{F68292CA-8345-4584-891B-362FAB7AD395}">
      <dgm:prSet/>
      <dgm:spPr/>
      <dgm:t>
        <a:bodyPr/>
        <a:lstStyle/>
        <a:p>
          <a:endParaRPr lang="en-US"/>
        </a:p>
      </dgm:t>
    </dgm:pt>
    <dgm:pt modelId="{0DCC70E5-FC15-4496-A0F1-E85C5987FB7F}" type="sibTrans" cxnId="{F68292CA-8345-4584-891B-362FAB7AD395}">
      <dgm:prSet/>
      <dgm:spPr/>
      <dgm:t>
        <a:bodyPr/>
        <a:lstStyle/>
        <a:p>
          <a:endParaRPr lang="en-US"/>
        </a:p>
      </dgm:t>
    </dgm:pt>
    <dgm:pt modelId="{17BBED9F-B10E-4DE4-97FC-61358569AE05}" type="pres">
      <dgm:prSet presAssocID="{012ED405-3FD5-4E03-A670-1055156DF76C}" presName="Name0" presStyleCnt="0">
        <dgm:presLayoutVars>
          <dgm:dir/>
          <dgm:resizeHandles val="exact"/>
        </dgm:presLayoutVars>
      </dgm:prSet>
      <dgm:spPr/>
    </dgm:pt>
    <dgm:pt modelId="{3FD0F94F-D4C1-4BDC-AE51-B898120547D7}" type="pres">
      <dgm:prSet presAssocID="{04127937-0408-4FC6-9232-4041B31F6524}" presName="composite" presStyleCnt="0"/>
      <dgm:spPr/>
    </dgm:pt>
    <dgm:pt modelId="{F756107A-2959-4478-9B9B-CC09E38D4C5B}" type="pres">
      <dgm:prSet presAssocID="{04127937-0408-4FC6-9232-4041B31F6524}" presName="rect1" presStyleLbl="trAlignAcc1" presStyleIdx="0" presStyleCnt="3">
        <dgm:presLayoutVars>
          <dgm:bulletEnabled val="1"/>
        </dgm:presLayoutVars>
      </dgm:prSet>
      <dgm:spPr/>
    </dgm:pt>
    <dgm:pt modelId="{9D77A5CF-50A8-4F0E-8D4A-74A551D9EEBE}" type="pres">
      <dgm:prSet presAssocID="{04127937-0408-4FC6-9232-4041B31F6524}" presName="rect2"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Badge Follow outline"/>
        </a:ext>
      </dgm:extLst>
    </dgm:pt>
    <dgm:pt modelId="{533E8FD7-6566-437B-8737-FD01707D84F1}" type="pres">
      <dgm:prSet presAssocID="{03199FD9-C5CC-4C69-A85B-9754013CCE8A}" presName="sibTrans" presStyleCnt="0"/>
      <dgm:spPr/>
    </dgm:pt>
    <dgm:pt modelId="{F1057CFD-F405-4850-93B7-1B5F5B08EC61}" type="pres">
      <dgm:prSet presAssocID="{77D032A7-A3C6-4FF6-99A9-20C3C4BB9F11}" presName="composite" presStyleCnt="0"/>
      <dgm:spPr/>
    </dgm:pt>
    <dgm:pt modelId="{17E8D36F-3717-45C3-AD54-D55A02705972}" type="pres">
      <dgm:prSet presAssocID="{77D032A7-A3C6-4FF6-99A9-20C3C4BB9F11}" presName="rect1" presStyleLbl="trAlignAcc1" presStyleIdx="1" presStyleCnt="3">
        <dgm:presLayoutVars>
          <dgm:bulletEnabled val="1"/>
        </dgm:presLayoutVars>
      </dgm:prSet>
      <dgm:spPr/>
    </dgm:pt>
    <dgm:pt modelId="{242C16EF-8A27-4EDD-B0E0-4326FAF24620}" type="pres">
      <dgm:prSet presAssocID="{77D032A7-A3C6-4FF6-99A9-20C3C4BB9F11}" presName="rect2" presStyleLbl="fgImgPlace1" presStyleIdx="1"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Badge Follow outline"/>
        </a:ext>
      </dgm:extLst>
    </dgm:pt>
    <dgm:pt modelId="{6D00FBD9-9DD2-463C-968E-1E0615B35889}" type="pres">
      <dgm:prSet presAssocID="{545BC4E1-FFB9-403C-A6C3-DFB74F29AE5D}" presName="sibTrans" presStyleCnt="0"/>
      <dgm:spPr/>
    </dgm:pt>
    <dgm:pt modelId="{4B2DAA52-9AEA-457E-87EA-84698281194C}" type="pres">
      <dgm:prSet presAssocID="{8C195FC4-CD8C-48F9-B544-289D5A242D4E}" presName="composite" presStyleCnt="0"/>
      <dgm:spPr/>
    </dgm:pt>
    <dgm:pt modelId="{78A4905F-E2CA-4251-B47A-EA21BB6F6785}" type="pres">
      <dgm:prSet presAssocID="{8C195FC4-CD8C-48F9-B544-289D5A242D4E}" presName="rect1" presStyleLbl="trAlignAcc1" presStyleIdx="2" presStyleCnt="3">
        <dgm:presLayoutVars>
          <dgm:bulletEnabled val="1"/>
        </dgm:presLayoutVars>
      </dgm:prSet>
      <dgm:spPr/>
    </dgm:pt>
    <dgm:pt modelId="{A285CC02-A01A-4FF9-B852-8CC326495C6C}" type="pres">
      <dgm:prSet presAssocID="{8C195FC4-CD8C-48F9-B544-289D5A242D4E}" presName="rect2" presStyleLbl="fgImgPlace1" presStyleIdx="2"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Badge Follow outline"/>
        </a:ext>
      </dgm:extLst>
    </dgm:pt>
  </dgm:ptLst>
  <dgm:cxnLst>
    <dgm:cxn modelId="{06436022-7FF8-4B02-A725-9D44D58537FE}" type="presOf" srcId="{77D032A7-A3C6-4FF6-99A9-20C3C4BB9F11}" destId="{17E8D36F-3717-45C3-AD54-D55A02705972}" srcOrd="0" destOrd="0" presId="urn:microsoft.com/office/officeart/2008/layout/PictureStrips"/>
    <dgm:cxn modelId="{F53E5958-84C3-4CCA-AEB0-B5A5E3C99527}" srcId="{012ED405-3FD5-4E03-A670-1055156DF76C}" destId="{77D032A7-A3C6-4FF6-99A9-20C3C4BB9F11}" srcOrd="1" destOrd="0" parTransId="{16CE503B-800E-414D-9721-8951B9428001}" sibTransId="{545BC4E1-FFB9-403C-A6C3-DFB74F29AE5D}"/>
    <dgm:cxn modelId="{F4241CB9-98C0-44F7-9867-8DB0645E59F0}" srcId="{012ED405-3FD5-4E03-A670-1055156DF76C}" destId="{04127937-0408-4FC6-9232-4041B31F6524}" srcOrd="0" destOrd="0" parTransId="{CAF7908A-3F1E-4155-898C-55445D93C792}" sibTransId="{03199FD9-C5CC-4C69-A85B-9754013CCE8A}"/>
    <dgm:cxn modelId="{7683CCC8-4978-4A9D-A4D2-8C9BA05958A4}" type="presOf" srcId="{012ED405-3FD5-4E03-A670-1055156DF76C}" destId="{17BBED9F-B10E-4DE4-97FC-61358569AE05}" srcOrd="0" destOrd="0" presId="urn:microsoft.com/office/officeart/2008/layout/PictureStrips"/>
    <dgm:cxn modelId="{F68292CA-8345-4584-891B-362FAB7AD395}" srcId="{012ED405-3FD5-4E03-A670-1055156DF76C}" destId="{8C195FC4-CD8C-48F9-B544-289D5A242D4E}" srcOrd="2" destOrd="0" parTransId="{8DE2C018-A1C3-48F9-A522-7030BF11DD49}" sibTransId="{0DCC70E5-FC15-4496-A0F1-E85C5987FB7F}"/>
    <dgm:cxn modelId="{7E809DD8-BAB0-4C60-9F1B-56BB9AD6DB9D}" type="presOf" srcId="{8C195FC4-CD8C-48F9-B544-289D5A242D4E}" destId="{78A4905F-E2CA-4251-B47A-EA21BB6F6785}" srcOrd="0" destOrd="0" presId="urn:microsoft.com/office/officeart/2008/layout/PictureStrips"/>
    <dgm:cxn modelId="{CF60EEEB-87EF-4A09-8E91-615E52DCF10D}" type="presOf" srcId="{04127937-0408-4FC6-9232-4041B31F6524}" destId="{F756107A-2959-4478-9B9B-CC09E38D4C5B}" srcOrd="0" destOrd="0" presId="urn:microsoft.com/office/officeart/2008/layout/PictureStrips"/>
    <dgm:cxn modelId="{58EA7F93-8B59-4203-B859-7E4C7EE5C60D}" type="presParOf" srcId="{17BBED9F-B10E-4DE4-97FC-61358569AE05}" destId="{3FD0F94F-D4C1-4BDC-AE51-B898120547D7}" srcOrd="0" destOrd="0" presId="urn:microsoft.com/office/officeart/2008/layout/PictureStrips"/>
    <dgm:cxn modelId="{9936C8D7-EA34-4914-BE60-994011C1E94C}" type="presParOf" srcId="{3FD0F94F-D4C1-4BDC-AE51-B898120547D7}" destId="{F756107A-2959-4478-9B9B-CC09E38D4C5B}" srcOrd="0" destOrd="0" presId="urn:microsoft.com/office/officeart/2008/layout/PictureStrips"/>
    <dgm:cxn modelId="{38B30C59-B817-49EC-890F-AFDE1C51361E}" type="presParOf" srcId="{3FD0F94F-D4C1-4BDC-AE51-B898120547D7}" destId="{9D77A5CF-50A8-4F0E-8D4A-74A551D9EEBE}" srcOrd="1" destOrd="0" presId="urn:microsoft.com/office/officeart/2008/layout/PictureStrips"/>
    <dgm:cxn modelId="{34C876A7-96DF-4EC1-A54F-9C8B5135696A}" type="presParOf" srcId="{17BBED9F-B10E-4DE4-97FC-61358569AE05}" destId="{533E8FD7-6566-437B-8737-FD01707D84F1}" srcOrd="1" destOrd="0" presId="urn:microsoft.com/office/officeart/2008/layout/PictureStrips"/>
    <dgm:cxn modelId="{EE335069-6A23-47D1-AF2F-15C1C9824DBC}" type="presParOf" srcId="{17BBED9F-B10E-4DE4-97FC-61358569AE05}" destId="{F1057CFD-F405-4850-93B7-1B5F5B08EC61}" srcOrd="2" destOrd="0" presId="urn:microsoft.com/office/officeart/2008/layout/PictureStrips"/>
    <dgm:cxn modelId="{7FA75D63-BC9F-40A2-8033-DA2073120B20}" type="presParOf" srcId="{F1057CFD-F405-4850-93B7-1B5F5B08EC61}" destId="{17E8D36F-3717-45C3-AD54-D55A02705972}" srcOrd="0" destOrd="0" presId="urn:microsoft.com/office/officeart/2008/layout/PictureStrips"/>
    <dgm:cxn modelId="{685DF25A-A3BE-4461-8693-7E0413A17924}" type="presParOf" srcId="{F1057CFD-F405-4850-93B7-1B5F5B08EC61}" destId="{242C16EF-8A27-4EDD-B0E0-4326FAF24620}" srcOrd="1" destOrd="0" presId="urn:microsoft.com/office/officeart/2008/layout/PictureStrips"/>
    <dgm:cxn modelId="{1A8DC57F-1B8E-443F-B431-0C76802868CB}" type="presParOf" srcId="{17BBED9F-B10E-4DE4-97FC-61358569AE05}" destId="{6D00FBD9-9DD2-463C-968E-1E0615B35889}" srcOrd="3" destOrd="0" presId="urn:microsoft.com/office/officeart/2008/layout/PictureStrips"/>
    <dgm:cxn modelId="{B9C84A87-8241-496D-8826-D07CBD4335DA}" type="presParOf" srcId="{17BBED9F-B10E-4DE4-97FC-61358569AE05}" destId="{4B2DAA52-9AEA-457E-87EA-84698281194C}" srcOrd="4" destOrd="0" presId="urn:microsoft.com/office/officeart/2008/layout/PictureStrips"/>
    <dgm:cxn modelId="{5CEC8C4E-5F3E-4D36-9030-7E60CE0C0643}" type="presParOf" srcId="{4B2DAA52-9AEA-457E-87EA-84698281194C}" destId="{78A4905F-E2CA-4251-B47A-EA21BB6F6785}" srcOrd="0" destOrd="0" presId="urn:microsoft.com/office/officeart/2008/layout/PictureStrips"/>
    <dgm:cxn modelId="{D20D76A5-92F5-4BB8-97A8-2F5CAF1EBE28}" type="presParOf" srcId="{4B2DAA52-9AEA-457E-87EA-84698281194C}" destId="{A285CC02-A01A-4FF9-B852-8CC326495C6C}"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2ED405-3FD5-4E03-A670-1055156DF76C}" type="doc">
      <dgm:prSet loTypeId="urn:microsoft.com/office/officeart/2008/layout/PictureStrips" loCatId="picture" qsTypeId="urn:microsoft.com/office/officeart/2005/8/quickstyle/simple1" qsCatId="simple" csTypeId="urn:microsoft.com/office/officeart/2005/8/colors/accent1_2" csCatId="accent1" phldr="1"/>
      <dgm:spPr/>
      <dgm:t>
        <a:bodyPr/>
        <a:lstStyle/>
        <a:p>
          <a:endParaRPr lang="en-US"/>
        </a:p>
      </dgm:t>
    </dgm:pt>
    <dgm:pt modelId="{04127937-0408-4FC6-9232-4041B31F6524}">
      <dgm:prSet phldrT="[Text]"/>
      <dgm:spPr/>
      <dgm:t>
        <a:bodyPr/>
        <a:lstStyle/>
        <a:p>
          <a:r>
            <a:rPr lang="en-US" dirty="0"/>
            <a:t>…………..</a:t>
          </a:r>
        </a:p>
      </dgm:t>
    </dgm:pt>
    <dgm:pt modelId="{CAF7908A-3F1E-4155-898C-55445D93C792}" type="parTrans" cxnId="{F4241CB9-98C0-44F7-9867-8DB0645E59F0}">
      <dgm:prSet/>
      <dgm:spPr/>
      <dgm:t>
        <a:bodyPr/>
        <a:lstStyle/>
        <a:p>
          <a:endParaRPr lang="en-US"/>
        </a:p>
      </dgm:t>
    </dgm:pt>
    <dgm:pt modelId="{03199FD9-C5CC-4C69-A85B-9754013CCE8A}" type="sibTrans" cxnId="{F4241CB9-98C0-44F7-9867-8DB0645E59F0}">
      <dgm:prSet/>
      <dgm:spPr/>
      <dgm:t>
        <a:bodyPr/>
        <a:lstStyle/>
        <a:p>
          <a:endParaRPr lang="en-US"/>
        </a:p>
      </dgm:t>
    </dgm:pt>
    <dgm:pt modelId="{77D032A7-A3C6-4FF6-99A9-20C3C4BB9F11}">
      <dgm:prSet phldrT="[Text]"/>
      <dgm:spPr/>
      <dgm:t>
        <a:bodyPr/>
        <a:lstStyle/>
        <a:p>
          <a:r>
            <a:rPr lang="en-US" dirty="0"/>
            <a:t>…………..</a:t>
          </a:r>
        </a:p>
      </dgm:t>
    </dgm:pt>
    <dgm:pt modelId="{16CE503B-800E-414D-9721-8951B9428001}" type="parTrans" cxnId="{F53E5958-84C3-4CCA-AEB0-B5A5E3C99527}">
      <dgm:prSet/>
      <dgm:spPr/>
      <dgm:t>
        <a:bodyPr/>
        <a:lstStyle/>
        <a:p>
          <a:endParaRPr lang="en-US"/>
        </a:p>
      </dgm:t>
    </dgm:pt>
    <dgm:pt modelId="{545BC4E1-FFB9-403C-A6C3-DFB74F29AE5D}" type="sibTrans" cxnId="{F53E5958-84C3-4CCA-AEB0-B5A5E3C99527}">
      <dgm:prSet/>
      <dgm:spPr/>
      <dgm:t>
        <a:bodyPr/>
        <a:lstStyle/>
        <a:p>
          <a:endParaRPr lang="en-US"/>
        </a:p>
      </dgm:t>
    </dgm:pt>
    <dgm:pt modelId="{8C195FC4-CD8C-48F9-B544-289D5A242D4E}">
      <dgm:prSet phldrT="[Text]"/>
      <dgm:spPr/>
      <dgm:t>
        <a:bodyPr/>
        <a:lstStyle/>
        <a:p>
          <a:r>
            <a:rPr lang="en-US" dirty="0"/>
            <a:t>…………..</a:t>
          </a:r>
        </a:p>
      </dgm:t>
    </dgm:pt>
    <dgm:pt modelId="{8DE2C018-A1C3-48F9-A522-7030BF11DD49}" type="parTrans" cxnId="{F68292CA-8345-4584-891B-362FAB7AD395}">
      <dgm:prSet/>
      <dgm:spPr/>
      <dgm:t>
        <a:bodyPr/>
        <a:lstStyle/>
        <a:p>
          <a:endParaRPr lang="en-US"/>
        </a:p>
      </dgm:t>
    </dgm:pt>
    <dgm:pt modelId="{0DCC70E5-FC15-4496-A0F1-E85C5987FB7F}" type="sibTrans" cxnId="{F68292CA-8345-4584-891B-362FAB7AD395}">
      <dgm:prSet/>
      <dgm:spPr/>
      <dgm:t>
        <a:bodyPr/>
        <a:lstStyle/>
        <a:p>
          <a:endParaRPr lang="en-US"/>
        </a:p>
      </dgm:t>
    </dgm:pt>
    <dgm:pt modelId="{17BBED9F-B10E-4DE4-97FC-61358569AE05}" type="pres">
      <dgm:prSet presAssocID="{012ED405-3FD5-4E03-A670-1055156DF76C}" presName="Name0" presStyleCnt="0">
        <dgm:presLayoutVars>
          <dgm:dir/>
          <dgm:resizeHandles val="exact"/>
        </dgm:presLayoutVars>
      </dgm:prSet>
      <dgm:spPr/>
    </dgm:pt>
    <dgm:pt modelId="{3FD0F94F-D4C1-4BDC-AE51-B898120547D7}" type="pres">
      <dgm:prSet presAssocID="{04127937-0408-4FC6-9232-4041B31F6524}" presName="composite" presStyleCnt="0"/>
      <dgm:spPr/>
    </dgm:pt>
    <dgm:pt modelId="{F756107A-2959-4478-9B9B-CC09E38D4C5B}" type="pres">
      <dgm:prSet presAssocID="{04127937-0408-4FC6-9232-4041B31F6524}" presName="rect1" presStyleLbl="trAlignAcc1" presStyleIdx="0" presStyleCnt="3">
        <dgm:presLayoutVars>
          <dgm:bulletEnabled val="1"/>
        </dgm:presLayoutVars>
      </dgm:prSet>
      <dgm:spPr/>
    </dgm:pt>
    <dgm:pt modelId="{9D77A5CF-50A8-4F0E-8D4A-74A551D9EEBE}" type="pres">
      <dgm:prSet presAssocID="{04127937-0408-4FC6-9232-4041B31F6524}" presName="rect2"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Badge Unfollow outline"/>
        </a:ext>
      </dgm:extLst>
    </dgm:pt>
    <dgm:pt modelId="{533E8FD7-6566-437B-8737-FD01707D84F1}" type="pres">
      <dgm:prSet presAssocID="{03199FD9-C5CC-4C69-A85B-9754013CCE8A}" presName="sibTrans" presStyleCnt="0"/>
      <dgm:spPr/>
    </dgm:pt>
    <dgm:pt modelId="{F1057CFD-F405-4850-93B7-1B5F5B08EC61}" type="pres">
      <dgm:prSet presAssocID="{77D032A7-A3C6-4FF6-99A9-20C3C4BB9F11}" presName="composite" presStyleCnt="0"/>
      <dgm:spPr/>
    </dgm:pt>
    <dgm:pt modelId="{17E8D36F-3717-45C3-AD54-D55A02705972}" type="pres">
      <dgm:prSet presAssocID="{77D032A7-A3C6-4FF6-99A9-20C3C4BB9F11}" presName="rect1" presStyleLbl="trAlignAcc1" presStyleIdx="1" presStyleCnt="3">
        <dgm:presLayoutVars>
          <dgm:bulletEnabled val="1"/>
        </dgm:presLayoutVars>
      </dgm:prSet>
      <dgm:spPr/>
    </dgm:pt>
    <dgm:pt modelId="{242C16EF-8A27-4EDD-B0E0-4326FAF24620}" type="pres">
      <dgm:prSet presAssocID="{77D032A7-A3C6-4FF6-99A9-20C3C4BB9F11}" presName="rect2" presStyleLbl="fgImgPlace1" presStyleIdx="1"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Badge Unfollow outline"/>
        </a:ext>
      </dgm:extLst>
    </dgm:pt>
    <dgm:pt modelId="{6D00FBD9-9DD2-463C-968E-1E0615B35889}" type="pres">
      <dgm:prSet presAssocID="{545BC4E1-FFB9-403C-A6C3-DFB74F29AE5D}" presName="sibTrans" presStyleCnt="0"/>
      <dgm:spPr/>
    </dgm:pt>
    <dgm:pt modelId="{4B2DAA52-9AEA-457E-87EA-84698281194C}" type="pres">
      <dgm:prSet presAssocID="{8C195FC4-CD8C-48F9-B544-289D5A242D4E}" presName="composite" presStyleCnt="0"/>
      <dgm:spPr/>
    </dgm:pt>
    <dgm:pt modelId="{78A4905F-E2CA-4251-B47A-EA21BB6F6785}" type="pres">
      <dgm:prSet presAssocID="{8C195FC4-CD8C-48F9-B544-289D5A242D4E}" presName="rect1" presStyleLbl="trAlignAcc1" presStyleIdx="2" presStyleCnt="3">
        <dgm:presLayoutVars>
          <dgm:bulletEnabled val="1"/>
        </dgm:presLayoutVars>
      </dgm:prSet>
      <dgm:spPr/>
    </dgm:pt>
    <dgm:pt modelId="{A285CC02-A01A-4FF9-B852-8CC326495C6C}" type="pres">
      <dgm:prSet presAssocID="{8C195FC4-CD8C-48F9-B544-289D5A242D4E}" presName="rect2" presStyleLbl="fgImgPlace1" presStyleIdx="2"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Badge Unfollow outline"/>
        </a:ext>
      </dgm:extLst>
    </dgm:pt>
  </dgm:ptLst>
  <dgm:cxnLst>
    <dgm:cxn modelId="{06436022-7FF8-4B02-A725-9D44D58537FE}" type="presOf" srcId="{77D032A7-A3C6-4FF6-99A9-20C3C4BB9F11}" destId="{17E8D36F-3717-45C3-AD54-D55A02705972}" srcOrd="0" destOrd="0" presId="urn:microsoft.com/office/officeart/2008/layout/PictureStrips"/>
    <dgm:cxn modelId="{F53E5958-84C3-4CCA-AEB0-B5A5E3C99527}" srcId="{012ED405-3FD5-4E03-A670-1055156DF76C}" destId="{77D032A7-A3C6-4FF6-99A9-20C3C4BB9F11}" srcOrd="1" destOrd="0" parTransId="{16CE503B-800E-414D-9721-8951B9428001}" sibTransId="{545BC4E1-FFB9-403C-A6C3-DFB74F29AE5D}"/>
    <dgm:cxn modelId="{F4241CB9-98C0-44F7-9867-8DB0645E59F0}" srcId="{012ED405-3FD5-4E03-A670-1055156DF76C}" destId="{04127937-0408-4FC6-9232-4041B31F6524}" srcOrd="0" destOrd="0" parTransId="{CAF7908A-3F1E-4155-898C-55445D93C792}" sibTransId="{03199FD9-C5CC-4C69-A85B-9754013CCE8A}"/>
    <dgm:cxn modelId="{7683CCC8-4978-4A9D-A4D2-8C9BA05958A4}" type="presOf" srcId="{012ED405-3FD5-4E03-A670-1055156DF76C}" destId="{17BBED9F-B10E-4DE4-97FC-61358569AE05}" srcOrd="0" destOrd="0" presId="urn:microsoft.com/office/officeart/2008/layout/PictureStrips"/>
    <dgm:cxn modelId="{F68292CA-8345-4584-891B-362FAB7AD395}" srcId="{012ED405-3FD5-4E03-A670-1055156DF76C}" destId="{8C195FC4-CD8C-48F9-B544-289D5A242D4E}" srcOrd="2" destOrd="0" parTransId="{8DE2C018-A1C3-48F9-A522-7030BF11DD49}" sibTransId="{0DCC70E5-FC15-4496-A0F1-E85C5987FB7F}"/>
    <dgm:cxn modelId="{7E809DD8-BAB0-4C60-9F1B-56BB9AD6DB9D}" type="presOf" srcId="{8C195FC4-CD8C-48F9-B544-289D5A242D4E}" destId="{78A4905F-E2CA-4251-B47A-EA21BB6F6785}" srcOrd="0" destOrd="0" presId="urn:microsoft.com/office/officeart/2008/layout/PictureStrips"/>
    <dgm:cxn modelId="{CF60EEEB-87EF-4A09-8E91-615E52DCF10D}" type="presOf" srcId="{04127937-0408-4FC6-9232-4041B31F6524}" destId="{F756107A-2959-4478-9B9B-CC09E38D4C5B}" srcOrd="0" destOrd="0" presId="urn:microsoft.com/office/officeart/2008/layout/PictureStrips"/>
    <dgm:cxn modelId="{58EA7F93-8B59-4203-B859-7E4C7EE5C60D}" type="presParOf" srcId="{17BBED9F-B10E-4DE4-97FC-61358569AE05}" destId="{3FD0F94F-D4C1-4BDC-AE51-B898120547D7}" srcOrd="0" destOrd="0" presId="urn:microsoft.com/office/officeart/2008/layout/PictureStrips"/>
    <dgm:cxn modelId="{9936C8D7-EA34-4914-BE60-994011C1E94C}" type="presParOf" srcId="{3FD0F94F-D4C1-4BDC-AE51-B898120547D7}" destId="{F756107A-2959-4478-9B9B-CC09E38D4C5B}" srcOrd="0" destOrd="0" presId="urn:microsoft.com/office/officeart/2008/layout/PictureStrips"/>
    <dgm:cxn modelId="{38B30C59-B817-49EC-890F-AFDE1C51361E}" type="presParOf" srcId="{3FD0F94F-D4C1-4BDC-AE51-B898120547D7}" destId="{9D77A5CF-50A8-4F0E-8D4A-74A551D9EEBE}" srcOrd="1" destOrd="0" presId="urn:microsoft.com/office/officeart/2008/layout/PictureStrips"/>
    <dgm:cxn modelId="{34C876A7-96DF-4EC1-A54F-9C8B5135696A}" type="presParOf" srcId="{17BBED9F-B10E-4DE4-97FC-61358569AE05}" destId="{533E8FD7-6566-437B-8737-FD01707D84F1}" srcOrd="1" destOrd="0" presId="urn:microsoft.com/office/officeart/2008/layout/PictureStrips"/>
    <dgm:cxn modelId="{EE335069-6A23-47D1-AF2F-15C1C9824DBC}" type="presParOf" srcId="{17BBED9F-B10E-4DE4-97FC-61358569AE05}" destId="{F1057CFD-F405-4850-93B7-1B5F5B08EC61}" srcOrd="2" destOrd="0" presId="urn:microsoft.com/office/officeart/2008/layout/PictureStrips"/>
    <dgm:cxn modelId="{7FA75D63-BC9F-40A2-8033-DA2073120B20}" type="presParOf" srcId="{F1057CFD-F405-4850-93B7-1B5F5B08EC61}" destId="{17E8D36F-3717-45C3-AD54-D55A02705972}" srcOrd="0" destOrd="0" presId="urn:microsoft.com/office/officeart/2008/layout/PictureStrips"/>
    <dgm:cxn modelId="{685DF25A-A3BE-4461-8693-7E0413A17924}" type="presParOf" srcId="{F1057CFD-F405-4850-93B7-1B5F5B08EC61}" destId="{242C16EF-8A27-4EDD-B0E0-4326FAF24620}" srcOrd="1" destOrd="0" presId="urn:microsoft.com/office/officeart/2008/layout/PictureStrips"/>
    <dgm:cxn modelId="{1A8DC57F-1B8E-443F-B431-0C76802868CB}" type="presParOf" srcId="{17BBED9F-B10E-4DE4-97FC-61358569AE05}" destId="{6D00FBD9-9DD2-463C-968E-1E0615B35889}" srcOrd="3" destOrd="0" presId="urn:microsoft.com/office/officeart/2008/layout/PictureStrips"/>
    <dgm:cxn modelId="{B9C84A87-8241-496D-8826-D07CBD4335DA}" type="presParOf" srcId="{17BBED9F-B10E-4DE4-97FC-61358569AE05}" destId="{4B2DAA52-9AEA-457E-87EA-84698281194C}" srcOrd="4" destOrd="0" presId="urn:microsoft.com/office/officeart/2008/layout/PictureStrips"/>
    <dgm:cxn modelId="{5CEC8C4E-5F3E-4D36-9030-7E60CE0C0643}" type="presParOf" srcId="{4B2DAA52-9AEA-457E-87EA-84698281194C}" destId="{78A4905F-E2CA-4251-B47A-EA21BB6F6785}" srcOrd="0" destOrd="0" presId="urn:microsoft.com/office/officeart/2008/layout/PictureStrips"/>
    <dgm:cxn modelId="{D20D76A5-92F5-4BB8-97A8-2F5CAF1EBE28}" type="presParOf" srcId="{4B2DAA52-9AEA-457E-87EA-84698281194C}" destId="{A285CC02-A01A-4FF9-B852-8CC326495C6C}" srcOrd="1" destOrd="0" presId="urn:microsoft.com/office/officeart/2008/layout/PictureStrip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C76F86-F72F-479B-9E69-CE72EB1330F5}">
      <dsp:nvSpPr>
        <dsp:cNvPr id="0" name=""/>
        <dsp:cNvSpPr/>
      </dsp:nvSpPr>
      <dsp:spPr>
        <a:xfrm>
          <a:off x="0" y="349720"/>
          <a:ext cx="6798539" cy="874125"/>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27642" tIns="312420" rIns="527642" bIns="106680" numCol="1" spcCol="1270" anchor="t" anchorCtr="0">
          <a:noAutofit/>
        </a:bodyPr>
        <a:lstStyle/>
        <a:p>
          <a:pPr marL="114300" lvl="1" indent="-114300" algn="l" defTabSz="666750">
            <a:lnSpc>
              <a:spcPct val="90000"/>
            </a:lnSpc>
            <a:spcBef>
              <a:spcPct val="0"/>
            </a:spcBef>
            <a:spcAft>
              <a:spcPct val="15000"/>
            </a:spcAft>
            <a:buChar char="•"/>
          </a:pPr>
          <a:r>
            <a:rPr lang="it-IT" sz="1500" b="0" i="0" kern="1200" baseline="0" noProof="0" dirty="0"/>
            <a:t>Comprensione di sé </a:t>
          </a:r>
          <a:endParaRPr lang="it-IT" sz="1500" kern="1200" noProof="0" dirty="0"/>
        </a:p>
        <a:p>
          <a:pPr marL="114300" lvl="1" indent="-114300" algn="l" defTabSz="666750">
            <a:lnSpc>
              <a:spcPct val="90000"/>
            </a:lnSpc>
            <a:spcBef>
              <a:spcPct val="0"/>
            </a:spcBef>
            <a:spcAft>
              <a:spcPct val="15000"/>
            </a:spcAft>
            <a:buChar char="•"/>
          </a:pPr>
          <a:r>
            <a:rPr lang="it-IT" sz="1500" b="0" i="0" kern="1200" baseline="0" noProof="0" dirty="0"/>
            <a:t>Riconoscere e dare un nome alle emozioni</a:t>
          </a:r>
          <a:endParaRPr lang="it-IT" sz="1500" kern="1200" noProof="0" dirty="0"/>
        </a:p>
      </dsp:txBody>
      <dsp:txXfrm>
        <a:off x="0" y="349720"/>
        <a:ext cx="6798539" cy="874125"/>
      </dsp:txXfrm>
    </dsp:sp>
    <dsp:sp modelId="{28E55EB4-AA0B-47E4-B8F5-459820F20315}">
      <dsp:nvSpPr>
        <dsp:cNvPr id="0" name=""/>
        <dsp:cNvSpPr/>
      </dsp:nvSpPr>
      <dsp:spPr>
        <a:xfrm>
          <a:off x="339926" y="128320"/>
          <a:ext cx="4758977" cy="44280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878" tIns="0" rIns="179878" bIns="0" numCol="1" spcCol="1270" anchor="ctr" anchorCtr="0">
          <a:noAutofit/>
        </a:bodyPr>
        <a:lstStyle/>
        <a:p>
          <a:pPr marL="0" lvl="0" indent="0" algn="l" defTabSz="666750">
            <a:lnSpc>
              <a:spcPct val="90000"/>
            </a:lnSpc>
            <a:spcBef>
              <a:spcPct val="0"/>
            </a:spcBef>
            <a:spcAft>
              <a:spcPct val="35000"/>
            </a:spcAft>
            <a:buNone/>
          </a:pPr>
          <a:r>
            <a:rPr lang="it-IT" sz="1500" b="0" i="0" u="none" kern="1200" baseline="0" noProof="0" dirty="0"/>
            <a:t>Consapevolezza</a:t>
          </a:r>
          <a:r>
            <a:rPr lang="it-IT" sz="1500" b="0" i="0" kern="1200" baseline="0" noProof="0" dirty="0"/>
            <a:t> di sé e Autogestione</a:t>
          </a:r>
          <a:endParaRPr lang="it-IT" sz="1500" kern="1200" noProof="0" dirty="0"/>
        </a:p>
      </dsp:txBody>
      <dsp:txXfrm>
        <a:off x="361542" y="149936"/>
        <a:ext cx="4715745" cy="399568"/>
      </dsp:txXfrm>
    </dsp:sp>
    <dsp:sp modelId="{09C2DD77-4AA4-4C45-8EC7-FDA37513F349}">
      <dsp:nvSpPr>
        <dsp:cNvPr id="0" name=""/>
        <dsp:cNvSpPr/>
      </dsp:nvSpPr>
      <dsp:spPr>
        <a:xfrm>
          <a:off x="0" y="1526245"/>
          <a:ext cx="6798539" cy="874125"/>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27642" tIns="312420" rIns="527642" bIns="106680" numCol="1" spcCol="1270" anchor="t" anchorCtr="0">
          <a:noAutofit/>
        </a:bodyPr>
        <a:lstStyle/>
        <a:p>
          <a:pPr marL="114300" lvl="1" indent="-114300" algn="l" defTabSz="666750">
            <a:lnSpc>
              <a:spcPct val="90000"/>
            </a:lnSpc>
            <a:spcBef>
              <a:spcPct val="0"/>
            </a:spcBef>
            <a:spcAft>
              <a:spcPct val="15000"/>
            </a:spcAft>
            <a:buChar char="•"/>
          </a:pPr>
          <a:r>
            <a:rPr lang="it-IT" sz="1500" b="0" i="0" kern="1200" baseline="0" noProof="0" dirty="0"/>
            <a:t>Tecniche per gestire le emozioni in diverse situazioni</a:t>
          </a:r>
          <a:endParaRPr lang="it-IT" sz="1500" kern="1200" noProof="0" dirty="0"/>
        </a:p>
        <a:p>
          <a:pPr marL="114300" lvl="1" indent="-114300" algn="l" defTabSz="666750">
            <a:lnSpc>
              <a:spcPct val="90000"/>
            </a:lnSpc>
            <a:spcBef>
              <a:spcPct val="0"/>
            </a:spcBef>
            <a:spcAft>
              <a:spcPct val="15000"/>
            </a:spcAft>
            <a:buChar char="•"/>
          </a:pPr>
          <a:r>
            <a:rPr lang="it-IT" sz="1500" kern="1200" noProof="0" dirty="0"/>
            <a:t>Trovare i propri punti di forza e di debolezza</a:t>
          </a:r>
        </a:p>
      </dsp:txBody>
      <dsp:txXfrm>
        <a:off x="0" y="1526245"/>
        <a:ext cx="6798539" cy="874125"/>
      </dsp:txXfrm>
    </dsp:sp>
    <dsp:sp modelId="{056D92B2-A0CF-4C82-AAF7-8EB99DE8EA73}">
      <dsp:nvSpPr>
        <dsp:cNvPr id="0" name=""/>
        <dsp:cNvSpPr/>
      </dsp:nvSpPr>
      <dsp:spPr>
        <a:xfrm>
          <a:off x="339926" y="1304846"/>
          <a:ext cx="4758977" cy="44280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878" tIns="0" rIns="179878" bIns="0" numCol="1" spcCol="1270" anchor="ctr" anchorCtr="0">
          <a:noAutofit/>
        </a:bodyPr>
        <a:lstStyle/>
        <a:p>
          <a:pPr marL="0" lvl="0" indent="0" algn="l" defTabSz="666750">
            <a:lnSpc>
              <a:spcPct val="90000"/>
            </a:lnSpc>
            <a:spcBef>
              <a:spcPct val="0"/>
            </a:spcBef>
            <a:spcAft>
              <a:spcPct val="35000"/>
            </a:spcAft>
            <a:buNone/>
          </a:pPr>
          <a:r>
            <a:rPr lang="it-IT" sz="1500" b="0" i="0" kern="1200" baseline="0" noProof="0" dirty="0"/>
            <a:t>Regolazione Emotiva e Gestione del Comportamento</a:t>
          </a:r>
          <a:endParaRPr lang="it-IT" sz="1500" kern="1200" noProof="0" dirty="0"/>
        </a:p>
      </dsp:txBody>
      <dsp:txXfrm>
        <a:off x="361542" y="1326462"/>
        <a:ext cx="4715745" cy="399568"/>
      </dsp:txXfrm>
    </dsp:sp>
    <dsp:sp modelId="{06B2F617-2736-412F-8FB8-BC8C90DC69FA}">
      <dsp:nvSpPr>
        <dsp:cNvPr id="0" name=""/>
        <dsp:cNvSpPr/>
      </dsp:nvSpPr>
      <dsp:spPr>
        <a:xfrm>
          <a:off x="0" y="2702771"/>
          <a:ext cx="6798539" cy="874125"/>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27642" tIns="312420" rIns="527642" bIns="106680" numCol="1" spcCol="1270" anchor="t" anchorCtr="0">
          <a:noAutofit/>
        </a:bodyPr>
        <a:lstStyle/>
        <a:p>
          <a:pPr marL="114300" lvl="1" indent="-114300" algn="l" defTabSz="666750">
            <a:lnSpc>
              <a:spcPct val="90000"/>
            </a:lnSpc>
            <a:spcBef>
              <a:spcPct val="0"/>
            </a:spcBef>
            <a:spcAft>
              <a:spcPct val="15000"/>
            </a:spcAft>
            <a:buChar char="•"/>
          </a:pPr>
          <a:r>
            <a:rPr lang="it-IT" sz="1500" b="0" i="0" kern="1200" baseline="0" noProof="0" dirty="0"/>
            <a:t>Affrontare le difficoltà e le avversità</a:t>
          </a:r>
          <a:endParaRPr lang="it-IT" sz="1500" kern="1200" noProof="0" dirty="0"/>
        </a:p>
        <a:p>
          <a:pPr marL="114300" lvl="1" indent="-114300" algn="l" defTabSz="666750">
            <a:lnSpc>
              <a:spcPct val="90000"/>
            </a:lnSpc>
            <a:spcBef>
              <a:spcPct val="0"/>
            </a:spcBef>
            <a:spcAft>
              <a:spcPct val="15000"/>
            </a:spcAft>
            <a:buChar char="•"/>
          </a:pPr>
          <a:r>
            <a:rPr lang="it-IT" sz="1500" b="0" i="0" kern="1200" baseline="0" noProof="0" dirty="0"/>
            <a:t>Affrontare l’incertezza e lo stress</a:t>
          </a:r>
          <a:endParaRPr lang="it-IT" sz="1500" kern="1200" noProof="0" dirty="0"/>
        </a:p>
      </dsp:txBody>
      <dsp:txXfrm>
        <a:off x="0" y="2702771"/>
        <a:ext cx="6798539" cy="874125"/>
      </dsp:txXfrm>
    </dsp:sp>
    <dsp:sp modelId="{AB3F14AE-6903-41A5-B643-55D0915A7403}">
      <dsp:nvSpPr>
        <dsp:cNvPr id="0" name=""/>
        <dsp:cNvSpPr/>
      </dsp:nvSpPr>
      <dsp:spPr>
        <a:xfrm>
          <a:off x="339926" y="2481371"/>
          <a:ext cx="4758977" cy="44280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878" tIns="0" rIns="179878" bIns="0" numCol="1" spcCol="1270" anchor="ctr" anchorCtr="0">
          <a:noAutofit/>
        </a:bodyPr>
        <a:lstStyle/>
        <a:p>
          <a:pPr marL="0" lvl="0" indent="0" algn="l" defTabSz="666750">
            <a:lnSpc>
              <a:spcPct val="90000"/>
            </a:lnSpc>
            <a:spcBef>
              <a:spcPct val="0"/>
            </a:spcBef>
            <a:spcAft>
              <a:spcPct val="35000"/>
            </a:spcAft>
            <a:buNone/>
          </a:pPr>
          <a:r>
            <a:rPr lang="it-IT" sz="1500" b="0" i="0" kern="1200" baseline="0" noProof="0" dirty="0"/>
            <a:t>Diventare resilienti</a:t>
          </a:r>
          <a:endParaRPr lang="it-IT" sz="1500" kern="1200" noProof="0" dirty="0"/>
        </a:p>
      </dsp:txBody>
      <dsp:txXfrm>
        <a:off x="361542" y="2502987"/>
        <a:ext cx="4715745" cy="3995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48297D-DDB7-4260-815A-207CDCAEB5B4}">
      <dsp:nvSpPr>
        <dsp:cNvPr id="0" name=""/>
        <dsp:cNvSpPr/>
      </dsp:nvSpPr>
      <dsp:spPr>
        <a:xfrm>
          <a:off x="992627" y="1037767"/>
          <a:ext cx="1463156" cy="14631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484A13-4C12-4CAA-B656-8F027D7F8D2F}">
      <dsp:nvSpPr>
        <dsp:cNvPr id="0" name=""/>
        <dsp:cNvSpPr/>
      </dsp:nvSpPr>
      <dsp:spPr>
        <a:xfrm>
          <a:off x="98475" y="2886230"/>
          <a:ext cx="325145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it-IT" sz="1500" b="0" i="0" kern="1200" dirty="0"/>
            <a:t>Ci saranno sempre persone in una posizione migliore e in una peggiore della tua.</a:t>
          </a:r>
          <a:endParaRPr lang="en-US" sz="1500" kern="1200" dirty="0"/>
        </a:p>
      </dsp:txBody>
      <dsp:txXfrm>
        <a:off x="98475" y="2886230"/>
        <a:ext cx="3251459" cy="720000"/>
      </dsp:txXfrm>
    </dsp:sp>
    <dsp:sp modelId="{BB64EEE0-596E-4B7D-AA83-2C19039809BD}">
      <dsp:nvSpPr>
        <dsp:cNvPr id="0" name=""/>
        <dsp:cNvSpPr/>
      </dsp:nvSpPr>
      <dsp:spPr>
        <a:xfrm>
          <a:off x="4813092" y="1037767"/>
          <a:ext cx="1463156" cy="14631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1118AA-839B-4E76-AF10-1A66B23026DD}">
      <dsp:nvSpPr>
        <dsp:cNvPr id="0" name=""/>
        <dsp:cNvSpPr/>
      </dsp:nvSpPr>
      <dsp:spPr>
        <a:xfrm>
          <a:off x="3918940" y="2886230"/>
          <a:ext cx="325145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it-IT" sz="1500" b="0" i="0" kern="1200" dirty="0"/>
            <a:t>Cerca di apprezzare ciò che hai con regolarità.</a:t>
          </a:r>
          <a:endParaRPr lang="en-US" sz="1500" kern="1200" dirty="0"/>
        </a:p>
      </dsp:txBody>
      <dsp:txXfrm>
        <a:off x="3918940" y="2886230"/>
        <a:ext cx="3251459" cy="720000"/>
      </dsp:txXfrm>
    </dsp:sp>
    <dsp:sp modelId="{EF50919D-636B-421C-913B-EDBEE76FD337}">
      <dsp:nvSpPr>
        <dsp:cNvPr id="0" name=""/>
        <dsp:cNvSpPr/>
      </dsp:nvSpPr>
      <dsp:spPr>
        <a:xfrm>
          <a:off x="8633557" y="1037767"/>
          <a:ext cx="1463156" cy="14631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708404-4026-4B85-AB1A-4D7FE0C9F409}">
      <dsp:nvSpPr>
        <dsp:cNvPr id="0" name=""/>
        <dsp:cNvSpPr/>
      </dsp:nvSpPr>
      <dsp:spPr>
        <a:xfrm>
          <a:off x="7739405" y="2886230"/>
          <a:ext cx="325145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it-IT" sz="1500" b="0" i="0" kern="1200" dirty="0"/>
            <a:t>Contiamo insieme le "nostre fortune". Trova ed elenca 5 cose per cui sei grato questa settimana.</a:t>
          </a:r>
          <a:endParaRPr lang="en-US" sz="1500" kern="1200" dirty="0"/>
        </a:p>
      </dsp:txBody>
      <dsp:txXfrm>
        <a:off x="7739405" y="2886230"/>
        <a:ext cx="3251459"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56107A-2959-4478-9B9B-CC09E38D4C5B}">
      <dsp:nvSpPr>
        <dsp:cNvPr id="0" name=""/>
        <dsp:cNvSpPr/>
      </dsp:nvSpPr>
      <dsp:spPr>
        <a:xfrm>
          <a:off x="1705962" y="294922"/>
          <a:ext cx="3777537" cy="1180480"/>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9579"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a:t>
          </a:r>
        </a:p>
      </dsp:txBody>
      <dsp:txXfrm>
        <a:off x="1705962" y="294922"/>
        <a:ext cx="3777537" cy="1180480"/>
      </dsp:txXfrm>
    </dsp:sp>
    <dsp:sp modelId="{9D77A5CF-50A8-4F0E-8D4A-74A551D9EEBE}">
      <dsp:nvSpPr>
        <dsp:cNvPr id="0" name=""/>
        <dsp:cNvSpPr/>
      </dsp:nvSpPr>
      <dsp:spPr>
        <a:xfrm>
          <a:off x="1548565" y="124409"/>
          <a:ext cx="826336" cy="123950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E8D36F-3717-45C3-AD54-D55A02705972}">
      <dsp:nvSpPr>
        <dsp:cNvPr id="0" name=""/>
        <dsp:cNvSpPr/>
      </dsp:nvSpPr>
      <dsp:spPr>
        <a:xfrm>
          <a:off x="1705962" y="1781016"/>
          <a:ext cx="3777537" cy="1180480"/>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9579"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a:t>
          </a:r>
        </a:p>
      </dsp:txBody>
      <dsp:txXfrm>
        <a:off x="1705962" y="1781016"/>
        <a:ext cx="3777537" cy="1180480"/>
      </dsp:txXfrm>
    </dsp:sp>
    <dsp:sp modelId="{242C16EF-8A27-4EDD-B0E0-4326FAF24620}">
      <dsp:nvSpPr>
        <dsp:cNvPr id="0" name=""/>
        <dsp:cNvSpPr/>
      </dsp:nvSpPr>
      <dsp:spPr>
        <a:xfrm>
          <a:off x="1548565" y="1610502"/>
          <a:ext cx="826336" cy="123950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A4905F-E2CA-4251-B47A-EA21BB6F6785}">
      <dsp:nvSpPr>
        <dsp:cNvPr id="0" name=""/>
        <dsp:cNvSpPr/>
      </dsp:nvSpPr>
      <dsp:spPr>
        <a:xfrm>
          <a:off x="1705962" y="3267110"/>
          <a:ext cx="3777537" cy="1180480"/>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9579"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a:t>
          </a:r>
        </a:p>
      </dsp:txBody>
      <dsp:txXfrm>
        <a:off x="1705962" y="3267110"/>
        <a:ext cx="3777537" cy="1180480"/>
      </dsp:txXfrm>
    </dsp:sp>
    <dsp:sp modelId="{A285CC02-A01A-4FF9-B852-8CC326495C6C}">
      <dsp:nvSpPr>
        <dsp:cNvPr id="0" name=""/>
        <dsp:cNvSpPr/>
      </dsp:nvSpPr>
      <dsp:spPr>
        <a:xfrm>
          <a:off x="1548565" y="3096596"/>
          <a:ext cx="826336" cy="123950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56107A-2959-4478-9B9B-CC09E38D4C5B}">
      <dsp:nvSpPr>
        <dsp:cNvPr id="0" name=""/>
        <dsp:cNvSpPr/>
      </dsp:nvSpPr>
      <dsp:spPr>
        <a:xfrm>
          <a:off x="1705962" y="294922"/>
          <a:ext cx="3777537" cy="1180480"/>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9579"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a:t>
          </a:r>
        </a:p>
      </dsp:txBody>
      <dsp:txXfrm>
        <a:off x="1705962" y="294922"/>
        <a:ext cx="3777537" cy="1180480"/>
      </dsp:txXfrm>
    </dsp:sp>
    <dsp:sp modelId="{9D77A5CF-50A8-4F0E-8D4A-74A551D9EEBE}">
      <dsp:nvSpPr>
        <dsp:cNvPr id="0" name=""/>
        <dsp:cNvSpPr/>
      </dsp:nvSpPr>
      <dsp:spPr>
        <a:xfrm>
          <a:off x="1548565" y="124409"/>
          <a:ext cx="826336" cy="123950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E8D36F-3717-45C3-AD54-D55A02705972}">
      <dsp:nvSpPr>
        <dsp:cNvPr id="0" name=""/>
        <dsp:cNvSpPr/>
      </dsp:nvSpPr>
      <dsp:spPr>
        <a:xfrm>
          <a:off x="1705962" y="1781016"/>
          <a:ext cx="3777537" cy="1180480"/>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9579"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a:t>
          </a:r>
        </a:p>
      </dsp:txBody>
      <dsp:txXfrm>
        <a:off x="1705962" y="1781016"/>
        <a:ext cx="3777537" cy="1180480"/>
      </dsp:txXfrm>
    </dsp:sp>
    <dsp:sp modelId="{242C16EF-8A27-4EDD-B0E0-4326FAF24620}">
      <dsp:nvSpPr>
        <dsp:cNvPr id="0" name=""/>
        <dsp:cNvSpPr/>
      </dsp:nvSpPr>
      <dsp:spPr>
        <a:xfrm>
          <a:off x="1548565" y="1610502"/>
          <a:ext cx="826336" cy="123950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A4905F-E2CA-4251-B47A-EA21BB6F6785}">
      <dsp:nvSpPr>
        <dsp:cNvPr id="0" name=""/>
        <dsp:cNvSpPr/>
      </dsp:nvSpPr>
      <dsp:spPr>
        <a:xfrm>
          <a:off x="1705962" y="3267110"/>
          <a:ext cx="3777537" cy="1180480"/>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9579"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a:t>
          </a:r>
        </a:p>
      </dsp:txBody>
      <dsp:txXfrm>
        <a:off x="1705962" y="3267110"/>
        <a:ext cx="3777537" cy="1180480"/>
      </dsp:txXfrm>
    </dsp:sp>
    <dsp:sp modelId="{A285CC02-A01A-4FF9-B852-8CC326495C6C}">
      <dsp:nvSpPr>
        <dsp:cNvPr id="0" name=""/>
        <dsp:cNvSpPr/>
      </dsp:nvSpPr>
      <dsp:spPr>
        <a:xfrm>
          <a:off x="1548565" y="3096596"/>
          <a:ext cx="826336" cy="123950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2C5DC1-86E4-4C65-B1E4-5FC95F739B06}" type="datetimeFigureOut">
              <a:rPr lang="en-US" smtClean="0"/>
              <a:t>10/17/2024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2A65ED-3EA6-48E6-93D6-57C01FB21C08}" type="slidenum">
              <a:rPr lang="en-US" smtClean="0"/>
              <a:t>‹N›</a:t>
            </a:fld>
            <a:endParaRPr lang="en-US" dirty="0"/>
          </a:p>
        </p:txBody>
      </p:sp>
    </p:spTree>
    <p:extLst>
      <p:ext uri="{BB962C8B-B14F-4D97-AF65-F5344CB8AC3E}">
        <p14:creationId xmlns:p14="http://schemas.microsoft.com/office/powerpoint/2010/main" val="1358846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3150" y="1143000"/>
            <a:ext cx="4711700" cy="2651125"/>
          </a:xfrm>
        </p:spPr>
      </p:sp>
      <p:sp>
        <p:nvSpPr>
          <p:cNvPr id="3" name="Notes Placeholder 2"/>
          <p:cNvSpPr>
            <a:spLocks noGrp="1"/>
          </p:cNvSpPr>
          <p:nvPr>
            <p:ph type="body" idx="1"/>
          </p:nvPr>
        </p:nvSpPr>
        <p:spPr>
          <a:xfrm>
            <a:off x="685800" y="3892379"/>
            <a:ext cx="5486400" cy="4108622"/>
          </a:xfrm>
        </p:spPr>
        <p:txBody>
          <a:bodyPr/>
          <a:lstStyle/>
          <a:p>
            <a:r>
              <a:rPr lang="it-IT" noProof="0" dirty="0"/>
              <a:t>Ecco un modulo della durata di 4 ore. Puoi insegnarlo in un'unica sessione o in due sessioni da 2 ore ciascuna. Poiché i concetti di questo modulo sono complessi, organizza brevi pause quando ritieni che gli studenti abbiano bisogno di tempo per assimilare il contenuto.</a:t>
            </a:r>
            <a:br>
              <a:rPr lang="it-IT" noProof="0" dirty="0"/>
            </a:br>
            <a:r>
              <a:rPr lang="it-IT" noProof="0" dirty="0">
                <a:latin typeface="Segoe UI Symbol" panose="020B0502040204020203" pitchFamily="34" charset="0"/>
                <a:ea typeface="Segoe UI Symbol" panose="020B0502040204020203" pitchFamily="34" charset="0"/>
              </a:rPr>
              <a:t> </a:t>
            </a:r>
          </a:p>
          <a:p>
            <a:r>
              <a:rPr lang="it-IT" sz="3000" noProof="0" dirty="0">
                <a:latin typeface="Segoe UI Symbol" panose="020B0502040204020203" pitchFamily="34" charset="0"/>
                <a:ea typeface="Segoe UI Symbol" panose="020B0502040204020203" pitchFamily="34" charset="0"/>
              </a:rPr>
              <a:t>🛈</a:t>
            </a:r>
            <a:r>
              <a:rPr lang="it-IT" noProof="0" dirty="0">
                <a:latin typeface="Segoe UI Symbol" panose="020B0502040204020203" pitchFamily="34" charset="0"/>
                <a:ea typeface="Segoe UI Symbol" panose="020B0502040204020203" pitchFamily="34" charset="0"/>
              </a:rPr>
              <a:t>   Avrai bisogno di: </a:t>
            </a:r>
          </a:p>
          <a:p>
            <a:pPr marL="628650" lvl="1" indent="-171450">
              <a:buFont typeface="Arial" panose="020B0604020202020204" pitchFamily="34" charset="0"/>
              <a:buChar char="•"/>
            </a:pPr>
            <a:r>
              <a:rPr lang="it-IT" noProof="0" dirty="0">
                <a:latin typeface="Segoe UI Symbol" panose="020B0502040204020203" pitchFamily="34" charset="0"/>
                <a:ea typeface="Segoe UI Symbol" panose="020B0502040204020203" pitchFamily="34" charset="0"/>
              </a:rPr>
              <a:t>un computer con accesso ad Internet e degli altoparlanti per poter ascoltare I video. </a:t>
            </a:r>
          </a:p>
          <a:p>
            <a:pPr marL="628650" lvl="1" indent="-171450">
              <a:buFont typeface="Arial" panose="020B0604020202020204" pitchFamily="34" charset="0"/>
              <a:buChar char="•"/>
            </a:pPr>
            <a:r>
              <a:rPr lang="it-IT" noProof="0" dirty="0">
                <a:latin typeface="Segoe UI Symbol" panose="020B0502040204020203" pitchFamily="34" charset="0"/>
                <a:ea typeface="Segoe UI Symbol" panose="020B0502040204020203" pitchFamily="34" charset="0"/>
              </a:rPr>
              <a:t>Un videoproiettore per proiettare questa presentazione. </a:t>
            </a:r>
          </a:p>
          <a:p>
            <a:pPr marL="628650" lvl="1" indent="-171450">
              <a:buFont typeface="Arial" panose="020B0604020202020204" pitchFamily="34" charset="0"/>
              <a:buChar char="•"/>
            </a:pPr>
            <a:r>
              <a:rPr lang="it-IT" noProof="0" dirty="0">
                <a:latin typeface="Segoe UI Symbol" panose="020B0502040204020203" pitchFamily="34" charset="0"/>
                <a:ea typeface="Segoe UI Symbol" panose="020B0502040204020203" pitchFamily="34" charset="0"/>
              </a:rPr>
              <a:t>Un cappello e dei fogli A4 a metà con un’emozione scritta su ognuno per l’attività della slide 11.</a:t>
            </a:r>
          </a:p>
          <a:p>
            <a:pPr marL="628650" lvl="1" indent="-171450">
              <a:buFont typeface="Arial" panose="020B0604020202020204" pitchFamily="34" charset="0"/>
              <a:buChar char="•"/>
            </a:pPr>
            <a:r>
              <a:rPr lang="it-IT" noProof="0" dirty="0">
                <a:latin typeface="Segoe UI Symbol" panose="020B0502040204020203" pitchFamily="34" charset="0"/>
                <a:ea typeface="Segoe UI Symbol" panose="020B0502040204020203" pitchFamily="34" charset="0"/>
              </a:rPr>
              <a:t>Penne e fogli A4 interi e a metà per gli studenti.</a:t>
            </a:r>
          </a:p>
          <a:p>
            <a:pPr marL="457200" lvl="1" indent="0">
              <a:buFont typeface="Arial" panose="020B0604020202020204" pitchFamily="34" charset="0"/>
              <a:buNone/>
            </a:pPr>
            <a:endParaRPr lang="it-IT" noProof="0" dirty="0">
              <a:latin typeface="Segoe UI Symbol" panose="020B0502040204020203" pitchFamily="34" charset="0"/>
              <a:ea typeface="Segoe UI Symbol" panose="020B0502040204020203" pitchFamily="34" charset="0"/>
            </a:endParaRPr>
          </a:p>
          <a:p>
            <a:pPr marL="171450" indent="-171450">
              <a:buFont typeface="Wingdings" panose="05000000000000000000" pitchFamily="2" charset="2"/>
              <a:buChar char="F"/>
            </a:pPr>
            <a:r>
              <a:rPr lang="it-IT" noProof="0" dirty="0">
                <a:latin typeface="Segoe UI Symbol" panose="020B0502040204020203" pitchFamily="34" charset="0"/>
                <a:ea typeface="Segoe UI Symbol" panose="020B0502040204020203" pitchFamily="34" charset="0"/>
                <a:sym typeface="Wingdings" panose="05000000000000000000" pitchFamily="2" charset="2"/>
              </a:rPr>
              <a:t>Una nota sui video usati: La maggior parte dei video sono in inglese. È possibile trovare i sottotitoli premendo il pulsante CC nella parte inferiore dei video. Se non è possibile scegliere la propria lingua, premi su impostazioni, traduzione-automatica, e seleziona la tua lingua. Dato che la maggior parte dei video è preceduta da una breve pubblicità, si consiglia di aprirli prima della classe, saltare la pubblicità e mettere in pausa, per poi riaprirlo quando è il momento di guardarlo. In questo modulo ci sono due video (slide 10 e 20).</a:t>
            </a:r>
          </a:p>
          <a:p>
            <a:pPr marL="0" indent="0">
              <a:buFont typeface="Wingdings" panose="05000000000000000000" pitchFamily="2" charset="2"/>
              <a:buNone/>
            </a:pPr>
            <a:endParaRPr lang="it-IT" noProof="0" dirty="0">
              <a:latin typeface="Segoe UI Symbol" panose="020B0502040204020203" pitchFamily="34" charset="0"/>
              <a:ea typeface="Segoe UI Symbol" panose="020B0502040204020203" pitchFamily="34" charset="0"/>
            </a:endParaRPr>
          </a:p>
          <a:p>
            <a:pPr marL="0" indent="0">
              <a:buFont typeface="Arial" panose="020B0604020202020204" pitchFamily="34" charset="0"/>
              <a:buNone/>
            </a:pPr>
            <a:r>
              <a:rPr lang="it-IT" noProof="0" dirty="0"/>
              <a:t>I simboli usati nelle note ti aiutano a insegnare i contenuti del modulo:</a:t>
            </a:r>
          </a:p>
          <a:p>
            <a:r>
              <a:rPr lang="it-IT" sz="2000" noProof="0" dirty="0">
                <a:sym typeface="Wingdings" panose="05000000000000000000" pitchFamily="2" charset="2"/>
              </a:rPr>
              <a:t></a:t>
            </a:r>
            <a:r>
              <a:rPr lang="it-IT" noProof="0" dirty="0">
                <a:sym typeface="Wingdings" panose="05000000000000000000" pitchFamily="2" charset="2"/>
              </a:rPr>
              <a:t> Viene usato per le cose che devi dire o leggere in classe. Rappresenta il momento in cui devi parlare.</a:t>
            </a:r>
          </a:p>
          <a:p>
            <a:r>
              <a:rPr lang="it-IT" sz="2000" noProof="0" dirty="0">
                <a:sym typeface="Wingdings" panose="05000000000000000000" pitchFamily="2" charset="2"/>
              </a:rPr>
              <a:t></a:t>
            </a:r>
            <a:r>
              <a:rPr lang="it-IT" noProof="0" dirty="0">
                <a:sym typeface="Wingdings" panose="05000000000000000000" pitchFamily="2" charset="2"/>
              </a:rPr>
              <a:t>  Viene usato per le istruzioni. Ti da informazioni su cosa fare. </a:t>
            </a:r>
          </a:p>
          <a:p>
            <a:pPr marL="0" indent="0">
              <a:buFont typeface="Wingdings" panose="05000000000000000000" pitchFamily="2" charset="2"/>
              <a:buNone/>
            </a:pPr>
            <a:r>
              <a:rPr lang="it-IT" sz="2000" noProof="0" dirty="0">
                <a:latin typeface="Segoe UI Symbol" panose="020B0502040204020203" pitchFamily="34" charset="0"/>
                <a:ea typeface="Segoe UI Symbol" panose="020B0502040204020203" pitchFamily="34" charset="0"/>
                <a:sym typeface="Wingdings" panose="05000000000000000000" pitchFamily="2" charset="2"/>
              </a:rPr>
              <a:t>🖈</a:t>
            </a:r>
            <a:r>
              <a:rPr lang="it-IT" noProof="0" dirty="0">
                <a:sym typeface="Wingdings" panose="05000000000000000000" pitchFamily="2" charset="2"/>
              </a:rPr>
              <a:t> Viene usato insieme alle precedenti (parlare o istruzioni). Rappresenta una domanda da fare agli studenti, o un’attività da fare con gli studenti.</a:t>
            </a:r>
            <a:endParaRPr lang="it-IT" noProof="0" dirty="0"/>
          </a:p>
          <a:p>
            <a:endParaRPr lang="it-IT" noProof="0" dirty="0"/>
          </a:p>
        </p:txBody>
      </p:sp>
      <p:sp>
        <p:nvSpPr>
          <p:cNvPr id="4" name="Slide Number Placeholder 3"/>
          <p:cNvSpPr>
            <a:spLocks noGrp="1"/>
          </p:cNvSpPr>
          <p:nvPr>
            <p:ph type="sldNum" sz="quarter" idx="5"/>
          </p:nvPr>
        </p:nvSpPr>
        <p:spPr/>
        <p:txBody>
          <a:bodyPr/>
          <a:lstStyle/>
          <a:p>
            <a:fld id="{55A3A144-43F7-49B0-898B-83D2D11A64AB}" type="slidenum">
              <a:rPr lang="en-US" smtClean="0"/>
              <a:t>1</a:t>
            </a:fld>
            <a:endParaRPr lang="en-US" dirty="0"/>
          </a:p>
        </p:txBody>
      </p:sp>
    </p:spTree>
    <p:extLst>
      <p:ext uri="{BB962C8B-B14F-4D97-AF65-F5344CB8AC3E}">
        <p14:creationId xmlns:p14="http://schemas.microsoft.com/office/powerpoint/2010/main" val="1550617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it-IT" noProof="0" dirty="0">
                <a:sym typeface="Wingdings" panose="05000000000000000000" pitchFamily="2" charset="2"/>
              </a:rPr>
              <a:t>Accogli gli studenti. Presentati in modo divertente, come suggerito di seguito. Poi chiedi agli studenti di presentarsi in modo simile. Solo quando tutti hanno finito, mostra la slide 2 e leggi l'agenda.</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endParaRPr lang="it-IT" noProof="0" dirty="0">
              <a:sym typeface="Wingdings" panose="05000000000000000000" pitchFamily="2" charset="2"/>
            </a:endParaRPr>
          </a:p>
          <a:p>
            <a:pPr marL="171450" indent="-171450">
              <a:buFont typeface="Wingdings" panose="05000000000000000000" pitchFamily="2" charset="2"/>
              <a:buChar char="J"/>
            </a:pPr>
            <a:r>
              <a:rPr lang="it-IT" noProof="0" dirty="0">
                <a:sym typeface="Wingdings" panose="05000000000000000000" pitchFamily="2" charset="2"/>
              </a:rPr>
              <a:t>Ciao e benvenuti a questa lezione. Insieme scopriremo cose interessanti, utili e divertenti su noi stessi e sul mondo che ci circonda. Ma prima di farlo, presentiamoci. Il mio nome è... e vorrei condividere 3 affermazioni su di me: possiedo un gatto. Il mio colore preferito è il blu. E, questo non è il mio colore naturale dei capelli [puoi usare altre affermazioni]. Ora, chi vuole iniziare? Condividete il vostro nome e 3 affermazioni su di voi; può essere qualsiasi cosa, come da dove venite, qual è il vostro cibo o artista preferito, o qualsiasi cosa vogliate condividere.</a:t>
            </a:r>
          </a:p>
          <a:p>
            <a:pPr marL="171450" indent="-171450">
              <a:buFont typeface="Wingdings" panose="05000000000000000000" pitchFamily="2" charset="2"/>
              <a:buChar char="J"/>
            </a:pPr>
            <a:endParaRPr lang="it-IT" noProof="0" dirty="0"/>
          </a:p>
          <a:p>
            <a:pPr marL="171450" indent="-171450">
              <a:buFont typeface="Wingdings" panose="05000000000000000000" pitchFamily="2" charset="2"/>
              <a:buChar char="J"/>
            </a:pPr>
            <a:r>
              <a:rPr lang="it-IT" noProof="0" dirty="0"/>
              <a:t>Ciao di nuovo! Adesso entriamo nella parte delle competenze di vita importanti ed emozionanti. Queste sono competenze e abilità che ci aiutano a prendere decisioni informate, affrontare le richieste e le sfide, pensare in modo critico e creativo, comunicare in modo efficace, costruire relazioni sane, empatizzare con gli altri e gestire la nostra vita in modo sano e produttivo. Esamineremo queste competenze in diversi moduli. In questo modulo, ci occuperemo della nostra area personale e parleremo di:</a:t>
            </a:r>
            <a:endParaRPr lang="it-IT" b="0" i="0" noProof="0" dirty="0">
              <a:solidFill>
                <a:srgbClr val="474747"/>
              </a:solidFill>
              <a:effectLst/>
              <a:latin typeface="Arial" panose="020B0604020202020204" pitchFamily="34" charset="0"/>
            </a:endParaRPr>
          </a:p>
          <a:p>
            <a:pPr marL="171450" indent="-171450">
              <a:buFont typeface="Wingdings" panose="05000000000000000000" pitchFamily="2" charset="2"/>
              <a:buChar char="2"/>
            </a:pPr>
            <a:r>
              <a:rPr lang="it-IT" b="0" i="0" noProof="0" dirty="0">
                <a:solidFill>
                  <a:srgbClr val="474747"/>
                </a:solidFill>
                <a:effectLst/>
                <a:latin typeface="Arial" panose="020B0604020202020204" pitchFamily="34" charset="0"/>
                <a:sym typeface="Wingdings" panose="05000000000000000000" pitchFamily="2" charset="2"/>
              </a:rPr>
              <a:t>Leggi la slide agli studenti</a:t>
            </a:r>
            <a:endParaRPr lang="it-IT" b="0" i="0" noProof="0" dirty="0">
              <a:solidFill>
                <a:srgbClr val="474747"/>
              </a:solidFill>
              <a:effectLst/>
              <a:latin typeface="Arial" panose="020B0604020202020204" pitchFamily="34" charset="0"/>
            </a:endParaRPr>
          </a:p>
          <a:p>
            <a:pPr marL="171450" indent="-171450">
              <a:buFont typeface="Wingdings" panose="05000000000000000000" pitchFamily="2" charset="2"/>
              <a:buChar char="J"/>
            </a:pPr>
            <a:endParaRPr lang="it-IT" noProof="0" dirty="0"/>
          </a:p>
        </p:txBody>
      </p:sp>
      <p:sp>
        <p:nvSpPr>
          <p:cNvPr id="4" name="Slide Number Placeholder 3"/>
          <p:cNvSpPr>
            <a:spLocks noGrp="1"/>
          </p:cNvSpPr>
          <p:nvPr>
            <p:ph type="sldNum" sz="quarter" idx="5"/>
          </p:nvPr>
        </p:nvSpPr>
        <p:spPr/>
        <p:txBody>
          <a:bodyPr/>
          <a:lstStyle/>
          <a:p>
            <a:fld id="{802A65ED-3EA6-48E6-93D6-57C01FB21C08}" type="slidenum">
              <a:rPr lang="en-US" smtClean="0"/>
              <a:t>2</a:t>
            </a:fld>
            <a:endParaRPr lang="en-US" dirty="0"/>
          </a:p>
        </p:txBody>
      </p:sp>
    </p:spTree>
    <p:extLst>
      <p:ext uri="{BB962C8B-B14F-4D97-AF65-F5344CB8AC3E}">
        <p14:creationId xmlns:p14="http://schemas.microsoft.com/office/powerpoint/2010/main" val="3448547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 Let’s start with self-awareness and management </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3</a:t>
            </a:fld>
            <a:endParaRPr lang="en-US" dirty="0"/>
          </a:p>
        </p:txBody>
      </p:sp>
    </p:spTree>
    <p:extLst>
      <p:ext uri="{BB962C8B-B14F-4D97-AF65-F5344CB8AC3E}">
        <p14:creationId xmlns:p14="http://schemas.microsoft.com/office/powerpoint/2010/main" val="3955535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defTabSz="914400" rtl="0" eaLnBrk="0" fontAlgn="base" latinLnBrk="0" hangingPunct="0">
              <a:spcBef>
                <a:spcPct val="0"/>
              </a:spcBef>
              <a:spcAft>
                <a:spcPct val="0"/>
              </a:spcAft>
              <a:buClrTx/>
              <a:buSzTx/>
              <a:buFont typeface="Wingdings" panose="05000000000000000000" pitchFamily="2" charset="2"/>
              <a:buChar char="J"/>
              <a:tabLst/>
            </a:pPr>
            <a:r>
              <a:rPr kumimoji="0" lang="it-IT" altLang="en-US" sz="1200" b="0" i="0" u="none" strike="noStrike" cap="none" normalizeH="0" baseline="0" dirty="0">
                <a:ln>
                  <a:noFill/>
                </a:ln>
                <a:solidFill>
                  <a:schemeClr val="tx1"/>
                </a:solidFill>
                <a:effectLst/>
                <a:latin typeface="Arial" panose="020B0604020202020204" pitchFamily="34" charset="0"/>
                <a:sym typeface="Wingdings" panose="05000000000000000000" pitchFamily="2" charset="2"/>
              </a:rPr>
              <a:t>Che cos'è la consapevolezza di sé e perché è importante?  La consapevolezza di sé implica essere consapevoli di come ci sentiamo, del perché ci sentiamo in quel modo e di come le nostre emozioni e comportamenti influenzano sia noi stessi che gli altri. Significa anche comprendere i nostri punti di forza, le debolezze, i desideri e le antipatie. In altre parole, significa conoscere meglio noi stessi. E può essere appresa.  Perché è fondamentale? Ci sono 5 motivi principali: </a:t>
            </a:r>
            <a:r>
              <a:rPr kumimoji="0" lang="it-IT" altLang="en-US" sz="1200" b="1" i="0" u="none" strike="noStrike" cap="none" normalizeH="0" baseline="0" dirty="0">
                <a:ln>
                  <a:noFill/>
                </a:ln>
                <a:solidFill>
                  <a:schemeClr val="tx1"/>
                </a:solidFill>
                <a:effectLst/>
                <a:latin typeface="Arial" panose="020B0604020202020204" pitchFamily="34" charset="0"/>
                <a:sym typeface="Wingdings" panose="05000000000000000000" pitchFamily="2" charset="2"/>
              </a:rPr>
              <a:t>1.Regolazione Emotiva</a:t>
            </a:r>
            <a:r>
              <a:rPr kumimoji="0" lang="it-IT" altLang="en-US" sz="1200" b="0" i="0" u="none" strike="noStrike" cap="none" normalizeH="0" baseline="0" dirty="0">
                <a:ln>
                  <a:noFill/>
                </a:ln>
                <a:solidFill>
                  <a:schemeClr val="tx1"/>
                </a:solidFill>
                <a:effectLst/>
                <a:latin typeface="Arial" panose="020B0604020202020204" pitchFamily="34" charset="0"/>
                <a:sym typeface="Wingdings" panose="05000000000000000000" pitchFamily="2" charset="2"/>
              </a:rPr>
              <a:t>: comprendere i nostri sentimenti ci aiuta a gestirli e regolarli meglio, riducendo la probabilità di comportamenti impulsivi o distruttivi.</a:t>
            </a:r>
          </a:p>
          <a:p>
            <a:pPr marL="0" marR="0" lvl="0" indent="0" defTabSz="914400" rtl="0" eaLnBrk="0" fontAlgn="base" latinLnBrk="0" hangingPunct="0">
              <a:spcBef>
                <a:spcPct val="0"/>
              </a:spcBef>
              <a:spcAft>
                <a:spcPct val="0"/>
              </a:spcAft>
              <a:buClrTx/>
              <a:buSzTx/>
              <a:buFont typeface="Wingdings" panose="05000000000000000000" pitchFamily="2" charset="2"/>
              <a:buNone/>
              <a:tabLst/>
            </a:pPr>
            <a:r>
              <a:rPr kumimoji="0" lang="it-IT" altLang="en-US" sz="1200" b="1" i="0" u="none" strike="noStrike" cap="none" normalizeH="0" baseline="0" dirty="0">
                <a:ln>
                  <a:noFill/>
                </a:ln>
                <a:solidFill>
                  <a:schemeClr val="tx1"/>
                </a:solidFill>
                <a:effectLst/>
                <a:latin typeface="Arial" panose="020B0604020202020204" pitchFamily="34" charset="0"/>
                <a:sym typeface="Wingdings" panose="05000000000000000000" pitchFamily="2" charset="2"/>
              </a:rPr>
              <a:t>2.Migliore Processo Decisionale</a:t>
            </a:r>
            <a:r>
              <a:rPr kumimoji="0" lang="it-IT" altLang="en-US" sz="1200" b="0" i="0" u="none" strike="noStrike" cap="none" normalizeH="0" baseline="0" dirty="0">
                <a:ln>
                  <a:noFill/>
                </a:ln>
                <a:solidFill>
                  <a:schemeClr val="tx1"/>
                </a:solidFill>
                <a:effectLst/>
                <a:latin typeface="Arial" panose="020B0604020202020204" pitchFamily="34" charset="0"/>
                <a:sym typeface="Wingdings" panose="05000000000000000000" pitchFamily="2" charset="2"/>
              </a:rPr>
              <a:t>: comprendere i nostri punti di forza, le debolezze e i valori porta a decisioni più informate e riflessive, sia per il presente che per il futuro.</a:t>
            </a:r>
          </a:p>
          <a:p>
            <a:pPr marL="0" marR="0" lvl="0" indent="0" defTabSz="914400" rtl="0" eaLnBrk="0" fontAlgn="base" latinLnBrk="0" hangingPunct="0">
              <a:spcBef>
                <a:spcPct val="0"/>
              </a:spcBef>
              <a:spcAft>
                <a:spcPct val="0"/>
              </a:spcAft>
              <a:buClrTx/>
              <a:buSzTx/>
              <a:buFont typeface="Wingdings" panose="05000000000000000000" pitchFamily="2" charset="2"/>
              <a:buNone/>
              <a:tabLst/>
            </a:pPr>
            <a:r>
              <a:rPr kumimoji="0" lang="it-IT" altLang="en-US" sz="1200" b="1" i="0" u="none" strike="noStrike" cap="none" normalizeH="0" baseline="0" dirty="0">
                <a:ln>
                  <a:noFill/>
                </a:ln>
                <a:solidFill>
                  <a:schemeClr val="tx1"/>
                </a:solidFill>
                <a:effectLst/>
                <a:latin typeface="Arial" panose="020B0604020202020204" pitchFamily="34" charset="0"/>
                <a:sym typeface="Wingdings" panose="05000000000000000000" pitchFamily="2" charset="2"/>
              </a:rPr>
              <a:t>3. Relazioni Migliorate</a:t>
            </a:r>
            <a:r>
              <a:rPr kumimoji="0" lang="it-IT" altLang="en-US" sz="1200" b="0" i="0" u="none" strike="noStrike" cap="none" normalizeH="0" baseline="0" dirty="0">
                <a:ln>
                  <a:noFill/>
                </a:ln>
                <a:solidFill>
                  <a:schemeClr val="tx1"/>
                </a:solidFill>
                <a:effectLst/>
                <a:latin typeface="Arial" panose="020B0604020202020204" pitchFamily="34" charset="0"/>
                <a:sym typeface="Wingdings" panose="05000000000000000000" pitchFamily="2" charset="2"/>
              </a:rPr>
              <a:t>: comprendere le nostre emozioni e comportamenti può aiutarci a empatizzare con gli altri, migliorando le nostre interazioni sociali e le relazioni.</a:t>
            </a:r>
          </a:p>
          <a:p>
            <a:pPr marL="0" marR="0" lvl="0" indent="0" defTabSz="914400" rtl="0" eaLnBrk="0" fontAlgn="base" latinLnBrk="0" hangingPunct="0">
              <a:spcBef>
                <a:spcPct val="0"/>
              </a:spcBef>
              <a:spcAft>
                <a:spcPct val="0"/>
              </a:spcAft>
              <a:buClrTx/>
              <a:buSzTx/>
              <a:buFont typeface="Wingdings" panose="05000000000000000000" pitchFamily="2" charset="2"/>
              <a:buNone/>
              <a:tabLst/>
            </a:pPr>
            <a:r>
              <a:rPr kumimoji="0" lang="it-IT" altLang="en-US" sz="1200" b="1" i="0" u="none" strike="noStrike" cap="none" normalizeH="0" baseline="0" dirty="0">
                <a:ln>
                  <a:noFill/>
                </a:ln>
                <a:solidFill>
                  <a:schemeClr val="tx1"/>
                </a:solidFill>
                <a:effectLst/>
                <a:latin typeface="Arial" panose="020B0604020202020204" pitchFamily="34" charset="0"/>
                <a:sym typeface="Wingdings" panose="05000000000000000000" pitchFamily="2" charset="2"/>
              </a:rPr>
              <a:t>4.Crescita Personale</a:t>
            </a:r>
            <a:r>
              <a:rPr kumimoji="0" lang="it-IT" altLang="en-US" sz="1200" b="0" i="0" u="none" strike="noStrike" cap="none" normalizeH="0" baseline="0" dirty="0">
                <a:ln>
                  <a:noFill/>
                </a:ln>
                <a:solidFill>
                  <a:schemeClr val="tx1"/>
                </a:solidFill>
                <a:effectLst/>
                <a:latin typeface="Arial" panose="020B0604020202020204" pitchFamily="34" charset="0"/>
                <a:sym typeface="Wingdings" panose="05000000000000000000" pitchFamily="2" charset="2"/>
              </a:rPr>
              <a:t>: la consapevolezza di sé ci aiuta a stabilire obiettivi realistici, riconoscere aree di miglioramento e lavorare per diventare la migliore versione di noi stessi. </a:t>
            </a:r>
          </a:p>
          <a:p>
            <a:pPr marL="0" marR="0" lvl="0" indent="0" defTabSz="914400" rtl="0" eaLnBrk="0" fontAlgn="base" latinLnBrk="0" hangingPunct="0">
              <a:spcBef>
                <a:spcPct val="0"/>
              </a:spcBef>
              <a:spcAft>
                <a:spcPct val="0"/>
              </a:spcAft>
              <a:buClrTx/>
              <a:buSzTx/>
              <a:buFont typeface="Wingdings" panose="05000000000000000000" pitchFamily="2" charset="2"/>
              <a:buNone/>
              <a:tabLst/>
            </a:pPr>
            <a:r>
              <a:rPr kumimoji="0" lang="it-IT" altLang="en-US" sz="1200" b="1" i="0" u="none" strike="noStrike" cap="none" normalizeH="0" baseline="0" dirty="0">
                <a:ln>
                  <a:noFill/>
                </a:ln>
                <a:solidFill>
                  <a:schemeClr val="tx1"/>
                </a:solidFill>
                <a:effectLst/>
                <a:latin typeface="Arial" panose="020B0604020202020204" pitchFamily="34" charset="0"/>
                <a:sym typeface="Wingdings" panose="05000000000000000000" pitchFamily="2" charset="2"/>
              </a:rPr>
              <a:t>5.Salute Mentale</a:t>
            </a:r>
            <a:r>
              <a:rPr kumimoji="0" lang="it-IT" altLang="en-US" sz="1200" b="0" i="0" u="none" strike="noStrike" cap="none" normalizeH="0" baseline="0" dirty="0">
                <a:ln>
                  <a:noFill/>
                </a:ln>
                <a:solidFill>
                  <a:schemeClr val="tx1"/>
                </a:solidFill>
                <a:effectLst/>
                <a:latin typeface="Arial" panose="020B0604020202020204" pitchFamily="34" charset="0"/>
                <a:sym typeface="Wingdings" panose="05000000000000000000" pitchFamily="2" charset="2"/>
              </a:rPr>
              <a:t>: la consapevolezza di sé è una competenza fondamentale che sostiene l'intelligenza emotiva, la resilienza e il benessere complessivo.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4</a:t>
            </a:fld>
            <a:endParaRPr lang="en-US" dirty="0"/>
          </a:p>
        </p:txBody>
      </p:sp>
    </p:spTree>
    <p:extLst>
      <p:ext uri="{BB962C8B-B14F-4D97-AF65-F5344CB8AC3E}">
        <p14:creationId xmlns:p14="http://schemas.microsoft.com/office/powerpoint/2010/main" val="285632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it-IT" dirty="0">
                <a:sym typeface="Wingdings" panose="05000000000000000000" pitchFamily="2" charset="2"/>
              </a:rPr>
              <a:t>Prima di rivelare l'immagine della ruota delle emozioni, chiedi agli studenti: 🖈 "Sapete quante emozioni diverse esistono? Potete nominare alcune emozioni? Possono essere sia positive che negative." Lascia che gli studenti condividano la loro opinione. Poi clicca per rivelare la ruota delle emozioni e apri </a:t>
            </a:r>
            <a:r>
              <a:rPr lang="en-US" dirty="0"/>
              <a:t>https://preview.redd.it/ecnccnzx7ip31.jpg?auto=webp&amp;s=afe08d46a9157cd79c331f7bf8016cbecda95800 </a:t>
            </a:r>
            <a:r>
              <a:rPr lang="it-IT" dirty="0">
                <a:sym typeface="Wingdings" panose="05000000000000000000" pitchFamily="2" charset="2"/>
              </a:rPr>
              <a:t>che è la versione completa della ruota delle emozioni mostrata nella slide</a:t>
            </a:r>
            <a:r>
              <a:rPr lang="en-US" dirty="0"/>
              <a: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it-IT" dirty="0"/>
              <a:t>Esistono molte emozioni diverse e le loro variazioni. Gloria </a:t>
            </a:r>
            <a:r>
              <a:rPr lang="it-IT" dirty="0" err="1"/>
              <a:t>Willcox</a:t>
            </a:r>
            <a:r>
              <a:rPr lang="it-IT" dirty="0"/>
              <a:t> ha creato la ruota delle emozioni nel 1982, progettata per aiutarci a descrivere i nostri sentimenti con maggiore precisione. Affascinante, vero? Ovviamente non è una panoramica completa di tutte le emozioni possibili, ma può servire come punto di partenza per identificare e dare un nome alle nostre emozioni. Partendo dal centro con 7 sentimenti di base, possiamo passare al secondo e terzo livello.</a:t>
            </a:r>
            <a:endParaRPr lang="en-US" dirty="0"/>
          </a:p>
          <a:p>
            <a:pPr marL="171450" indent="-171450">
              <a:buFont typeface="Wingdings" panose="05000000000000000000" pitchFamily="2" charset="2"/>
              <a:buChar char="2"/>
            </a:pPr>
            <a:r>
              <a:rPr lang="it-IT" dirty="0"/>
              <a:t>Esaminiamo insieme un paio di esempi con gli studenti. Ad esempio: "Arrabbiato", "Deluso", "Tradito". Poi, lascia aperto il link della ruota delle emozioni e passa alla prossima slide.</a:t>
            </a:r>
            <a:endParaRPr lang="en-US" dirty="0"/>
          </a:p>
          <a:p>
            <a:pPr marL="0" indent="0">
              <a:buFont typeface="Wingdings" panose="05000000000000000000" pitchFamily="2" charset="2"/>
              <a:buNone/>
            </a:pPr>
            <a:r>
              <a:rPr lang="en-US" dirty="0">
                <a:sym typeface="Wingdings" panose="05000000000000000000" pitchFamily="2" charset="2"/>
              </a:rPr>
              <a:t> </a:t>
            </a:r>
            <a:r>
              <a:rPr lang="it-IT" dirty="0"/>
              <a:t>La ruota delle emozioni ci mostra in modo semplice che, anche se esprimiamo un sentimento, ce ne potrebbe essere un altro dietro di esso.</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5</a:t>
            </a:fld>
            <a:endParaRPr lang="en-US" dirty="0"/>
          </a:p>
        </p:txBody>
      </p:sp>
    </p:spTree>
    <p:extLst>
      <p:ext uri="{BB962C8B-B14F-4D97-AF65-F5344CB8AC3E}">
        <p14:creationId xmlns:p14="http://schemas.microsoft.com/office/powerpoint/2010/main" val="65722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sym typeface="Wingdings" panose="05000000000000000000" pitchFamily="2" charset="2"/>
              </a:rPr>
              <a:t>Tornando alla consapevolezza di sé, essa inizia riconoscendo le nostre emozioni in un dato momento e dando loro nomi specifici. Può sembrare una procedura semplice e diretta, ma spesso un sentimento nasconde altri sentimenti sotto la superficie, come abbiamo visto nella ruota delle emozioni. Ad esempio, potremmo sentirci arrabbiati. Ma, siamo arrabbiati perché qualcuno ci ha accusato di qualcosa? Ci sentiamo arrabbiati perché siamo stanchi e affamati e la lezione non finisce? O forse perché non possiamo permetterci di comprare qualcosa? È importante capire le nostre emozioni e cosa le causa, in modo da poterle gestire.</a:t>
            </a:r>
            <a:r>
              <a:rPr lang="en-US" dirty="0"/>
              <a:t> </a:t>
            </a:r>
            <a:r>
              <a:rPr lang="it-IT" dirty="0"/>
              <a:t>Vediamo insieme 6 passaggi per farlo e proviamo subito; 🖈ognuno di voi penserà a se stesso. Useremo la ruota delle emozioni per aiutarci.</a:t>
            </a:r>
            <a:endParaRPr lang="en-US" dirty="0"/>
          </a:p>
          <a:p>
            <a:pPr marL="171450" indent="-171450">
              <a:buFont typeface="Wingdings" panose="05000000000000000000" pitchFamily="2" charset="2"/>
              <a:buChar char="2"/>
            </a:pPr>
            <a:r>
              <a:rPr lang="it-IT" dirty="0">
                <a:sym typeface="Wingdings" panose="05000000000000000000" pitchFamily="2" charset="2"/>
              </a:rPr>
              <a:t>Tieni aperta la ruota delle emozioni mentre leggi i passaggi agli studenti. Chiedi loro di scrivere su un foglio di carta. Spiega che è un esercizio personale. Concedi un minuto o più per ciascun passaggio, in modo che gli studenti possano seguire l'esercizio. Chiedi loro se hanno bisogno di più tempo dopo ogni passaggio.</a:t>
            </a:r>
            <a:endParaRPr lang="en-US" dirty="0"/>
          </a:p>
          <a:p>
            <a:pPr marL="171450" indent="-171450">
              <a:buFont typeface="Wingdings" panose="05000000000000000000" pitchFamily="2" charset="2"/>
              <a:buChar char="J"/>
            </a:pPr>
            <a:r>
              <a:rPr lang="en-US" sz="1200" b="1" dirty="0">
                <a:latin typeface="Segoe UI Symbol" panose="020B0502040204020203" pitchFamily="34" charset="0"/>
                <a:ea typeface="Segoe UI Symbol" panose="020B0502040204020203" pitchFamily="34" charset="0"/>
                <a:sym typeface="Wingdings" panose="05000000000000000000" pitchFamily="2" charset="2"/>
              </a:rPr>
              <a:t>🖈</a:t>
            </a:r>
            <a:r>
              <a:rPr lang="it-IT" sz="1200" b="1" noProof="0" dirty="0">
                <a:latin typeface="Segoe UI Symbol" panose="020B0502040204020203" pitchFamily="34" charset="0"/>
                <a:ea typeface="Segoe UI Symbol" panose="020B0502040204020203" pitchFamily="34" charset="0"/>
                <a:sym typeface="Wingdings" panose="05000000000000000000" pitchFamily="2" charset="2"/>
              </a:rPr>
              <a:t>Aspetta e Rifletti</a:t>
            </a:r>
            <a:r>
              <a:rPr lang="en-US" sz="1200" dirty="0"/>
              <a:t>: </a:t>
            </a:r>
            <a:r>
              <a:rPr lang="it-IT" sz="1200" dirty="0"/>
              <a:t>Fermati un momento e rifletti su cosa stai provando in questo preciso istante. </a:t>
            </a:r>
            <a:r>
              <a:rPr lang="it-IT" sz="1200" b="1" dirty="0"/>
              <a:t>Identifica le Sensazioni Fisiche</a:t>
            </a:r>
            <a:r>
              <a:rPr lang="it-IT" sz="1200" dirty="0"/>
              <a:t>: Le emozioni spesso si manifestano fisicamente. Presta attenzione a qualsiasi sensazione fisica nel tuo corpo, come un cuore che batte forte, muscoli tesi o farfalle nello stomaco. </a:t>
            </a:r>
            <a:r>
              <a:rPr lang="it-IT" sz="1200" b="1" dirty="0"/>
              <a:t>Prendi Coscienza dell’Emozione</a:t>
            </a:r>
            <a:r>
              <a:rPr lang="it-IT" sz="1200" dirty="0"/>
              <a:t>: Una volta notata una sensazione fisica, prova a identificare l'emozione corrispondente. Ti senti felice, triste, arrabbiato, ansioso o altro? </a:t>
            </a:r>
            <a:r>
              <a:rPr lang="it-IT" sz="1200" b="1" dirty="0"/>
              <a:t>Usa Etichette Specifiche</a:t>
            </a:r>
            <a:r>
              <a:rPr lang="it-IT" sz="1200" dirty="0"/>
              <a:t>: Sii il più preciso possibile nel dare un nome alla tua emozione. Invece di dire semplicemente "Sono turbato", cerca di capire se ti senti frustrato, deluso o ferito. </a:t>
            </a:r>
            <a:r>
              <a:rPr lang="it-IT" sz="1200" b="1" dirty="0"/>
              <a:t>Considera il Contesto</a:t>
            </a:r>
            <a:r>
              <a:rPr lang="it-IT" sz="1200" dirty="0"/>
              <a:t>: Pensa a cosa potrebbe aver scatenato questa emozione. Capire il contesto può aiutarti a comprendere meglio la tua risposta emotiva. </a:t>
            </a:r>
            <a:r>
              <a:rPr lang="it-IT" sz="1200" b="1" dirty="0"/>
              <a:t>Esprimi l'Emozione</a:t>
            </a:r>
            <a:r>
              <a:rPr lang="it-IT" sz="1200" dirty="0"/>
              <a:t>: Comunica i tuoi sentimenti, che sia parlando con qualcuno di cui ti fidi, scrivendo in un diario o esprimendoti attraverso l'arte o la musica.</a:t>
            </a:r>
            <a:r>
              <a:rPr lang="en-US" sz="1200" dirty="0"/>
              <a:t> </a:t>
            </a:r>
          </a:p>
          <a:p>
            <a:pPr marL="0" indent="0">
              <a:buFont typeface="Wingdings" panose="05000000000000000000" pitchFamily="2" charset="2"/>
              <a:buNone/>
            </a:pPr>
            <a:r>
              <a:rPr lang="en-US" sz="1200" dirty="0">
                <a:sym typeface="Wingdings" panose="05000000000000000000" pitchFamily="2" charset="2"/>
              </a:rPr>
              <a:t> </a:t>
            </a:r>
            <a:r>
              <a:rPr lang="it-IT" sz="1200" dirty="0">
                <a:sym typeface="Wingdings" panose="05000000000000000000" pitchFamily="2" charset="2"/>
              </a:rPr>
              <a:t>Puoi condividere in classe la tua emozione, come l'hai riconosciuta e quale nome le hai dato. Se qualcuno degli studenti desidera condividere il proprio esempio, concedi loro spazio per farlo.</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6</a:t>
            </a:fld>
            <a:endParaRPr lang="en-US" dirty="0"/>
          </a:p>
        </p:txBody>
      </p:sp>
    </p:spTree>
    <p:extLst>
      <p:ext uri="{BB962C8B-B14F-4D97-AF65-F5344CB8AC3E}">
        <p14:creationId xmlns:p14="http://schemas.microsoft.com/office/powerpoint/2010/main" val="995520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t>Ora, ci sono alcune emozioni che chiamiamo "forti", poiché possono influenzarci in molti modi. Tutti noi proviamo emozioni forti di tanto in tanto. Esamineremo insieme 3 emozioni forti molto comuni: paura, tristezza e rabbia. Analizzeremo come il corpo viene influenzato dall'emozione, a cosa è solitamente collegata e come viene espressa la maggior parte delle volte.</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7</a:t>
            </a:fld>
            <a:endParaRPr lang="en-US" dirty="0"/>
          </a:p>
        </p:txBody>
      </p:sp>
    </p:spTree>
    <p:extLst>
      <p:ext uri="{BB962C8B-B14F-4D97-AF65-F5344CB8AC3E}">
        <p14:creationId xmlns:p14="http://schemas.microsoft.com/office/powerpoint/2010/main" val="131053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sym typeface="Wingdings" panose="05000000000000000000" pitchFamily="2" charset="2"/>
              </a:rPr>
              <a:t>Iniziamo con la tristezza. Tutti noi ci siamo sentiti tristi in qualche momento della nostra vita, o magari molte volte. Quando ci sentiamo tristi, il nostro metabolismo rallenta per darci il tempo di elaborare il dolore. Possiamo sentirci tristi perché non abbiamo ottenuto ciò che volevamo, o a causa dello stress per ciò che potrebbe accadere. Ad esempio, se siamo disoccupati e siamo stressati per trovare un lavoro, o perché stiamo affrontando il dolore per la perdita di una persona importante per noi. Quando le persone si sentono tristi, tendono a isolarsi. Tuttavia, questa non è una buona tattica, perché ci allontana dalle risorse, come amici, insegnanti o altre persone, che potrebbero aiutarci a superare la tristezza. La tristezza è collegata ad altre emozioni, come depressione, vergogna, delusione, rimpianto, senso di colpa, imbarazzo o insicurezza. </a:t>
            </a:r>
            <a:r>
              <a:rPr lang="it-IT" dirty="0"/>
              <a:t>🖈Volete aggiungere altre ragioni per cui potremmo sentirci tristi?</a:t>
            </a:r>
            <a:endParaRPr lang="en-US" dirty="0">
              <a:latin typeface="Segoe UI Symbol" panose="020B0502040204020203" pitchFamily="34" charset="0"/>
              <a:ea typeface="Segoe UI Symbol" panose="020B0502040204020203" pitchFamily="34" charset="0"/>
              <a:sym typeface="Wingdings" panose="05000000000000000000" pitchFamily="2" charset="2"/>
            </a:endParaRPr>
          </a:p>
          <a:p>
            <a:pPr marL="171450" indent="-171450">
              <a:buFont typeface="Wingdings" panose="05000000000000000000" pitchFamily="2" charset="2"/>
              <a:buChar char="2"/>
            </a:pPr>
            <a:r>
              <a:rPr lang="it-IT" dirty="0">
                <a:latin typeface="Segoe UI Symbol" panose="020B0502040204020203" pitchFamily="34" charset="0"/>
                <a:ea typeface="Segoe UI Symbol" panose="020B0502040204020203" pitchFamily="34" charset="0"/>
                <a:sym typeface="Wingdings" panose="05000000000000000000" pitchFamily="2" charset="2"/>
              </a:rPr>
              <a:t>Chiedi agli studenti di pensare a un momento in cui si sono sentiti tristi, e quale fosse il contesto generale che ha creato la tristezza. Se nessuno vuole rispondere, puoi dare un esempio personale.</a:t>
            </a:r>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802A65ED-3EA6-48E6-93D6-57C01FB21C08}" type="slidenum">
              <a:rPr lang="en-US" smtClean="0"/>
              <a:t>8</a:t>
            </a:fld>
            <a:endParaRPr lang="en-US" dirty="0"/>
          </a:p>
        </p:txBody>
      </p:sp>
    </p:spTree>
    <p:extLst>
      <p:ext uri="{BB962C8B-B14F-4D97-AF65-F5344CB8AC3E}">
        <p14:creationId xmlns:p14="http://schemas.microsoft.com/office/powerpoint/2010/main" val="901021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sym typeface="Wingdings" panose="05000000000000000000" pitchFamily="2" charset="2"/>
              </a:rPr>
              <a:t>Passiamo alla paura. È un'emozione molto forte che ci ha colpiti tutti in momenti diversi della nostra vita. Quando proviamo paura, il nostro corpo si prepara a scappare o combattere, quindi il sangue affluisce verso le nostre braccia e gambe. La paura può paralizzarci e costringerci a reagire con paura, fuga o lotta, a seconda del nostro carattere e della situazione. La paura è collegata a preoccupazione, ansia, stress, nervosismo, panico e diverse fobie. 🖈Avevi paura del buio quando eri più giovane? Hai paura dei ragni o degli animali? Ci sono così tanti esempi e variazioni della paura.</a:t>
            </a:r>
            <a:r>
              <a:rPr lang="en-US" dirty="0">
                <a:sym typeface="Wingdings" panose="05000000000000000000" pitchFamily="2" charset="2"/>
              </a:rPr>
              <a:t> </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9</a:t>
            </a:fld>
            <a:endParaRPr lang="en-US" dirty="0"/>
          </a:p>
        </p:txBody>
      </p:sp>
    </p:spTree>
    <p:extLst>
      <p:ext uri="{BB962C8B-B14F-4D97-AF65-F5344CB8AC3E}">
        <p14:creationId xmlns:p14="http://schemas.microsoft.com/office/powerpoint/2010/main" val="2161347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t>Infine, parliamo della rabbia. Spero che non vi sentiate arrabbiati per essere qui! Quando proviamo rabbia, il sangue affluisce verso le nostre mani in modo da poter combattere, se necessario. La rabbia è una delle emozioni più pericolose perché, a differenza della paura che ci immobilizza, è energizzante e crea slancio. Più spesso ci arrabbiamo, più facile diventa rimanere in questo stato. La rabbia può essere un'espressione di diverse emozioni nascoste, come frustrazione, stress, ansia, perdita, confusione, imbarazzo, gelosia, rifiuto o minaccia. Vediamo un video pertinente.</a:t>
            </a:r>
            <a:endParaRPr lang="en-US" dirty="0"/>
          </a:p>
          <a:p>
            <a:pPr marL="171450" indent="-171450">
              <a:buFont typeface="Wingdings" panose="05000000000000000000" pitchFamily="2" charset="2"/>
              <a:buChar char="2"/>
            </a:pPr>
            <a:r>
              <a:rPr lang="it-IT" dirty="0">
                <a:sym typeface="Wingdings" panose="05000000000000000000" pitchFamily="2" charset="2"/>
              </a:rPr>
              <a:t>Dopo aver mostrato il video, chiedi agli studenti se hanno domande sulle diverse emozioni o se vogliono commentare il video. Poi, passa alla slide successiva.</a:t>
            </a:r>
            <a:endParaRPr lang="it-IT" noProof="0" dirty="0"/>
          </a:p>
        </p:txBody>
      </p:sp>
      <p:sp>
        <p:nvSpPr>
          <p:cNvPr id="4" name="Slide Number Placeholder 3"/>
          <p:cNvSpPr>
            <a:spLocks noGrp="1"/>
          </p:cNvSpPr>
          <p:nvPr>
            <p:ph type="sldNum" sz="quarter" idx="5"/>
          </p:nvPr>
        </p:nvSpPr>
        <p:spPr/>
        <p:txBody>
          <a:bodyPr/>
          <a:lstStyle/>
          <a:p>
            <a:fld id="{802A65ED-3EA6-48E6-93D6-57C01FB21C08}" type="slidenum">
              <a:rPr lang="en-US" smtClean="0"/>
              <a:t>10</a:t>
            </a:fld>
            <a:endParaRPr lang="en-US"/>
          </a:p>
        </p:txBody>
      </p:sp>
    </p:spTree>
    <p:extLst>
      <p:ext uri="{BB962C8B-B14F-4D97-AF65-F5344CB8AC3E}">
        <p14:creationId xmlns:p14="http://schemas.microsoft.com/office/powerpoint/2010/main" val="3717580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t>Ora che abbiamo discusso delle diverse emozioni, giochiamo a un gioco.</a:t>
            </a:r>
            <a:endParaRPr lang="it-IT" noProof="0"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it-IT" dirty="0"/>
              <a:t>Scrivi diverse emozioni su dei foglietti di carta e mettili in un cappello. Puoi usare: rabbia, paura, gioia, confusione, sorpresa o qualsiasi altra emozione. La ruota delle emozioni può aiutarti a scegliere. Chiedi a uno studente di pescare un foglietto e recitare l'emozione senza parlare. Gli altri studenti dovranno indovinare quale emozione viene rappresentata. Questo aiuta gli studenti a identificare cosa provano gli altri e come le emozioni possono essere espresse in modi diversi. A seconda di quanto tempo vuoi dedicare, puoi far giocare 3-4 studenti, provando diverse emozioni.</a:t>
            </a:r>
            <a:endParaRPr lang="it-IT" b="0" i="0" noProof="0" dirty="0">
              <a:solidFill>
                <a:srgbClr val="383838"/>
              </a:solidFill>
              <a:effectLst/>
              <a:highlight>
                <a:srgbClr val="FFFFFF"/>
              </a:highlight>
              <a:latin typeface="Roboto" panose="02000000000000000000" pitchFamily="2" charset="0"/>
            </a:endParaRPr>
          </a:p>
          <a:p>
            <a:endParaRPr lang="it-IT" noProof="0" dirty="0"/>
          </a:p>
        </p:txBody>
      </p:sp>
      <p:sp>
        <p:nvSpPr>
          <p:cNvPr id="4" name="Slide Number Placeholder 3"/>
          <p:cNvSpPr>
            <a:spLocks noGrp="1"/>
          </p:cNvSpPr>
          <p:nvPr>
            <p:ph type="sldNum" sz="quarter" idx="5"/>
          </p:nvPr>
        </p:nvSpPr>
        <p:spPr/>
        <p:txBody>
          <a:bodyPr/>
          <a:lstStyle/>
          <a:p>
            <a:fld id="{802A65ED-3EA6-48E6-93D6-57C01FB21C08}" type="slidenum">
              <a:rPr lang="en-US" smtClean="0"/>
              <a:t>11</a:t>
            </a:fld>
            <a:endParaRPr lang="en-US"/>
          </a:p>
        </p:txBody>
      </p:sp>
    </p:spTree>
    <p:extLst>
      <p:ext uri="{BB962C8B-B14F-4D97-AF65-F5344CB8AC3E}">
        <p14:creationId xmlns:p14="http://schemas.microsoft.com/office/powerpoint/2010/main" val="2411996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sym typeface="Wingdings" panose="05000000000000000000" pitchFamily="2" charset="2"/>
              </a:rPr>
              <a:t>È stato divertente! Ci sono molti bravi attori in questa classe! Ricordateci quando diventerete famosi! Ora, passiamo a come possiamo regolare le nostre emozioni e gestire il nostro comportamento.</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12</a:t>
            </a:fld>
            <a:endParaRPr lang="en-US"/>
          </a:p>
        </p:txBody>
      </p:sp>
    </p:spTree>
    <p:extLst>
      <p:ext uri="{BB962C8B-B14F-4D97-AF65-F5344CB8AC3E}">
        <p14:creationId xmlns:p14="http://schemas.microsoft.com/office/powerpoint/2010/main" val="3432375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it-IT" dirty="0"/>
              <a:t>La regolazione emotiva, o auto-gestione, come la chiamiamo, è la capacità di controllare le nostre emozioni affinché non controllino noi. Dobbiamo tenere a mente che non esistono emozioni sbagliate. Tutte sono valide. In diverse circostanze, possiamo provare sentimenti positivi o negativi, e va bene così. Non possiamo controllare come ci sentiamo riguardo a circostanze o eventi. Le emozioni iniziali che proviamo in risposta a eventi sono sempre okay. Ad esempio, quando qualcuno ci spinge intenzionalmente, probabilmente ci sentiremo irritati. Questo è qualcosa che non possiamo controllare, ed è normale. Tuttavia, ciò che possiamo controllare è come scegliamo di reagire quando un'emozione è amplificata. Nel nostro esempio precedente, in cui ci siamo sentiti irritati, potremmo decidere di lasciar correre, di rispondere, di urlare, ecc. Solo perché i nostri sentimenti sono validi, non significa che siamo scusati per comportarci come vogliamo. Questa è una cosa che dobbiamo ricordare.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13</a:t>
            </a:fld>
            <a:endParaRPr lang="en-US"/>
          </a:p>
        </p:txBody>
      </p:sp>
    </p:spTree>
    <p:extLst>
      <p:ext uri="{BB962C8B-B14F-4D97-AF65-F5344CB8AC3E}">
        <p14:creationId xmlns:p14="http://schemas.microsoft.com/office/powerpoint/2010/main" val="3932529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t>Ora vediamo come possiamo gestire le nostre emozioni. Tipicamente, quando proviamo un sentimento negativo, cerchiamo di liberarci di esso, razionalizzandolo o cercando di controllare come ci sentiamo – di solito ci diciamo di smettere di sentirci tristi – oppure cerchiamo di bloccarlo e evitarlo. Nessuna di queste strategie funziona. Al contrario, se mettiamo sforzo in qualcuna delle opzioni sopra, rendiamo il sentimento peggiore o più intenso. Quindi, cosa possiamo effettivamente fare?</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14</a:t>
            </a:fld>
            <a:endParaRPr lang="en-US"/>
          </a:p>
        </p:txBody>
      </p:sp>
    </p:spTree>
    <p:extLst>
      <p:ext uri="{BB962C8B-B14F-4D97-AF65-F5344CB8AC3E}">
        <p14:creationId xmlns:p14="http://schemas.microsoft.com/office/powerpoint/2010/main" val="274377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sym typeface="Wingdings" panose="05000000000000000000" pitchFamily="2" charset="2"/>
              </a:rPr>
              <a:t>Invece di combattere un sentimento negativo, dobbiamo accettarlo. E cosa significa questo? Ricordate la ruota delle emozioni? Dobbiamo nominare il nostro sentimento e riconoscerlo. Quando diamo un'etichetta/nome al sentimento, lo comprendiamo meglio. E invece di ingigantirlo, lo radichiamo nelle sue reali dimensioni. Poi, dobbiamo convalidare il sentimento. Ricordate che tutti i sentimenti sono validi. Quindi, invece di giudicarci per sentirci male, tristi, arrabbiati o qualsiasi altra cosa, dovremmo concederci il permesso di provarli. Non significa che ci piaccia o che non desideriamo cambiarlo, ma solo che riconosciamo la presenza di quel sentimento specifico in quel momento. Infine, possiamo agire in modo opposto e allontanarci dalla situazione. Ricordate che non possiamo controllare come ci sentiamo, ma possiamo controllare come reagiamo quando proviamo qualcosa. Quindi, ad esempio, quando siamo arrabbiati, abbiamo l'impulso di rispondere e attaccare. Ma possiamo scegliere di compiere l'azione opposta, allontanandoci dalla situazione. Questo ci aiuterà a calmarci. Questa tecnica ha bisogno di pratica prima che possiamo sfruttarla completamente, ma vale la pena provarla.</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15</a:t>
            </a:fld>
            <a:endParaRPr lang="en-US"/>
          </a:p>
        </p:txBody>
      </p:sp>
    </p:spTree>
    <p:extLst>
      <p:ext uri="{BB962C8B-B14F-4D97-AF65-F5344CB8AC3E}">
        <p14:creationId xmlns:p14="http://schemas.microsoft.com/office/powerpoint/2010/main" val="3503391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sym typeface="Wingdings" panose="05000000000000000000" pitchFamily="2" charset="2"/>
              </a:rPr>
              <a:t>Dobbiamo cercare di rimanere dalla parte positiva come atteggiamento generale. Tutti noi affrontiamo difficoltà, problemi o tragedie molte volte nella vita. Ma finché respiriamo, possiamo cambiare le nostre vite in meglio. Alcune persone sono di natura ottimiste, mentre altre sono pessimiste. Ancora una volta, dobbiamo concentrarci sulla realtà e non esagerare con i problemi che affrontiamo. Ci saranno sempre persone in una posizione migliore e in una peggiore della nostra. Questo è qualcosa su cui non abbiamo potere. Per rimanere dalla parte positiva, dobbiamo concentrare le nostre energie e apprezzare tutte le cose buone della nostra vita, o le nostre fortune come le chiamiamo, regolarmente. Possiamo provare a contare le nostre fortune per questa settimana insieme. 🖈Prendete 5 minuti per pensare a 5 cose positive che vi sono capitate questa settimana o a cose per cui vi sentite grati. Scrivetele. Questa lista è personale. Non dovete condividerla con nessun altro. Dopo tutto, sono le vostre fortune. Ecco alcune idee: avete ricevuto aiuto da qualcuno per qualcosa? Avete aiutato qualcuno e vi siete sentiti bene per questo? Avete ottenuto un buon punteggio in un esame? Avete incontrato un nuovo amico? Siete riusciti a gestire un problema in modo efficace? Avete sentito qualche bella notizia?</a:t>
            </a:r>
            <a:endParaRPr lang="en-US" dirty="0"/>
          </a:p>
          <a:p>
            <a:pPr marL="171450" indent="-171450">
              <a:buFont typeface="Wingdings" panose="05000000000000000000" pitchFamily="2" charset="2"/>
              <a:buChar char="2"/>
            </a:pPr>
            <a:r>
              <a:rPr lang="it-IT" dirty="0">
                <a:sym typeface="Wingdings" panose="05000000000000000000" pitchFamily="2" charset="2"/>
              </a:rPr>
              <a:t>Consentite agli studenti del tempo per pensare e scrivere le loro fortune.</a:t>
            </a:r>
            <a:endParaRPr lang="en-US" dirty="0">
              <a:sym typeface="Wingdings" panose="05000000000000000000" pitchFamily="2" charset="2"/>
            </a:endParaRPr>
          </a:p>
          <a:p>
            <a:pPr marL="171450" indent="-171450">
              <a:buFont typeface="Wingdings" panose="05000000000000000000" pitchFamily="2" charset="2"/>
              <a:buChar char="J"/>
            </a:pPr>
            <a:r>
              <a:rPr lang="it-IT" dirty="0"/>
              <a:t>Ottimo! Cerchiamo di contare le nostre fortune ogni settimana. Presto inizieremo a concentrarci sulle cose buone, invece che su quelle cattive.</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16</a:t>
            </a:fld>
            <a:endParaRPr lang="en-US"/>
          </a:p>
        </p:txBody>
      </p:sp>
    </p:spTree>
    <p:extLst>
      <p:ext uri="{BB962C8B-B14F-4D97-AF65-F5344CB8AC3E}">
        <p14:creationId xmlns:p14="http://schemas.microsoft.com/office/powerpoint/2010/main" val="3879278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sym typeface="Wingdings" panose="05000000000000000000" pitchFamily="2" charset="2"/>
              </a:rPr>
              <a:t>Ricordate che la consapevolezza di sé ha a che fare anche con il riconoscimento dei nostri punti di forza e di debolezza. Per affrontare meglio qualsiasi situazione nella nostra vita (scuola, lavoro, sport, arte, ecc.), è utile sapere quali sono i nostri punti di forza. Possiamo fare affidamento sulle nostre capacità per affrontare efficacemente una sfida. È anche utile sapere quali sono i nostri punti deboli. Questi possono far sembrare un problema peggiore o possono ostacolare il nostro progresso. Se riconosciamo i nostri punti deboli, sarà più facile lavorare su di essi per migliorarli. 🖈Prendete un foglio di carta e scrivete 3 dei vostri principali punti di forza. Poi, elencate 3 delle vostre principali debolezze. Una volta scelti i tratti che necessitano di miglioramento, pensate e descrivete brevemente come tenterete di migliorarli. Ecco un elenco di alcuni punti di forza e debolezza che possono darvi idee per il vostro elenco.</a:t>
            </a:r>
            <a:endParaRPr lang="en-US" dirty="0"/>
          </a:p>
          <a:p>
            <a:pPr marL="0" indent="0">
              <a:buFont typeface="Wingdings" panose="05000000000000000000" pitchFamily="2" charset="2"/>
              <a:buNone/>
            </a:pPr>
            <a:r>
              <a:rPr lang="en-US" dirty="0">
                <a:sym typeface="Wingdings" panose="05000000000000000000" pitchFamily="2" charset="2"/>
              </a:rPr>
              <a:t> </a:t>
            </a:r>
            <a:r>
              <a:rPr lang="it-IT" dirty="0"/>
              <a:t>Una volta che hai introdotto le istruzioni, passa alla diapositiva successiva e lasciala aperta fino al termine dell'esercizio.</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17</a:t>
            </a:fld>
            <a:endParaRPr lang="en-US"/>
          </a:p>
        </p:txBody>
      </p:sp>
    </p:spTree>
    <p:extLst>
      <p:ext uri="{BB962C8B-B14F-4D97-AF65-F5344CB8AC3E}">
        <p14:creationId xmlns:p14="http://schemas.microsoft.com/office/powerpoint/2010/main" val="3558120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2"/>
            </a:pPr>
            <a:r>
              <a:rPr lang="it-IT" dirty="0"/>
              <a:t>Quando gli studenti hanno terminato, dite loro di tenere questa lista, di rivederla e riflettere su di essa nel loro tempo e al loro ritmo.</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18</a:t>
            </a:fld>
            <a:endParaRPr lang="en-US"/>
          </a:p>
        </p:txBody>
      </p:sp>
    </p:spTree>
    <p:extLst>
      <p:ext uri="{BB962C8B-B14F-4D97-AF65-F5344CB8AC3E}">
        <p14:creationId xmlns:p14="http://schemas.microsoft.com/office/powerpoint/2010/main" val="662780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 </a:t>
            </a:r>
            <a:r>
              <a:rPr lang="it-IT" dirty="0"/>
              <a:t>Ora, nell'ultima parte di questo modulo, ci concentreremo su come diventare resilienti. In parole semplici, la resilienza è la capacità di riprendersi rapidamente dalle difficoltà che affrontiamo nella vita.</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19</a:t>
            </a:fld>
            <a:endParaRPr lang="en-US"/>
          </a:p>
        </p:txBody>
      </p:sp>
    </p:spTree>
    <p:extLst>
      <p:ext uri="{BB962C8B-B14F-4D97-AF65-F5344CB8AC3E}">
        <p14:creationId xmlns:p14="http://schemas.microsoft.com/office/powerpoint/2010/main" val="1889472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it-IT" dirty="0"/>
              <a:t>Prima di parlare di come possiamo prepararci per i momenti difficili, vediamo insieme tre verità universali. </a:t>
            </a:r>
            <a:r>
              <a:rPr lang="it-IT" b="1" dirty="0"/>
              <a:t>Prima di tutto</a:t>
            </a:r>
            <a:r>
              <a:rPr lang="it-IT" dirty="0"/>
              <a:t>, l'unica certezza nella vita è che nulla è certo. Ciò che è valido oggi potrebbe non esserlo domani. Ci sono persone che sono partite da zero e hanno guadagnato molto durante la loro vita, mentre altre hanno iniziato con tutto e hanno perso tutto dall'oggi al domani. Pensiamo a un terremoto: possiamo avere una bella casa o un'auto, e dopo che il terremoto colpisce, perdiamo tutto e siamo costretti a ricominciare da capo. Le cose cambiano rapidamente, in meglio o in peggio. Non possiamo cambiare questo; possiamo solo essere forti per affrontare le situazioni che ci attendono. </a:t>
            </a:r>
            <a:r>
              <a:rPr lang="it-IT" b="1" dirty="0"/>
              <a:t>In secondo luogo</a:t>
            </a:r>
            <a:r>
              <a:rPr lang="it-IT" dirty="0"/>
              <a:t>, "diventare" è meglio che "essere". Ad esempio, diventare un buon studente è meglio che essere un buon studente fin dall'inizio. Perché per diventare un buon studente, abbiamo messo impegno, abbiamo costruito abilità importanti e abbiamo superato difficoltà. Questo significa che siamo più forti di qualcuno che fa affidamento solo sulla propria intelligenza per ottenere buoni voti. Se gli studi diventano più difficili in seguito, il ragazzo intelligente avrà difficoltà perché non ha imparato a provare. Lo studente che è migliorato grazie allo sforzo avrà un percorso più facile, poiché è determinato e conosce la strada da seguire. </a:t>
            </a:r>
            <a:r>
              <a:rPr lang="it-IT" b="1" dirty="0"/>
              <a:t>Infine</a:t>
            </a:r>
            <a:r>
              <a:rPr lang="it-IT" dirty="0"/>
              <a:t>, ed è altrettanto importante, non c'è stata persona sulla Terra che abbia avuto successo sempre. Tutti falliscono in qualche fase della loro vita e alcuni falliscono molte volte prima di avere successo. Non dovremmo avere paura del fallimento; è parte della vita. Se analizziamo il fallimento, otteniamo lezioni preziose che ci aiuteranno a avere successo alla fine. Vediamo esempi di persone famose che hanno fallito e fallito di nuovo prima del successo.</a:t>
            </a:r>
            <a:endParaRPr lang="en-US" b="0" i="0" dirty="0">
              <a:solidFill>
                <a:srgbClr val="444444"/>
              </a:solidFill>
              <a:effectLst/>
              <a:highlight>
                <a:srgbClr val="FFFFFF"/>
              </a:highlight>
              <a:latin typeface="Ubuntu" panose="020B0504030602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it-IT" b="0" i="0" dirty="0">
                <a:solidFill>
                  <a:srgbClr val="444444"/>
                </a:solidFill>
                <a:effectLst/>
                <a:highlight>
                  <a:srgbClr val="FFFFFF"/>
                </a:highlight>
                <a:latin typeface="Ubuntu" panose="020B0504030602030204" pitchFamily="34" charset="0"/>
              </a:rPr>
              <a:t>Cerca di avviare una discussione con gli studenti sulle verità universali. Chiedi loro se possono fornire esempi che dimostrano queste verità. Se gli studenti sono riluttanti a dire qualcosa, parla del video e verifica se gli studenti sono stati colpiti o ispirati.</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20</a:t>
            </a:fld>
            <a:endParaRPr lang="en-US"/>
          </a:p>
        </p:txBody>
      </p:sp>
    </p:spTree>
    <p:extLst>
      <p:ext uri="{BB962C8B-B14F-4D97-AF65-F5344CB8AC3E}">
        <p14:creationId xmlns:p14="http://schemas.microsoft.com/office/powerpoint/2010/main" val="33245188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Come abbiamo detto, i momenti difficili, come il fallimento, la tragedia o la perdita, si presentano in varie fasi della vita e, nella maggior parte dei casi, non possiamo fare nulla per evitarli. Facciamo ciò che possiamo: prepariamoci ai tempi difficili. Come? Prima di tutto, dobbiamo </a:t>
            </a:r>
            <a:r>
              <a:rPr lang="it-IT" b="1" dirty="0"/>
              <a:t>prenderci cura di noi stessi</a:t>
            </a:r>
            <a:r>
              <a:rPr lang="it-IT" dirty="0"/>
              <a:t>. Una buona salute è un prerequisito per affrontare qualsiasi difficoltà. Per buona salute intendiamo il nostro corpo, la nostra mente e il nostro spirito. Dobbiamo prenderci cura del nostro corpo, mantenere la nostra mente attiva e sveglia, e prenderci cura del nostro spirito: meditare, pregare o fare qualsiasi cosa ci dia pace. </a:t>
            </a:r>
            <a:r>
              <a:rPr lang="it-IT" b="1" dirty="0"/>
              <a:t>Metti le cose in prospettiva</a:t>
            </a:r>
            <a:r>
              <a:rPr lang="it-IT" dirty="0"/>
              <a:t>. Dovremmo cercare di fare un passo indietro, pensare al quadro generale e acquisire un senso di prospettiva. Non è facile farlo quando siamo troppo vicini a una situazione. È meglio aspettare che passi del tempo per acquisire una visione più ampia. Ma è utile vedere la situazione nelle sue dimensioni realistiche e in relazione alle nostre azioni e al resto del mondo che ci circonda. Aiuta se confrontiamo la situazione con un’altra situazione. Ad esempio: abbiamo fallito un test. Questo è simile a quando un cuoco non riesce a preparare la panna montata per una torta. Possiamo ripetere il test, così come il cuoco può preparare una nuova panna montata. </a:t>
            </a:r>
            <a:r>
              <a:rPr lang="it-IT" b="1" dirty="0"/>
              <a:t>Prendi il controllo</a:t>
            </a:r>
            <a:r>
              <a:rPr lang="it-IT" dirty="0"/>
              <a:t>: molte cose sono al di fuori del nostro controllo e le situazioni difficili non fanno eccezione. Non possiamo cambiare la situazione. Dobbiamo lasciarla evolvere e finire, mentre ci occupiamo delle cose quotidiane che possiamo ancora controllare. Ad esempio, il nostro amico ha deciso di interrompere la nostra relazione e non possiamo fare nulla per cambiare la situazione. Ci sentiamo tristi, persino depressi. All'inizio non possiamo controllare questo sentimento. Ma possiamo fare uno sforzo per alzarci dal letto, vestirci, uscire e dedicarci ai nostri hobby. Alla fine, la vita tornerà alla normalità e saremo pronti a incontrare una nuova persona. </a:t>
            </a:r>
            <a:r>
              <a:rPr lang="it-IT" b="1" dirty="0"/>
              <a:t>Chiedi aiuto</a:t>
            </a:r>
            <a:r>
              <a:rPr lang="it-IT" dirty="0"/>
              <a:t>. Se sentiamo di non poter gestire una situazione difficile, possiamo parlarne con un insegnante o uno psicologo. C'è anche Il Telefono Azzurro che possiamo contattare gratuitamente da un telefono fisso o cellulare.</a:t>
            </a:r>
            <a:endParaRPr lang="en-US" b="0" i="0" dirty="0">
              <a:solidFill>
                <a:srgbClr val="232426"/>
              </a:solidFill>
              <a:effectLst/>
              <a:highlight>
                <a:srgbClr val="FFFEFC"/>
              </a:highlight>
              <a:latin typeface="Inter"/>
            </a:endParaRPr>
          </a:p>
          <a:p>
            <a:pPr marL="171450" indent="-171450">
              <a:buFont typeface="Wingdings" panose="05000000000000000000" pitchFamily="2" charset="2"/>
              <a:buChar char="2"/>
            </a:pPr>
            <a:r>
              <a:rPr lang="it-IT" dirty="0"/>
              <a:t>Tutti i consigli sopra richiedono tempo per essere assimilati, anche per le persone più grandi. Dite agli studenti che possono rivedere questa presentazione in qualsiasi momento e possono discutere il contenuto con insegnanti o tutori se hanno bisogno di aiuto. Chiedete loro se vogliono commentare qualche punto e poi terminate il modulo.</a:t>
            </a:r>
            <a:endParaRPr lang="en-US" dirty="0"/>
          </a:p>
        </p:txBody>
      </p:sp>
      <p:sp>
        <p:nvSpPr>
          <p:cNvPr id="4" name="Slide Number Placeholder 3"/>
          <p:cNvSpPr>
            <a:spLocks noGrp="1"/>
          </p:cNvSpPr>
          <p:nvPr>
            <p:ph type="sldNum" sz="quarter" idx="5"/>
          </p:nvPr>
        </p:nvSpPr>
        <p:spPr/>
        <p:txBody>
          <a:bodyPr/>
          <a:lstStyle/>
          <a:p>
            <a:fld id="{802A65ED-3EA6-48E6-93D6-57C01FB21C08}" type="slidenum">
              <a:rPr lang="en-US" smtClean="0"/>
              <a:t>21</a:t>
            </a:fld>
            <a:endParaRPr lang="en-US" dirty="0"/>
          </a:p>
        </p:txBody>
      </p:sp>
    </p:spTree>
    <p:extLst>
      <p:ext uri="{BB962C8B-B14F-4D97-AF65-F5344CB8AC3E}">
        <p14:creationId xmlns:p14="http://schemas.microsoft.com/office/powerpoint/2010/main" val="699035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22</a:t>
            </a:fld>
            <a:endParaRPr lang="en-US" dirty="0"/>
          </a:p>
        </p:txBody>
      </p:sp>
    </p:spTree>
    <p:extLst>
      <p:ext uri="{BB962C8B-B14F-4D97-AF65-F5344CB8AC3E}">
        <p14:creationId xmlns:p14="http://schemas.microsoft.com/office/powerpoint/2010/main" val="4001869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AAC50-4D08-1A46-2964-D258661888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669CC2-950A-4131-43A2-4B0B58C62E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6F67D7-E951-C15D-D913-8936FBBBBF94}"/>
              </a:ext>
            </a:extLst>
          </p:cNvPr>
          <p:cNvSpPr>
            <a:spLocks noGrp="1"/>
          </p:cNvSpPr>
          <p:nvPr>
            <p:ph type="dt" sz="half" idx="10"/>
          </p:nvPr>
        </p:nvSpPr>
        <p:spPr/>
        <p:txBody>
          <a:bodyPr/>
          <a:lstStyle/>
          <a:p>
            <a:fld id="{D37BA795-6F21-46DE-AA12-D87AB1FCCC58}" type="datetimeFigureOut">
              <a:rPr lang="en-US" smtClean="0"/>
              <a:t>10/17/2024</a:t>
            </a:fld>
            <a:endParaRPr lang="en-US" dirty="0"/>
          </a:p>
        </p:txBody>
      </p:sp>
      <p:sp>
        <p:nvSpPr>
          <p:cNvPr id="5" name="Footer Placeholder 4">
            <a:extLst>
              <a:ext uri="{FF2B5EF4-FFF2-40B4-BE49-F238E27FC236}">
                <a16:creationId xmlns:a16="http://schemas.microsoft.com/office/drawing/2014/main" id="{F9A168F9-440D-C42A-C080-2A9C4F75150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6BE870B-4335-C03C-3DB2-B2F998E958F5}"/>
              </a:ext>
            </a:extLst>
          </p:cNvPr>
          <p:cNvSpPr>
            <a:spLocks noGrp="1"/>
          </p:cNvSpPr>
          <p:nvPr>
            <p:ph type="sldNum" sz="quarter" idx="12"/>
          </p:nvPr>
        </p:nvSpPr>
        <p:spPr/>
        <p:txBody>
          <a:bodyPr/>
          <a:lstStyle/>
          <a:p>
            <a:fld id="{AAB836D9-7460-443D-8B46-AADB2DFEAA5E}" type="slidenum">
              <a:rPr lang="en-US" smtClean="0"/>
              <a:t>‹N›</a:t>
            </a:fld>
            <a:endParaRPr lang="en-US" dirty="0"/>
          </a:p>
        </p:txBody>
      </p:sp>
    </p:spTree>
    <p:extLst>
      <p:ext uri="{BB962C8B-B14F-4D97-AF65-F5344CB8AC3E}">
        <p14:creationId xmlns:p14="http://schemas.microsoft.com/office/powerpoint/2010/main" val="3256342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11A30-FE4A-38E1-EA11-DA68CF7EF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D1CC9F-4132-833D-3832-90DE2FB723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1CD56C-538C-BCE0-AFC5-3DAB5260E1A2}"/>
              </a:ext>
            </a:extLst>
          </p:cNvPr>
          <p:cNvSpPr>
            <a:spLocks noGrp="1"/>
          </p:cNvSpPr>
          <p:nvPr>
            <p:ph type="dt" sz="half" idx="10"/>
          </p:nvPr>
        </p:nvSpPr>
        <p:spPr/>
        <p:txBody>
          <a:bodyPr/>
          <a:lstStyle/>
          <a:p>
            <a:fld id="{D37BA795-6F21-46DE-AA12-D87AB1FCCC58}" type="datetimeFigureOut">
              <a:rPr lang="en-US" smtClean="0"/>
              <a:t>10/17/2024</a:t>
            </a:fld>
            <a:endParaRPr lang="en-US" dirty="0"/>
          </a:p>
        </p:txBody>
      </p:sp>
      <p:sp>
        <p:nvSpPr>
          <p:cNvPr id="5" name="Footer Placeholder 4">
            <a:extLst>
              <a:ext uri="{FF2B5EF4-FFF2-40B4-BE49-F238E27FC236}">
                <a16:creationId xmlns:a16="http://schemas.microsoft.com/office/drawing/2014/main" id="{69673D35-A3D9-23A4-F878-8839DCF1F9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DEF28A7-1964-9259-7B2B-453992A8CB34}"/>
              </a:ext>
            </a:extLst>
          </p:cNvPr>
          <p:cNvSpPr>
            <a:spLocks noGrp="1"/>
          </p:cNvSpPr>
          <p:nvPr>
            <p:ph type="sldNum" sz="quarter" idx="12"/>
          </p:nvPr>
        </p:nvSpPr>
        <p:spPr/>
        <p:txBody>
          <a:bodyPr/>
          <a:lstStyle/>
          <a:p>
            <a:fld id="{AAB836D9-7460-443D-8B46-AADB2DFEAA5E}" type="slidenum">
              <a:rPr lang="en-US" smtClean="0"/>
              <a:t>‹N›</a:t>
            </a:fld>
            <a:endParaRPr lang="en-US" dirty="0"/>
          </a:p>
        </p:txBody>
      </p:sp>
    </p:spTree>
    <p:extLst>
      <p:ext uri="{BB962C8B-B14F-4D97-AF65-F5344CB8AC3E}">
        <p14:creationId xmlns:p14="http://schemas.microsoft.com/office/powerpoint/2010/main" val="2378543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3DDB-3881-FD59-146A-A2E5DF66DE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DC64BBB-0404-0960-984C-2F6ACC5CE69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9D07B9-ABA4-7188-DC2E-009AC4487AAE}"/>
              </a:ext>
            </a:extLst>
          </p:cNvPr>
          <p:cNvSpPr>
            <a:spLocks noGrp="1"/>
          </p:cNvSpPr>
          <p:nvPr>
            <p:ph type="dt" sz="half" idx="10"/>
          </p:nvPr>
        </p:nvSpPr>
        <p:spPr/>
        <p:txBody>
          <a:bodyPr/>
          <a:lstStyle/>
          <a:p>
            <a:fld id="{D37BA795-6F21-46DE-AA12-D87AB1FCCC58}" type="datetimeFigureOut">
              <a:rPr lang="en-US" smtClean="0"/>
              <a:t>10/17/2024</a:t>
            </a:fld>
            <a:endParaRPr lang="en-US" dirty="0"/>
          </a:p>
        </p:txBody>
      </p:sp>
      <p:sp>
        <p:nvSpPr>
          <p:cNvPr id="5" name="Footer Placeholder 4">
            <a:extLst>
              <a:ext uri="{FF2B5EF4-FFF2-40B4-BE49-F238E27FC236}">
                <a16:creationId xmlns:a16="http://schemas.microsoft.com/office/drawing/2014/main" id="{018A0FCE-AA79-19D6-EE15-596A5AD0159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5DB41A7-6F9A-DD7B-CE79-4E05840F3C2F}"/>
              </a:ext>
            </a:extLst>
          </p:cNvPr>
          <p:cNvSpPr>
            <a:spLocks noGrp="1"/>
          </p:cNvSpPr>
          <p:nvPr>
            <p:ph type="sldNum" sz="quarter" idx="12"/>
          </p:nvPr>
        </p:nvSpPr>
        <p:spPr/>
        <p:txBody>
          <a:bodyPr/>
          <a:lstStyle/>
          <a:p>
            <a:fld id="{AAB836D9-7460-443D-8B46-AADB2DFEAA5E}" type="slidenum">
              <a:rPr lang="en-US" smtClean="0"/>
              <a:t>‹N›</a:t>
            </a:fld>
            <a:endParaRPr lang="en-US" dirty="0"/>
          </a:p>
        </p:txBody>
      </p:sp>
    </p:spTree>
    <p:extLst>
      <p:ext uri="{BB962C8B-B14F-4D97-AF65-F5344CB8AC3E}">
        <p14:creationId xmlns:p14="http://schemas.microsoft.com/office/powerpoint/2010/main" val="3348956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27D98-C304-4DF2-8E76-A922EBC5B6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04CEB8-3E0B-DCCE-BA17-8253590110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197158-27FB-BD79-5470-80BE8B3C73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CE1361-30B2-611C-2D34-F515914D1839}"/>
              </a:ext>
            </a:extLst>
          </p:cNvPr>
          <p:cNvSpPr>
            <a:spLocks noGrp="1"/>
          </p:cNvSpPr>
          <p:nvPr>
            <p:ph type="dt" sz="half" idx="10"/>
          </p:nvPr>
        </p:nvSpPr>
        <p:spPr/>
        <p:txBody>
          <a:bodyPr/>
          <a:lstStyle/>
          <a:p>
            <a:fld id="{D37BA795-6F21-46DE-AA12-D87AB1FCCC58}" type="datetimeFigureOut">
              <a:rPr lang="en-US" smtClean="0"/>
              <a:t>10/17/2024</a:t>
            </a:fld>
            <a:endParaRPr lang="en-US" dirty="0"/>
          </a:p>
        </p:txBody>
      </p:sp>
      <p:sp>
        <p:nvSpPr>
          <p:cNvPr id="6" name="Footer Placeholder 5">
            <a:extLst>
              <a:ext uri="{FF2B5EF4-FFF2-40B4-BE49-F238E27FC236}">
                <a16:creationId xmlns:a16="http://schemas.microsoft.com/office/drawing/2014/main" id="{12F9FB7B-5E93-90A6-DB6D-62ABFDE2A76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173A3C0-355A-0EFD-C8A1-CB8874CBDD5C}"/>
              </a:ext>
            </a:extLst>
          </p:cNvPr>
          <p:cNvSpPr>
            <a:spLocks noGrp="1"/>
          </p:cNvSpPr>
          <p:nvPr>
            <p:ph type="sldNum" sz="quarter" idx="12"/>
          </p:nvPr>
        </p:nvSpPr>
        <p:spPr/>
        <p:txBody>
          <a:bodyPr/>
          <a:lstStyle/>
          <a:p>
            <a:fld id="{AAB836D9-7460-443D-8B46-AADB2DFEAA5E}" type="slidenum">
              <a:rPr lang="en-US" smtClean="0"/>
              <a:t>‹N›</a:t>
            </a:fld>
            <a:endParaRPr lang="en-US" dirty="0"/>
          </a:p>
        </p:txBody>
      </p:sp>
    </p:spTree>
    <p:extLst>
      <p:ext uri="{BB962C8B-B14F-4D97-AF65-F5344CB8AC3E}">
        <p14:creationId xmlns:p14="http://schemas.microsoft.com/office/powerpoint/2010/main" val="3815174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A1CBF-2C82-4488-76B2-363C079D68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11DD03-4805-8889-E4DA-7524951404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640328-1313-4CFF-3F55-D67E70DA86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C20180-0BCD-567E-84AE-13AD2435E3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3B90D9-4C2E-3F8B-BE0E-B79BBFE2C5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4CD0EB-7D4B-4AB3-9028-4F7DE09694B8}"/>
              </a:ext>
            </a:extLst>
          </p:cNvPr>
          <p:cNvSpPr>
            <a:spLocks noGrp="1"/>
          </p:cNvSpPr>
          <p:nvPr>
            <p:ph type="dt" sz="half" idx="10"/>
          </p:nvPr>
        </p:nvSpPr>
        <p:spPr/>
        <p:txBody>
          <a:bodyPr/>
          <a:lstStyle/>
          <a:p>
            <a:fld id="{D37BA795-6F21-46DE-AA12-D87AB1FCCC58}" type="datetimeFigureOut">
              <a:rPr lang="en-US" smtClean="0"/>
              <a:t>10/17/2024</a:t>
            </a:fld>
            <a:endParaRPr lang="en-US" dirty="0"/>
          </a:p>
        </p:txBody>
      </p:sp>
      <p:sp>
        <p:nvSpPr>
          <p:cNvPr id="8" name="Footer Placeholder 7">
            <a:extLst>
              <a:ext uri="{FF2B5EF4-FFF2-40B4-BE49-F238E27FC236}">
                <a16:creationId xmlns:a16="http://schemas.microsoft.com/office/drawing/2014/main" id="{E6E17D01-16D0-CE8D-87D8-DE58C52C2B1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FF40AC3-6D66-5EFE-46AC-47AD94FDC992}"/>
              </a:ext>
            </a:extLst>
          </p:cNvPr>
          <p:cNvSpPr>
            <a:spLocks noGrp="1"/>
          </p:cNvSpPr>
          <p:nvPr>
            <p:ph type="sldNum" sz="quarter" idx="12"/>
          </p:nvPr>
        </p:nvSpPr>
        <p:spPr/>
        <p:txBody>
          <a:bodyPr/>
          <a:lstStyle/>
          <a:p>
            <a:fld id="{AAB836D9-7460-443D-8B46-AADB2DFEAA5E}" type="slidenum">
              <a:rPr lang="en-US" smtClean="0"/>
              <a:t>‹N›</a:t>
            </a:fld>
            <a:endParaRPr lang="en-US" dirty="0"/>
          </a:p>
        </p:txBody>
      </p:sp>
    </p:spTree>
    <p:extLst>
      <p:ext uri="{BB962C8B-B14F-4D97-AF65-F5344CB8AC3E}">
        <p14:creationId xmlns:p14="http://schemas.microsoft.com/office/powerpoint/2010/main" val="2769742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CBE14-A651-B502-8DC6-FB80F6B72A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ECC94F-37E5-C672-649F-94711F3DB746}"/>
              </a:ext>
            </a:extLst>
          </p:cNvPr>
          <p:cNvSpPr>
            <a:spLocks noGrp="1"/>
          </p:cNvSpPr>
          <p:nvPr>
            <p:ph type="dt" sz="half" idx="10"/>
          </p:nvPr>
        </p:nvSpPr>
        <p:spPr/>
        <p:txBody>
          <a:bodyPr/>
          <a:lstStyle/>
          <a:p>
            <a:fld id="{D37BA795-6F21-46DE-AA12-D87AB1FCCC58}" type="datetimeFigureOut">
              <a:rPr lang="en-US" smtClean="0"/>
              <a:t>10/17/2024</a:t>
            </a:fld>
            <a:endParaRPr lang="en-US" dirty="0"/>
          </a:p>
        </p:txBody>
      </p:sp>
      <p:sp>
        <p:nvSpPr>
          <p:cNvPr id="4" name="Footer Placeholder 3">
            <a:extLst>
              <a:ext uri="{FF2B5EF4-FFF2-40B4-BE49-F238E27FC236}">
                <a16:creationId xmlns:a16="http://schemas.microsoft.com/office/drawing/2014/main" id="{802FB3F6-F761-33CC-C7BF-6538191586C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71F524F-CF4D-3284-6F72-5334CECBE16E}"/>
              </a:ext>
            </a:extLst>
          </p:cNvPr>
          <p:cNvSpPr>
            <a:spLocks noGrp="1"/>
          </p:cNvSpPr>
          <p:nvPr>
            <p:ph type="sldNum" sz="quarter" idx="12"/>
          </p:nvPr>
        </p:nvSpPr>
        <p:spPr/>
        <p:txBody>
          <a:bodyPr/>
          <a:lstStyle/>
          <a:p>
            <a:fld id="{AAB836D9-7460-443D-8B46-AADB2DFEAA5E}" type="slidenum">
              <a:rPr lang="en-US" smtClean="0"/>
              <a:t>‹N›</a:t>
            </a:fld>
            <a:endParaRPr lang="en-US" dirty="0"/>
          </a:p>
        </p:txBody>
      </p:sp>
    </p:spTree>
    <p:extLst>
      <p:ext uri="{BB962C8B-B14F-4D97-AF65-F5344CB8AC3E}">
        <p14:creationId xmlns:p14="http://schemas.microsoft.com/office/powerpoint/2010/main" val="1135971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1254F8-8E9F-838E-5A79-4D66D2D39DE1}"/>
              </a:ext>
            </a:extLst>
          </p:cNvPr>
          <p:cNvSpPr>
            <a:spLocks noGrp="1"/>
          </p:cNvSpPr>
          <p:nvPr>
            <p:ph type="dt" sz="half" idx="10"/>
          </p:nvPr>
        </p:nvSpPr>
        <p:spPr/>
        <p:txBody>
          <a:bodyPr/>
          <a:lstStyle/>
          <a:p>
            <a:fld id="{D37BA795-6F21-46DE-AA12-D87AB1FCCC58}" type="datetimeFigureOut">
              <a:rPr lang="en-US" smtClean="0"/>
              <a:t>10/17/2024</a:t>
            </a:fld>
            <a:endParaRPr lang="en-US" dirty="0"/>
          </a:p>
        </p:txBody>
      </p:sp>
      <p:sp>
        <p:nvSpPr>
          <p:cNvPr id="3" name="Footer Placeholder 2">
            <a:extLst>
              <a:ext uri="{FF2B5EF4-FFF2-40B4-BE49-F238E27FC236}">
                <a16:creationId xmlns:a16="http://schemas.microsoft.com/office/drawing/2014/main" id="{12CC5DA9-4631-569B-9352-339D2D5EB8C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1FE2F52-9CEC-C3D7-7593-736863E97E02}"/>
              </a:ext>
            </a:extLst>
          </p:cNvPr>
          <p:cNvSpPr>
            <a:spLocks noGrp="1"/>
          </p:cNvSpPr>
          <p:nvPr>
            <p:ph type="sldNum" sz="quarter" idx="12"/>
          </p:nvPr>
        </p:nvSpPr>
        <p:spPr/>
        <p:txBody>
          <a:bodyPr/>
          <a:lstStyle/>
          <a:p>
            <a:fld id="{AAB836D9-7460-443D-8B46-AADB2DFEAA5E}" type="slidenum">
              <a:rPr lang="en-US" smtClean="0"/>
              <a:t>‹N›</a:t>
            </a:fld>
            <a:endParaRPr lang="en-US" dirty="0"/>
          </a:p>
        </p:txBody>
      </p:sp>
    </p:spTree>
    <p:extLst>
      <p:ext uri="{BB962C8B-B14F-4D97-AF65-F5344CB8AC3E}">
        <p14:creationId xmlns:p14="http://schemas.microsoft.com/office/powerpoint/2010/main" val="3104767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AE6FB-582C-559D-CFAE-61694C24D8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C08B0D-B356-8666-AF94-01E719BCB0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B446EE-71A7-2E17-6C54-20C48ECB59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F9EAF6-09B6-5FF3-17EA-462CBD67C00D}"/>
              </a:ext>
            </a:extLst>
          </p:cNvPr>
          <p:cNvSpPr>
            <a:spLocks noGrp="1"/>
          </p:cNvSpPr>
          <p:nvPr>
            <p:ph type="dt" sz="half" idx="10"/>
          </p:nvPr>
        </p:nvSpPr>
        <p:spPr/>
        <p:txBody>
          <a:bodyPr/>
          <a:lstStyle/>
          <a:p>
            <a:fld id="{D37BA795-6F21-46DE-AA12-D87AB1FCCC58}" type="datetimeFigureOut">
              <a:rPr lang="en-US" smtClean="0"/>
              <a:t>10/17/2024</a:t>
            </a:fld>
            <a:endParaRPr lang="en-US" dirty="0"/>
          </a:p>
        </p:txBody>
      </p:sp>
      <p:sp>
        <p:nvSpPr>
          <p:cNvPr id="6" name="Footer Placeholder 5">
            <a:extLst>
              <a:ext uri="{FF2B5EF4-FFF2-40B4-BE49-F238E27FC236}">
                <a16:creationId xmlns:a16="http://schemas.microsoft.com/office/drawing/2014/main" id="{704A3821-6609-640C-E02B-DEB53BAE50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33AC74-FC1F-683F-073A-8C52E4BE790A}"/>
              </a:ext>
            </a:extLst>
          </p:cNvPr>
          <p:cNvSpPr>
            <a:spLocks noGrp="1"/>
          </p:cNvSpPr>
          <p:nvPr>
            <p:ph type="sldNum" sz="quarter" idx="12"/>
          </p:nvPr>
        </p:nvSpPr>
        <p:spPr/>
        <p:txBody>
          <a:bodyPr/>
          <a:lstStyle/>
          <a:p>
            <a:fld id="{AAB836D9-7460-443D-8B46-AADB2DFEAA5E}" type="slidenum">
              <a:rPr lang="en-US" smtClean="0"/>
              <a:t>‹N›</a:t>
            </a:fld>
            <a:endParaRPr lang="en-US" dirty="0"/>
          </a:p>
        </p:txBody>
      </p:sp>
    </p:spTree>
    <p:extLst>
      <p:ext uri="{BB962C8B-B14F-4D97-AF65-F5344CB8AC3E}">
        <p14:creationId xmlns:p14="http://schemas.microsoft.com/office/powerpoint/2010/main" val="634938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7CCA5-1043-1C26-B9DA-F3C17A87C9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DF26CA-0245-C4A3-8FD4-5EFA444EF0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5F57097-3E7F-B4A3-6F09-257E2A0AA3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6B63C9-54F0-CD18-FB02-8537B7B394B9}"/>
              </a:ext>
            </a:extLst>
          </p:cNvPr>
          <p:cNvSpPr>
            <a:spLocks noGrp="1"/>
          </p:cNvSpPr>
          <p:nvPr>
            <p:ph type="dt" sz="half" idx="10"/>
          </p:nvPr>
        </p:nvSpPr>
        <p:spPr/>
        <p:txBody>
          <a:bodyPr/>
          <a:lstStyle/>
          <a:p>
            <a:fld id="{D37BA795-6F21-46DE-AA12-D87AB1FCCC58}" type="datetimeFigureOut">
              <a:rPr lang="en-US" smtClean="0"/>
              <a:t>10/17/2024</a:t>
            </a:fld>
            <a:endParaRPr lang="en-US" dirty="0"/>
          </a:p>
        </p:txBody>
      </p:sp>
      <p:sp>
        <p:nvSpPr>
          <p:cNvPr id="6" name="Footer Placeholder 5">
            <a:extLst>
              <a:ext uri="{FF2B5EF4-FFF2-40B4-BE49-F238E27FC236}">
                <a16:creationId xmlns:a16="http://schemas.microsoft.com/office/drawing/2014/main" id="{81781ACB-383A-734D-40DE-0FFF78FCC7B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2F379BE-E878-7BA5-0FA4-BCF69CD1BE59}"/>
              </a:ext>
            </a:extLst>
          </p:cNvPr>
          <p:cNvSpPr>
            <a:spLocks noGrp="1"/>
          </p:cNvSpPr>
          <p:nvPr>
            <p:ph type="sldNum" sz="quarter" idx="12"/>
          </p:nvPr>
        </p:nvSpPr>
        <p:spPr/>
        <p:txBody>
          <a:bodyPr/>
          <a:lstStyle/>
          <a:p>
            <a:fld id="{AAB836D9-7460-443D-8B46-AADB2DFEAA5E}" type="slidenum">
              <a:rPr lang="en-US" smtClean="0"/>
              <a:t>‹N›</a:t>
            </a:fld>
            <a:endParaRPr lang="en-US" dirty="0"/>
          </a:p>
        </p:txBody>
      </p:sp>
    </p:spTree>
    <p:extLst>
      <p:ext uri="{BB962C8B-B14F-4D97-AF65-F5344CB8AC3E}">
        <p14:creationId xmlns:p14="http://schemas.microsoft.com/office/powerpoint/2010/main" val="1506506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C2516-DB31-0E9F-D895-5EDCC3CC0B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DDC0DF0-D363-9B0B-4CDC-DF38A050C2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247E34-CA72-DDE0-D65B-C1DBF04BB19A}"/>
              </a:ext>
            </a:extLst>
          </p:cNvPr>
          <p:cNvSpPr>
            <a:spLocks noGrp="1"/>
          </p:cNvSpPr>
          <p:nvPr>
            <p:ph type="dt" sz="half" idx="10"/>
          </p:nvPr>
        </p:nvSpPr>
        <p:spPr/>
        <p:txBody>
          <a:bodyPr/>
          <a:lstStyle/>
          <a:p>
            <a:fld id="{D37BA795-6F21-46DE-AA12-D87AB1FCCC58}" type="datetimeFigureOut">
              <a:rPr lang="en-US" smtClean="0"/>
              <a:t>10/17/2024</a:t>
            </a:fld>
            <a:endParaRPr lang="en-US" dirty="0"/>
          </a:p>
        </p:txBody>
      </p:sp>
      <p:sp>
        <p:nvSpPr>
          <p:cNvPr id="5" name="Footer Placeholder 4">
            <a:extLst>
              <a:ext uri="{FF2B5EF4-FFF2-40B4-BE49-F238E27FC236}">
                <a16:creationId xmlns:a16="http://schemas.microsoft.com/office/drawing/2014/main" id="{CF425025-CD96-74F1-53A6-00D01FFF02A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7E159DF-6DF8-2DC2-DC0C-2BEF491AA7EC}"/>
              </a:ext>
            </a:extLst>
          </p:cNvPr>
          <p:cNvSpPr>
            <a:spLocks noGrp="1"/>
          </p:cNvSpPr>
          <p:nvPr>
            <p:ph type="sldNum" sz="quarter" idx="12"/>
          </p:nvPr>
        </p:nvSpPr>
        <p:spPr/>
        <p:txBody>
          <a:bodyPr/>
          <a:lstStyle/>
          <a:p>
            <a:fld id="{AAB836D9-7460-443D-8B46-AADB2DFEAA5E}" type="slidenum">
              <a:rPr lang="en-US" smtClean="0"/>
              <a:t>‹N›</a:t>
            </a:fld>
            <a:endParaRPr lang="en-US" dirty="0"/>
          </a:p>
        </p:txBody>
      </p:sp>
    </p:spTree>
    <p:extLst>
      <p:ext uri="{BB962C8B-B14F-4D97-AF65-F5344CB8AC3E}">
        <p14:creationId xmlns:p14="http://schemas.microsoft.com/office/powerpoint/2010/main" val="2124978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17971B-5F25-BB35-A149-406F1740B8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AC2748E-03F7-B4D2-B20B-C880BA43E2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012D77-00E7-4C21-18FE-F92DB4E34E2E}"/>
              </a:ext>
            </a:extLst>
          </p:cNvPr>
          <p:cNvSpPr>
            <a:spLocks noGrp="1"/>
          </p:cNvSpPr>
          <p:nvPr>
            <p:ph type="dt" sz="half" idx="10"/>
          </p:nvPr>
        </p:nvSpPr>
        <p:spPr/>
        <p:txBody>
          <a:bodyPr/>
          <a:lstStyle/>
          <a:p>
            <a:fld id="{D37BA795-6F21-46DE-AA12-D87AB1FCCC58}" type="datetimeFigureOut">
              <a:rPr lang="en-US" smtClean="0"/>
              <a:t>10/17/2024</a:t>
            </a:fld>
            <a:endParaRPr lang="en-US" dirty="0"/>
          </a:p>
        </p:txBody>
      </p:sp>
      <p:sp>
        <p:nvSpPr>
          <p:cNvPr id="5" name="Footer Placeholder 4">
            <a:extLst>
              <a:ext uri="{FF2B5EF4-FFF2-40B4-BE49-F238E27FC236}">
                <a16:creationId xmlns:a16="http://schemas.microsoft.com/office/drawing/2014/main" id="{4E6BBC66-395F-995D-7C78-8FF64D53578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C94FB0-986F-590E-7A7C-BCC8E76D2D77}"/>
              </a:ext>
            </a:extLst>
          </p:cNvPr>
          <p:cNvSpPr>
            <a:spLocks noGrp="1"/>
          </p:cNvSpPr>
          <p:nvPr>
            <p:ph type="sldNum" sz="quarter" idx="12"/>
          </p:nvPr>
        </p:nvSpPr>
        <p:spPr/>
        <p:txBody>
          <a:bodyPr/>
          <a:lstStyle/>
          <a:p>
            <a:fld id="{AAB836D9-7460-443D-8B46-AADB2DFEAA5E}" type="slidenum">
              <a:rPr lang="en-US" smtClean="0"/>
              <a:t>‹N›</a:t>
            </a:fld>
            <a:endParaRPr lang="en-US" dirty="0"/>
          </a:p>
        </p:txBody>
      </p:sp>
    </p:spTree>
    <p:extLst>
      <p:ext uri="{BB962C8B-B14F-4D97-AF65-F5344CB8AC3E}">
        <p14:creationId xmlns:p14="http://schemas.microsoft.com/office/powerpoint/2010/main" val="2092262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91EA44-85AE-972A-6532-353BC12A8A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E983AE-E1A1-C9EC-24EB-2289E2D7FA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3979-E065-9F12-BFC4-87FC41415B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37BA795-6F21-46DE-AA12-D87AB1FCCC58}" type="datetimeFigureOut">
              <a:rPr lang="en-US" smtClean="0"/>
              <a:t>10/17/2024</a:t>
            </a:fld>
            <a:endParaRPr lang="en-US" dirty="0"/>
          </a:p>
        </p:txBody>
      </p:sp>
      <p:sp>
        <p:nvSpPr>
          <p:cNvPr id="5" name="Footer Placeholder 4">
            <a:extLst>
              <a:ext uri="{FF2B5EF4-FFF2-40B4-BE49-F238E27FC236}">
                <a16:creationId xmlns:a16="http://schemas.microsoft.com/office/drawing/2014/main" id="{95B9E432-A9EA-183A-44AA-3E98C8E3AF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F4DF6CA2-762A-F1E2-4BAC-84126E49DE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B836D9-7460-443D-8B46-AADB2DFEAA5E}" type="slidenum">
              <a:rPr lang="en-US" smtClean="0"/>
              <a:t>‹N›</a:t>
            </a:fld>
            <a:endParaRPr lang="en-US" dirty="0"/>
          </a:p>
        </p:txBody>
      </p:sp>
    </p:spTree>
    <p:extLst>
      <p:ext uri="{BB962C8B-B14F-4D97-AF65-F5344CB8AC3E}">
        <p14:creationId xmlns:p14="http://schemas.microsoft.com/office/powerpoint/2010/main" val="1121098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
          </a:xfrm>
          <a:custGeom>
            <a:avLst/>
            <a:gdLst/>
            <a:ahLst/>
            <a:cxnLst/>
            <a:rect l="l" t="t" r="r" b="b"/>
            <a:pathLst>
              <a:path w="18288000" h="1028700">
                <a:moveTo>
                  <a:pt x="0" y="0"/>
                </a:moveTo>
                <a:lnTo>
                  <a:pt x="18287999" y="0"/>
                </a:lnTo>
                <a:lnTo>
                  <a:pt x="18287999" y="1028699"/>
                </a:lnTo>
                <a:lnTo>
                  <a:pt x="0" y="1028699"/>
                </a:lnTo>
                <a:lnTo>
                  <a:pt x="0" y="0"/>
                </a:lnTo>
                <a:close/>
              </a:path>
            </a:pathLst>
          </a:custGeom>
          <a:solidFill>
            <a:srgbClr val="E3DE1C"/>
          </a:solidFill>
        </p:spPr>
        <p:txBody>
          <a:bodyPr wrap="square" lIns="0" tIns="0" rIns="0" bIns="0" rtlCol="0"/>
          <a:lstStyle/>
          <a:p>
            <a:endParaRPr sz="1200" dirty="0"/>
          </a:p>
        </p:txBody>
      </p:sp>
      <p:sp>
        <p:nvSpPr>
          <p:cNvPr id="2" name="Holder 2"/>
          <p:cNvSpPr>
            <a:spLocks noGrp="1"/>
          </p:cNvSpPr>
          <p:nvPr>
            <p:ph type="title"/>
          </p:nvPr>
        </p:nvSpPr>
        <p:spPr>
          <a:xfrm>
            <a:off x="4501410" y="1064254"/>
            <a:ext cx="2793153" cy="839893"/>
          </a:xfrm>
          <a:prstGeom prst="rect">
            <a:avLst/>
          </a:prstGeom>
        </p:spPr>
        <p:txBody>
          <a:bodyPr wrap="square" lIns="0" tIns="0" rIns="0" bIns="0">
            <a:spAutoFit/>
          </a:bodyPr>
          <a:lstStyle>
            <a:lvl1pPr>
              <a:defRPr sz="81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10/17/2024</a:t>
            </a:fld>
            <a:endParaRPr lang="en-US" dirty="0"/>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dirty="0"/>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0.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www.youtube.com/watch?v=AQIQCOY_Im0" TargetMode="External"/><Relationship Id="rId4" Type="http://schemas.openxmlformats.org/officeDocument/2006/relationships/image" Target="../media/image28.jp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diagramColors" Target="../diagrams/colors4.xml"/><Relationship Id="rId3" Type="http://schemas.openxmlformats.org/officeDocument/2006/relationships/image" Target="../media/image40.png"/><Relationship Id="rId7" Type="http://schemas.openxmlformats.org/officeDocument/2006/relationships/diagramQuickStyle" Target="../diagrams/quickStyle3.xml"/><Relationship Id="rId12" Type="http://schemas.openxmlformats.org/officeDocument/2006/relationships/diagramQuickStyle" Target="../diagrams/quickStyle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Layout" Target="../diagrams/layout3.xml"/><Relationship Id="rId11" Type="http://schemas.openxmlformats.org/officeDocument/2006/relationships/diagramLayout" Target="../diagrams/layout4.xml"/><Relationship Id="rId5" Type="http://schemas.openxmlformats.org/officeDocument/2006/relationships/diagramData" Target="../diagrams/data3.xml"/><Relationship Id="rId10" Type="http://schemas.openxmlformats.org/officeDocument/2006/relationships/diagramData" Target="../diagrams/data4.xml"/><Relationship Id="rId4" Type="http://schemas.openxmlformats.org/officeDocument/2006/relationships/image" Target="../media/image41.svg"/><Relationship Id="rId9" Type="http://schemas.microsoft.com/office/2007/relationships/diagramDrawing" Target="../diagrams/drawing3.xml"/><Relationship Id="rId14" Type="http://schemas.microsoft.com/office/2007/relationships/diagramDrawing" Target="../diagrams/drawing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youtu.be/hV40u2FNFBk?feature=shared"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52.png"/><Relationship Id="rId18" Type="http://schemas.openxmlformats.org/officeDocument/2006/relationships/image" Target="../media/image15.png"/><Relationship Id="rId3" Type="http://schemas.openxmlformats.org/officeDocument/2006/relationships/image" Target="../media/image1.png"/><Relationship Id="rId21" Type="http://schemas.openxmlformats.org/officeDocument/2006/relationships/image" Target="../media/image59.png"/><Relationship Id="rId7" Type="http://schemas.openxmlformats.org/officeDocument/2006/relationships/image" Target="../media/image5.jp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notesSlide" Target="../notesSlides/notesSlide22.xml"/><Relationship Id="rId16" Type="http://schemas.openxmlformats.org/officeDocument/2006/relationships/image" Target="../media/image55.png"/><Relationship Id="rId20" Type="http://schemas.openxmlformats.org/officeDocument/2006/relationships/image" Target="../media/image58.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50.png"/><Relationship Id="rId5" Type="http://schemas.openxmlformats.org/officeDocument/2006/relationships/image" Target="../media/image3.jpg"/><Relationship Id="rId15" Type="http://schemas.openxmlformats.org/officeDocument/2006/relationships/image" Target="../media/image54.png"/><Relationship Id="rId10" Type="http://schemas.openxmlformats.org/officeDocument/2006/relationships/image" Target="../media/image7.png"/><Relationship Id="rId19" Type="http://schemas.openxmlformats.org/officeDocument/2006/relationships/image" Target="../media/image57.png"/><Relationship Id="rId4" Type="http://schemas.openxmlformats.org/officeDocument/2006/relationships/image" Target="../media/image2.png"/><Relationship Id="rId9" Type="http://schemas.openxmlformats.org/officeDocument/2006/relationships/image" Target="../media/image49.png"/><Relationship Id="rId14" Type="http://schemas.openxmlformats.org/officeDocument/2006/relationships/image" Target="../media/image53.png"/><Relationship Id="rId22"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5252767"/>
            <a:ext cx="2690283" cy="1162050"/>
            <a:chOff x="0" y="7879150"/>
            <a:chExt cx="4035425" cy="1743075"/>
          </a:xfrm>
        </p:grpSpPr>
        <p:pic>
          <p:nvPicPr>
            <p:cNvPr id="3" name="object 3"/>
            <p:cNvPicPr/>
            <p:nvPr/>
          </p:nvPicPr>
          <p:blipFill>
            <a:blip r:embed="rId3" cstate="print"/>
            <a:stretch>
              <a:fillRect/>
            </a:stretch>
          </p:blipFill>
          <p:spPr>
            <a:xfrm>
              <a:off x="0" y="8001914"/>
              <a:ext cx="2295524" cy="1619249"/>
            </a:xfrm>
            <a:prstGeom prst="rect">
              <a:avLst/>
            </a:prstGeom>
          </p:spPr>
        </p:pic>
        <p:pic>
          <p:nvPicPr>
            <p:cNvPr id="4" name="object 4"/>
            <p:cNvPicPr/>
            <p:nvPr/>
          </p:nvPicPr>
          <p:blipFill>
            <a:blip r:embed="rId4" cstate="print"/>
            <a:stretch>
              <a:fillRect/>
            </a:stretch>
          </p:blipFill>
          <p:spPr>
            <a:xfrm>
              <a:off x="2292276" y="7879150"/>
              <a:ext cx="1743074" cy="1743074"/>
            </a:xfrm>
            <a:prstGeom prst="rect">
              <a:avLst/>
            </a:prstGeom>
          </p:spPr>
        </p:pic>
      </p:grpSp>
      <p:pic>
        <p:nvPicPr>
          <p:cNvPr id="5" name="object 5"/>
          <p:cNvPicPr/>
          <p:nvPr/>
        </p:nvPicPr>
        <p:blipFill>
          <a:blip r:embed="rId5" cstate="print"/>
          <a:stretch>
            <a:fillRect/>
          </a:stretch>
        </p:blipFill>
        <p:spPr>
          <a:xfrm>
            <a:off x="4303318" y="5524923"/>
            <a:ext cx="1795721" cy="745787"/>
          </a:xfrm>
          <a:prstGeom prst="rect">
            <a:avLst/>
          </a:prstGeom>
        </p:spPr>
      </p:pic>
      <p:pic>
        <p:nvPicPr>
          <p:cNvPr id="6" name="object 6"/>
          <p:cNvPicPr/>
          <p:nvPr/>
        </p:nvPicPr>
        <p:blipFill>
          <a:blip r:embed="rId6" cstate="print"/>
          <a:stretch>
            <a:fillRect/>
          </a:stretch>
        </p:blipFill>
        <p:spPr>
          <a:xfrm>
            <a:off x="6219642" y="5125475"/>
            <a:ext cx="1737607" cy="128904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581089"/>
            <a:ext cx="12192000" cy="277283"/>
          </a:xfrm>
          <a:custGeom>
            <a:avLst/>
            <a:gdLst/>
            <a:ahLst/>
            <a:cxnLst/>
            <a:rect l="l" t="t" r="r" b="b"/>
            <a:pathLst>
              <a:path w="18288000" h="415925">
                <a:moveTo>
                  <a:pt x="18287999" y="415367"/>
                </a:moveTo>
                <a:lnTo>
                  <a:pt x="0" y="415367"/>
                </a:lnTo>
                <a:lnTo>
                  <a:pt x="0" y="0"/>
                </a:lnTo>
                <a:lnTo>
                  <a:pt x="18287999" y="0"/>
                </a:lnTo>
                <a:lnTo>
                  <a:pt x="18287999" y="415367"/>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dirty="0"/>
          </a:p>
        </p:txBody>
      </p:sp>
      <p:pic>
        <p:nvPicPr>
          <p:cNvPr id="9" name="object 9"/>
          <p:cNvPicPr/>
          <p:nvPr/>
        </p:nvPicPr>
        <p:blipFill>
          <a:blip r:embed="rId8" cstate="print"/>
          <a:stretch>
            <a:fillRect/>
          </a:stretch>
        </p:blipFill>
        <p:spPr>
          <a:xfrm>
            <a:off x="10527989" y="1137461"/>
            <a:ext cx="1327149" cy="1396999"/>
          </a:xfrm>
          <a:prstGeom prst="rect">
            <a:avLst/>
          </a:prstGeom>
        </p:spPr>
      </p:pic>
      <p:pic>
        <p:nvPicPr>
          <p:cNvPr id="10" name="object 10"/>
          <p:cNvPicPr/>
          <p:nvPr/>
        </p:nvPicPr>
        <p:blipFill>
          <a:blip r:embed="rId9" cstate="print"/>
          <a:stretch>
            <a:fillRect/>
          </a:stretch>
        </p:blipFill>
        <p:spPr>
          <a:xfrm>
            <a:off x="7954941" y="5638464"/>
            <a:ext cx="1777999" cy="488949"/>
          </a:xfrm>
          <a:prstGeom prst="rect">
            <a:avLst/>
          </a:prstGeom>
        </p:spPr>
      </p:pic>
      <p:pic>
        <p:nvPicPr>
          <p:cNvPr id="11" name="object 11"/>
          <p:cNvPicPr/>
          <p:nvPr/>
        </p:nvPicPr>
        <p:blipFill>
          <a:blip r:embed="rId10" cstate="print"/>
          <a:stretch>
            <a:fillRect/>
          </a:stretch>
        </p:blipFill>
        <p:spPr>
          <a:xfrm>
            <a:off x="9820230" y="5589356"/>
            <a:ext cx="534561" cy="537599"/>
          </a:xfrm>
          <a:prstGeom prst="rect">
            <a:avLst/>
          </a:prstGeom>
        </p:spPr>
      </p:pic>
      <p:sp>
        <p:nvSpPr>
          <p:cNvPr id="12" name="object 12"/>
          <p:cNvSpPr/>
          <p:nvPr/>
        </p:nvSpPr>
        <p:spPr>
          <a:xfrm>
            <a:off x="10430264" y="5699624"/>
            <a:ext cx="786977" cy="134620"/>
          </a:xfrm>
          <a:custGeom>
            <a:avLst/>
            <a:gdLst/>
            <a:ahLst/>
            <a:cxnLst/>
            <a:rect l="l" t="t" r="r" b="b"/>
            <a:pathLst>
              <a:path w="1180465" h="201929">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w="1180465" h="201929">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w="1180465" h="201929">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w="1180465" h="201929">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dirty="0"/>
          </a:p>
        </p:txBody>
      </p:sp>
      <p:grpSp>
        <p:nvGrpSpPr>
          <p:cNvPr id="13" name="object 13"/>
          <p:cNvGrpSpPr/>
          <p:nvPr/>
        </p:nvGrpSpPr>
        <p:grpSpPr>
          <a:xfrm>
            <a:off x="11255654" y="5699867"/>
            <a:ext cx="736600" cy="134197"/>
            <a:chOff x="16883481" y="8549800"/>
            <a:chExt cx="1104900" cy="201295"/>
          </a:xfrm>
        </p:grpSpPr>
        <p:pic>
          <p:nvPicPr>
            <p:cNvPr id="14" name="object 14"/>
            <p:cNvPicPr/>
            <p:nvPr/>
          </p:nvPicPr>
          <p:blipFill>
            <a:blip r:embed="rId11" cstate="print"/>
            <a:stretch>
              <a:fillRect/>
            </a:stretch>
          </p:blipFill>
          <p:spPr>
            <a:xfrm>
              <a:off x="16883481" y="8551762"/>
              <a:ext cx="493393" cy="197072"/>
            </a:xfrm>
            <a:prstGeom prst="rect">
              <a:avLst/>
            </a:prstGeom>
          </p:spPr>
        </p:pic>
        <p:sp>
          <p:nvSpPr>
            <p:cNvPr id="15" name="object 15"/>
            <p:cNvSpPr/>
            <p:nvPr/>
          </p:nvSpPr>
          <p:spPr>
            <a:xfrm>
              <a:off x="17398772" y="8549804"/>
              <a:ext cx="215265" cy="201295"/>
            </a:xfrm>
            <a:custGeom>
              <a:avLst/>
              <a:gdLst/>
              <a:ahLst/>
              <a:cxnLst/>
              <a:rect l="l" t="t" r="r" b="b"/>
              <a:pathLst>
                <a:path w="215265" h="201295">
                  <a:moveTo>
                    <a:pt x="41503" y="2705"/>
                  </a:moveTo>
                  <a:lnTo>
                    <a:pt x="0" y="2705"/>
                  </a:lnTo>
                  <a:lnTo>
                    <a:pt x="0" y="198501"/>
                  </a:lnTo>
                  <a:lnTo>
                    <a:pt x="41503" y="198501"/>
                  </a:lnTo>
                  <a:lnTo>
                    <a:pt x="41503" y="2705"/>
                  </a:lnTo>
                  <a:close/>
                </a:path>
                <a:path w="215265" h="20129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dirty="0"/>
            </a:p>
          </p:txBody>
        </p:sp>
        <p:pic>
          <p:nvPicPr>
            <p:cNvPr id="16" name="object 16"/>
            <p:cNvPicPr/>
            <p:nvPr/>
          </p:nvPicPr>
          <p:blipFill>
            <a:blip r:embed="rId12" cstate="print"/>
            <a:stretch>
              <a:fillRect/>
            </a:stretch>
          </p:blipFill>
          <p:spPr>
            <a:xfrm>
              <a:off x="17632935" y="8551762"/>
              <a:ext cx="354959" cy="197072"/>
            </a:xfrm>
            <a:prstGeom prst="rect">
              <a:avLst/>
            </a:prstGeom>
          </p:spPr>
        </p:pic>
      </p:grpSp>
      <p:grpSp>
        <p:nvGrpSpPr>
          <p:cNvPr id="17" name="object 17"/>
          <p:cNvGrpSpPr/>
          <p:nvPr/>
        </p:nvGrpSpPr>
        <p:grpSpPr>
          <a:xfrm>
            <a:off x="10428312" y="5911163"/>
            <a:ext cx="557529" cy="105833"/>
            <a:chOff x="15642468" y="8866744"/>
            <a:chExt cx="836294" cy="158750"/>
          </a:xfrm>
        </p:grpSpPr>
        <p:pic>
          <p:nvPicPr>
            <p:cNvPr id="18" name="object 18"/>
            <p:cNvPicPr/>
            <p:nvPr/>
          </p:nvPicPr>
          <p:blipFill>
            <a:blip r:embed="rId13" cstate="print"/>
            <a:stretch>
              <a:fillRect/>
            </a:stretch>
          </p:blipFill>
          <p:spPr>
            <a:xfrm>
              <a:off x="15642468" y="8866867"/>
              <a:ext cx="117136" cy="158410"/>
            </a:xfrm>
            <a:prstGeom prst="rect">
              <a:avLst/>
            </a:prstGeom>
          </p:spPr>
        </p:pic>
        <p:sp>
          <p:nvSpPr>
            <p:cNvPr id="19" name="object 19"/>
            <p:cNvSpPr/>
            <p:nvPr/>
          </p:nvSpPr>
          <p:spPr>
            <a:xfrm>
              <a:off x="15784449" y="8869590"/>
              <a:ext cx="88900" cy="154305"/>
            </a:xfrm>
            <a:custGeom>
              <a:avLst/>
              <a:gdLst/>
              <a:ahLst/>
              <a:cxnLst/>
              <a:rect l="l" t="t" r="r" b="b"/>
              <a:pathLst>
                <a:path w="88900" h="154304">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dirty="0"/>
            </a:p>
          </p:txBody>
        </p:sp>
        <p:pic>
          <p:nvPicPr>
            <p:cNvPr id="20" name="object 20"/>
            <p:cNvPicPr/>
            <p:nvPr/>
          </p:nvPicPr>
          <p:blipFill>
            <a:blip r:embed="rId14" cstate="print"/>
            <a:stretch>
              <a:fillRect/>
            </a:stretch>
          </p:blipFill>
          <p:spPr>
            <a:xfrm>
              <a:off x="15902935" y="8869074"/>
              <a:ext cx="136598" cy="154119"/>
            </a:xfrm>
            <a:prstGeom prst="rect">
              <a:avLst/>
            </a:prstGeom>
          </p:spPr>
        </p:pic>
        <p:sp>
          <p:nvSpPr>
            <p:cNvPr id="21" name="object 21"/>
            <p:cNvSpPr/>
            <p:nvPr/>
          </p:nvSpPr>
          <p:spPr>
            <a:xfrm>
              <a:off x="16061068" y="8869590"/>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dirty="0"/>
            </a:p>
          </p:txBody>
        </p:sp>
        <p:pic>
          <p:nvPicPr>
            <p:cNvPr id="22" name="object 22"/>
            <p:cNvPicPr/>
            <p:nvPr/>
          </p:nvPicPr>
          <p:blipFill>
            <a:blip r:embed="rId15" cstate="print"/>
            <a:stretch>
              <a:fillRect/>
            </a:stretch>
          </p:blipFill>
          <p:spPr>
            <a:xfrm>
              <a:off x="16198653" y="8866744"/>
              <a:ext cx="279806" cy="158656"/>
            </a:xfrm>
            <a:prstGeom prst="rect">
              <a:avLst/>
            </a:prstGeom>
          </p:spPr>
        </p:pic>
      </p:grpSp>
      <p:grpSp>
        <p:nvGrpSpPr>
          <p:cNvPr id="23" name="object 23"/>
          <p:cNvGrpSpPr/>
          <p:nvPr/>
        </p:nvGrpSpPr>
        <p:grpSpPr>
          <a:xfrm>
            <a:off x="11035008" y="5911245"/>
            <a:ext cx="400050" cy="105833"/>
            <a:chOff x="16552512" y="8866867"/>
            <a:chExt cx="600075" cy="158750"/>
          </a:xfrm>
        </p:grpSpPr>
        <p:pic>
          <p:nvPicPr>
            <p:cNvPr id="24" name="object 24"/>
            <p:cNvPicPr/>
            <p:nvPr/>
          </p:nvPicPr>
          <p:blipFill>
            <a:blip r:embed="rId16" cstate="print"/>
            <a:stretch>
              <a:fillRect/>
            </a:stretch>
          </p:blipFill>
          <p:spPr>
            <a:xfrm>
              <a:off x="16552512" y="8866867"/>
              <a:ext cx="227174" cy="158410"/>
            </a:xfrm>
            <a:prstGeom prst="rect">
              <a:avLst/>
            </a:prstGeom>
          </p:spPr>
        </p:pic>
        <p:pic>
          <p:nvPicPr>
            <p:cNvPr id="25" name="object 25"/>
            <p:cNvPicPr/>
            <p:nvPr/>
          </p:nvPicPr>
          <p:blipFill>
            <a:blip r:embed="rId17" cstate="print"/>
            <a:stretch>
              <a:fillRect/>
            </a:stretch>
          </p:blipFill>
          <p:spPr>
            <a:xfrm>
              <a:off x="16800127" y="8869074"/>
              <a:ext cx="126316" cy="156203"/>
            </a:xfrm>
            <a:prstGeom prst="rect">
              <a:avLst/>
            </a:prstGeom>
          </p:spPr>
        </p:pic>
        <p:pic>
          <p:nvPicPr>
            <p:cNvPr id="26" name="object 26"/>
            <p:cNvPicPr/>
            <p:nvPr/>
          </p:nvPicPr>
          <p:blipFill>
            <a:blip r:embed="rId18" cstate="print"/>
            <a:stretch>
              <a:fillRect/>
            </a:stretch>
          </p:blipFill>
          <p:spPr>
            <a:xfrm>
              <a:off x="16962061" y="8868951"/>
              <a:ext cx="127663" cy="154119"/>
            </a:xfrm>
            <a:prstGeom prst="rect">
              <a:avLst/>
            </a:prstGeom>
          </p:spPr>
        </p:pic>
        <p:sp>
          <p:nvSpPr>
            <p:cNvPr id="27" name="object 27"/>
            <p:cNvSpPr/>
            <p:nvPr/>
          </p:nvSpPr>
          <p:spPr>
            <a:xfrm>
              <a:off x="17119345" y="8869074"/>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dirty="0"/>
            </a:p>
          </p:txBody>
        </p:sp>
      </p:grpSp>
      <p:grpSp>
        <p:nvGrpSpPr>
          <p:cNvPr id="28" name="object 28"/>
          <p:cNvGrpSpPr/>
          <p:nvPr/>
        </p:nvGrpSpPr>
        <p:grpSpPr>
          <a:xfrm>
            <a:off x="11482094" y="5911163"/>
            <a:ext cx="509693" cy="105833"/>
            <a:chOff x="17223140" y="8866744"/>
            <a:chExt cx="764540" cy="158750"/>
          </a:xfrm>
        </p:grpSpPr>
        <p:pic>
          <p:nvPicPr>
            <p:cNvPr id="29" name="object 29"/>
            <p:cNvPicPr/>
            <p:nvPr/>
          </p:nvPicPr>
          <p:blipFill>
            <a:blip r:embed="rId19" cstate="print"/>
            <a:stretch>
              <a:fillRect/>
            </a:stretch>
          </p:blipFill>
          <p:spPr>
            <a:xfrm>
              <a:off x="17223140" y="8868461"/>
              <a:ext cx="254102" cy="154927"/>
            </a:xfrm>
            <a:prstGeom prst="rect">
              <a:avLst/>
            </a:prstGeom>
          </p:spPr>
        </p:pic>
        <p:sp>
          <p:nvSpPr>
            <p:cNvPr id="30" name="object 30"/>
            <p:cNvSpPr/>
            <p:nvPr/>
          </p:nvSpPr>
          <p:spPr>
            <a:xfrm>
              <a:off x="17505148" y="8869082"/>
              <a:ext cx="149225" cy="154940"/>
            </a:xfrm>
            <a:custGeom>
              <a:avLst/>
              <a:gdLst/>
              <a:ahLst/>
              <a:cxnLst/>
              <a:rect l="l" t="t" r="r" b="b"/>
              <a:pathLst>
                <a:path w="149225" h="154940">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dirty="0"/>
            </a:p>
          </p:txBody>
        </p:sp>
        <p:pic>
          <p:nvPicPr>
            <p:cNvPr id="31" name="object 31"/>
            <p:cNvPicPr/>
            <p:nvPr/>
          </p:nvPicPr>
          <p:blipFill>
            <a:blip r:embed="rId18" cstate="print"/>
            <a:stretch>
              <a:fillRect/>
            </a:stretch>
          </p:blipFill>
          <p:spPr>
            <a:xfrm>
              <a:off x="17690341" y="8868951"/>
              <a:ext cx="127663" cy="154119"/>
            </a:xfrm>
            <a:prstGeom prst="rect">
              <a:avLst/>
            </a:prstGeom>
          </p:spPr>
        </p:pic>
        <p:pic>
          <p:nvPicPr>
            <p:cNvPr id="32" name="object 32"/>
            <p:cNvPicPr/>
            <p:nvPr/>
          </p:nvPicPr>
          <p:blipFill>
            <a:blip r:embed="rId20" cstate="print"/>
            <a:stretch>
              <a:fillRect/>
            </a:stretch>
          </p:blipFill>
          <p:spPr>
            <a:xfrm>
              <a:off x="17840770" y="8866744"/>
              <a:ext cx="146635" cy="158656"/>
            </a:xfrm>
            <a:prstGeom prst="rect">
              <a:avLst/>
            </a:prstGeom>
          </p:spPr>
        </p:pic>
      </p:grpSp>
      <p:sp>
        <p:nvSpPr>
          <p:cNvPr id="33" name="object 33"/>
          <p:cNvSpPr txBox="1">
            <a:spLocks noGrp="1"/>
          </p:cNvSpPr>
          <p:nvPr>
            <p:ph type="title"/>
          </p:nvPr>
        </p:nvSpPr>
        <p:spPr>
          <a:xfrm>
            <a:off x="4505379" y="1059813"/>
            <a:ext cx="2785110" cy="837777"/>
          </a:xfrm>
          <a:prstGeom prst="rect">
            <a:avLst/>
          </a:prstGeom>
        </p:spPr>
        <p:txBody>
          <a:bodyPr vert="horz" wrap="square" lIns="0" tIns="10583"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83"/>
              </a:spcBef>
            </a:pPr>
            <a:r>
              <a:rPr lang="it-IT" sz="5367" spc="253" dirty="0" err="1">
                <a:latin typeface="Cambria"/>
                <a:cs typeface="Cambria"/>
              </a:rPr>
              <a:t>E</a:t>
            </a:r>
            <a:r>
              <a:rPr lang="it-IT" sz="5367" spc="117" dirty="0" err="1">
                <a:latin typeface="Cambria"/>
                <a:cs typeface="Cambria"/>
              </a:rPr>
              <a:t>u</a:t>
            </a:r>
            <a:r>
              <a:rPr lang="it-IT" sz="5367" spc="103" dirty="0" err="1">
                <a:latin typeface="Cambria"/>
                <a:cs typeface="Cambria"/>
              </a:rPr>
              <a:t>r</a:t>
            </a:r>
            <a:r>
              <a:rPr lang="it-IT" sz="5367" spc="136" dirty="0" err="1">
                <a:latin typeface="Cambria"/>
                <a:cs typeface="Cambria"/>
              </a:rPr>
              <a:t>h</a:t>
            </a:r>
            <a:r>
              <a:rPr lang="it-IT" sz="5367" spc="-13" dirty="0" err="1">
                <a:latin typeface="Cambria"/>
                <a:cs typeface="Cambria"/>
              </a:rPr>
              <a:t>o</a:t>
            </a:r>
            <a:r>
              <a:rPr lang="it-IT" sz="5367" spc="27" dirty="0" err="1">
                <a:latin typeface="Cambria"/>
                <a:cs typeface="Cambria"/>
              </a:rPr>
              <a:t>p</a:t>
            </a:r>
            <a:r>
              <a:rPr lang="it-IT" sz="5367" spc="47" dirty="0" err="1">
                <a:latin typeface="Cambria"/>
                <a:cs typeface="Cambria"/>
              </a:rPr>
              <a:t>e</a:t>
            </a:r>
            <a:endParaRPr lang="it-IT" sz="5367" dirty="0">
              <a:latin typeface="Cambria"/>
              <a:cs typeface="Cambria"/>
            </a:endParaRPr>
          </a:p>
        </p:txBody>
      </p:sp>
      <p:sp>
        <p:nvSpPr>
          <p:cNvPr id="34" name="object 34"/>
          <p:cNvSpPr txBox="1"/>
          <p:nvPr/>
        </p:nvSpPr>
        <p:spPr>
          <a:xfrm>
            <a:off x="1703320" y="1732530"/>
            <a:ext cx="8389586" cy="721993"/>
          </a:xfrm>
          <a:prstGeom prst="rect">
            <a:avLst/>
          </a:prstGeom>
        </p:spPr>
        <p:txBody>
          <a:bodyPr vert="horz" wrap="square" lIns="0" tIns="13589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ct val="100000"/>
              </a:lnSpc>
              <a:spcBef>
                <a:spcPts val="1070"/>
              </a:spcBef>
            </a:pPr>
            <a:r>
              <a:rPr lang="it-IT" sz="2333" spc="-43" dirty="0">
                <a:latin typeface="Georgia"/>
                <a:cs typeface="Georgia"/>
              </a:rPr>
              <a:t>UE come casa della solidarietà per i minori fuori famiglia</a:t>
            </a:r>
            <a:br>
              <a:rPr lang="it-IT" sz="2333" spc="-43" dirty="0">
                <a:latin typeface="Georgia"/>
                <a:cs typeface="Georgia"/>
              </a:rPr>
            </a:br>
            <a:r>
              <a:rPr lang="en-US" sz="1467" spc="73" dirty="0">
                <a:latin typeface="Trebuchet MS"/>
                <a:cs typeface="Trebuchet MS"/>
              </a:rPr>
              <a:t>Erasmus+</a:t>
            </a:r>
            <a:r>
              <a:rPr lang="en-US" sz="1467" spc="-73" dirty="0">
                <a:latin typeface="Trebuchet MS"/>
                <a:cs typeface="Trebuchet MS"/>
              </a:rPr>
              <a:t> </a:t>
            </a:r>
            <a:r>
              <a:rPr lang="en-US" sz="1467" spc="-7" dirty="0">
                <a:latin typeface="Trebuchet MS"/>
                <a:cs typeface="Trebuchet MS"/>
              </a:rPr>
              <a:t>project</a:t>
            </a:r>
            <a:r>
              <a:rPr lang="en-US" sz="1467" spc="-73" dirty="0">
                <a:latin typeface="Trebuchet MS"/>
                <a:cs typeface="Trebuchet MS"/>
              </a:rPr>
              <a:t> </a:t>
            </a:r>
            <a:r>
              <a:rPr lang="en-US" sz="1467" spc="-27" dirty="0">
                <a:latin typeface="Trebuchet MS"/>
                <a:cs typeface="Trebuchet MS"/>
              </a:rPr>
              <a:t>n.</a:t>
            </a:r>
            <a:r>
              <a:rPr lang="en-US" sz="1467" spc="-73" dirty="0">
                <a:latin typeface="Trebuchet MS"/>
                <a:cs typeface="Trebuchet MS"/>
              </a:rPr>
              <a:t> </a:t>
            </a:r>
            <a:r>
              <a:rPr lang="en-US" sz="1467" spc="40" dirty="0">
                <a:latin typeface="Trebuchet MS"/>
                <a:cs typeface="Trebuchet MS"/>
              </a:rPr>
              <a:t>2023-2-IT03-KA220-YOU-000184370</a:t>
            </a:r>
            <a:endParaRPr lang="en-US" sz="1467" dirty="0">
              <a:latin typeface="Trebuchet MS"/>
              <a:cs typeface="Trebuchet MS"/>
            </a:endParaRPr>
          </a:p>
        </p:txBody>
      </p:sp>
      <p:sp>
        <p:nvSpPr>
          <p:cNvPr id="35" name="object 35"/>
          <p:cNvSpPr txBox="1"/>
          <p:nvPr/>
        </p:nvSpPr>
        <p:spPr>
          <a:xfrm>
            <a:off x="2516739" y="3209157"/>
            <a:ext cx="6762750" cy="9600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740"/>
              </a:lnSpc>
              <a:spcBef>
                <a:spcPts val="67"/>
              </a:spcBef>
            </a:pPr>
            <a:r>
              <a:rPr lang="it-IT" sz="4000" b="1" spc="40" dirty="0">
                <a:latin typeface="Cambria"/>
                <a:cs typeface="Cambria"/>
              </a:rPr>
              <a:t>Life Skills Modulo 1</a:t>
            </a:r>
            <a:endParaRPr lang="it-IT" sz="4000" dirty="0">
              <a:latin typeface="Cambria"/>
              <a:cs typeface="Cambria"/>
            </a:endParaRPr>
          </a:p>
          <a:p>
            <a:pPr algn="ctr">
              <a:lnSpc>
                <a:spcPts val="2660"/>
              </a:lnSpc>
            </a:pPr>
            <a:r>
              <a:rPr lang="it-IT" sz="3000" spc="63" dirty="0">
                <a:latin typeface="Georgia"/>
                <a:cs typeface="Georgia"/>
              </a:rPr>
              <a:t>Area Personale</a:t>
            </a:r>
            <a:endParaRPr lang="it-IT" sz="3000" dirty="0">
              <a:latin typeface="Georgia"/>
              <a:cs typeface="Georgia"/>
            </a:endParaRPr>
          </a:p>
        </p:txBody>
      </p:sp>
      <p:pic>
        <p:nvPicPr>
          <p:cNvPr id="36" name="object 36"/>
          <p:cNvPicPr/>
          <p:nvPr/>
        </p:nvPicPr>
        <p:blipFill>
          <a:blip r:embed="rId21" cstate="print"/>
          <a:stretch>
            <a:fillRect/>
          </a:stretch>
        </p:blipFill>
        <p:spPr>
          <a:xfrm>
            <a:off x="2859059" y="5567396"/>
            <a:ext cx="1131887" cy="656166"/>
          </a:xfrm>
          <a:prstGeom prst="rect">
            <a:avLst/>
          </a:prstGeom>
        </p:spPr>
      </p:pic>
    </p:spTree>
    <p:extLst>
      <p:ext uri="{BB962C8B-B14F-4D97-AF65-F5344CB8AC3E}">
        <p14:creationId xmlns:p14="http://schemas.microsoft.com/office/powerpoint/2010/main" val="117038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F5E2729-4794-AF74-6515-DDB295A31DB5}"/>
              </a:ext>
            </a:extLst>
          </p:cNvPr>
          <p:cNvSpPr>
            <a:spLocks noGrp="1"/>
          </p:cNvSpPr>
          <p:nvPr>
            <p:ph type="title"/>
          </p:nvPr>
        </p:nvSpPr>
        <p:spPr>
          <a:xfrm>
            <a:off x="4553733" y="548464"/>
            <a:ext cx="6798541" cy="1675623"/>
          </a:xfrm>
        </p:spPr>
        <p:txBody>
          <a:bodyPr anchor="b">
            <a:normAutofit/>
          </a:bodyPr>
          <a:lstStyle/>
          <a:p>
            <a:r>
              <a:rPr lang="it-IT" sz="4000" dirty="0"/>
              <a:t>In questo modulo parleremo di:</a:t>
            </a:r>
          </a:p>
        </p:txBody>
      </p:sp>
      <p:pic>
        <p:nvPicPr>
          <p:cNvPr id="6" name="Picture 5">
            <a:extLst>
              <a:ext uri="{FF2B5EF4-FFF2-40B4-BE49-F238E27FC236}">
                <a16:creationId xmlns:a16="http://schemas.microsoft.com/office/drawing/2014/main" id="{0494FF67-6F31-2CF0-F347-E0770E4BD2F3}"/>
              </a:ext>
            </a:extLst>
          </p:cNvPr>
          <p:cNvPicPr>
            <a:picLocks noChangeAspect="1"/>
          </p:cNvPicPr>
          <p:nvPr/>
        </p:nvPicPr>
        <p:blipFill>
          <a:blip r:embed="rId3"/>
          <a:srcRect l="54169" r="4985" b="-1"/>
          <a:stretch/>
        </p:blipFill>
        <p:spPr>
          <a:xfrm>
            <a:off x="1" y="10"/>
            <a:ext cx="4196496" cy="6857990"/>
          </a:xfrm>
          <a:prstGeom prst="rect">
            <a:avLst/>
          </a:prstGeom>
          <a:effectLst/>
        </p:spPr>
      </p:pic>
      <p:graphicFrame>
        <p:nvGraphicFramePr>
          <p:cNvPr id="5" name="Content Placeholder 2">
            <a:extLst>
              <a:ext uri="{FF2B5EF4-FFF2-40B4-BE49-F238E27FC236}">
                <a16:creationId xmlns:a16="http://schemas.microsoft.com/office/drawing/2014/main" id="{D1CFD552-1828-0849-B9CF-9386A12C1BFD}"/>
              </a:ext>
            </a:extLst>
          </p:cNvPr>
          <p:cNvGraphicFramePr>
            <a:graphicFrameLocks noGrp="1"/>
          </p:cNvGraphicFramePr>
          <p:nvPr>
            <p:ph idx="1"/>
            <p:extLst>
              <p:ext uri="{D42A27DB-BD31-4B8C-83A1-F6EECF244321}">
                <p14:modId xmlns:p14="http://schemas.microsoft.com/office/powerpoint/2010/main" val="877288208"/>
              </p:ext>
            </p:extLst>
          </p:nvPr>
        </p:nvGraphicFramePr>
        <p:xfrm>
          <a:off x="4553734" y="2409830"/>
          <a:ext cx="6798539" cy="37052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55816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8BCB4A6-6F92-B76A-BC69-C8E1AFF3B85B}"/>
              </a:ext>
            </a:extLst>
          </p:cNvPr>
          <p:cNvSpPr>
            <a:spLocks noGrp="1"/>
          </p:cNvSpPr>
          <p:nvPr>
            <p:ph type="title"/>
          </p:nvPr>
        </p:nvSpPr>
        <p:spPr>
          <a:xfrm>
            <a:off x="804672" y="5116529"/>
            <a:ext cx="10592174" cy="1000655"/>
          </a:xfrm>
        </p:spPr>
        <p:txBody>
          <a:bodyPr vert="horz" lIns="91440" tIns="45720" rIns="91440" bIns="45720" rtlCol="0" anchor="t">
            <a:normAutofit/>
          </a:bodyPr>
          <a:lstStyle/>
          <a:p>
            <a:r>
              <a:rPr lang="it-IT" sz="4000" dirty="0">
                <a:solidFill>
                  <a:schemeClr val="tx2"/>
                </a:solidFill>
              </a:rPr>
              <a:t>Consapevolezza di sé e Autogestione</a:t>
            </a:r>
          </a:p>
        </p:txBody>
      </p:sp>
      <p:pic>
        <p:nvPicPr>
          <p:cNvPr id="5" name="Picture 4" descr="A group of yellow figures and a red figure on the other side">
            <a:extLst>
              <a:ext uri="{FF2B5EF4-FFF2-40B4-BE49-F238E27FC236}">
                <a16:creationId xmlns:a16="http://schemas.microsoft.com/office/drawing/2014/main" id="{4C543AA6-E01F-3874-8E40-72AB59A55493}"/>
              </a:ext>
            </a:extLst>
          </p:cNvPr>
          <p:cNvPicPr>
            <a:picLocks noChangeAspect="1"/>
          </p:cNvPicPr>
          <p:nvPr/>
        </p:nvPicPr>
        <p:blipFill>
          <a:blip r:embed="rId3"/>
          <a:srcRect t="41472" b="6902"/>
          <a:stretch/>
        </p:blipFill>
        <p:spPr>
          <a:xfrm>
            <a:off x="-1" y="10"/>
            <a:ext cx="12192001" cy="4201449"/>
          </a:xfrm>
          <a:prstGeom prst="rect">
            <a:avLst/>
          </a:prstGeom>
        </p:spPr>
      </p:pic>
      <p:grpSp>
        <p:nvGrpSpPr>
          <p:cNvPr id="24" name="Group 23">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9" name="Freeform: Shape 18">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051449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0" name="Rectangle 19">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8C98234-B424-5585-48AD-D71C6A988970}"/>
              </a:ext>
            </a:extLst>
          </p:cNvPr>
          <p:cNvSpPr>
            <a:spLocks noGrp="1"/>
          </p:cNvSpPr>
          <p:nvPr>
            <p:ph type="title"/>
          </p:nvPr>
        </p:nvSpPr>
        <p:spPr>
          <a:xfrm>
            <a:off x="6803408" y="762001"/>
            <a:ext cx="4863921" cy="1708244"/>
          </a:xfrm>
        </p:spPr>
        <p:txBody>
          <a:bodyPr anchor="ctr">
            <a:normAutofit/>
          </a:bodyPr>
          <a:lstStyle/>
          <a:p>
            <a:r>
              <a:rPr lang="it-IT" sz="3700" dirty="0"/>
              <a:t>Cos’è la consapevolezza di sé e perché è importante?</a:t>
            </a:r>
          </a:p>
        </p:txBody>
      </p:sp>
      <p:pic>
        <p:nvPicPr>
          <p:cNvPr id="21" name="Picture 20" descr="One in a crowd">
            <a:extLst>
              <a:ext uri="{FF2B5EF4-FFF2-40B4-BE49-F238E27FC236}">
                <a16:creationId xmlns:a16="http://schemas.microsoft.com/office/drawing/2014/main" id="{4DCCB619-B69A-91BB-926F-F51308388CE4}"/>
              </a:ext>
            </a:extLst>
          </p:cNvPr>
          <p:cNvPicPr>
            <a:picLocks noChangeAspect="1"/>
          </p:cNvPicPr>
          <p:nvPr/>
        </p:nvPicPr>
        <p:blipFill>
          <a:blip r:embed="rId3"/>
          <a:srcRect l="20762" r="12571"/>
          <a:stretch/>
        </p:blipFill>
        <p:spPr>
          <a:xfrm>
            <a:off x="-1" y="-2"/>
            <a:ext cx="6096001" cy="6858002"/>
          </a:xfrm>
          <a:prstGeom prst="rect">
            <a:avLst/>
          </a:prstGeom>
        </p:spPr>
      </p:pic>
      <p:sp>
        <p:nvSpPr>
          <p:cNvPr id="3" name="Content Placeholder 2">
            <a:extLst>
              <a:ext uri="{FF2B5EF4-FFF2-40B4-BE49-F238E27FC236}">
                <a16:creationId xmlns:a16="http://schemas.microsoft.com/office/drawing/2014/main" id="{878AEA2B-A19B-3F78-966F-14C11E64C9EC}"/>
              </a:ext>
            </a:extLst>
          </p:cNvPr>
          <p:cNvSpPr>
            <a:spLocks noGrp="1"/>
          </p:cNvSpPr>
          <p:nvPr>
            <p:ph idx="1"/>
          </p:nvPr>
        </p:nvSpPr>
        <p:spPr>
          <a:xfrm>
            <a:off x="6414247" y="2470245"/>
            <a:ext cx="5607424" cy="4508779"/>
          </a:xfrm>
        </p:spPr>
        <p:txBody>
          <a:bodyPr anchor="ctr">
            <a:normAutofit/>
          </a:bodyPr>
          <a:lstStyle/>
          <a:p>
            <a:pPr marL="0" indent="0">
              <a:buNone/>
            </a:pPr>
            <a:r>
              <a:rPr kumimoji="0" lang="it-IT" altLang="en-US" sz="1500" b="0" i="0" u="none" strike="noStrike" cap="none" normalizeH="0" baseline="0" dirty="0">
                <a:ln>
                  <a:noFill/>
                </a:ln>
                <a:effectLst/>
                <a:latin typeface="Arial" panose="020B0604020202020204" pitchFamily="34" charset="0"/>
              </a:rPr>
              <a:t>La consapevolezza di sé è la capacità di riconoscere e comprendere diversi aspetti di te stesso, inclusi tratti, comportamenti e sentimenti.</a:t>
            </a:r>
          </a:p>
          <a:p>
            <a:pPr marL="0" indent="0">
              <a:buNone/>
            </a:pPr>
            <a:r>
              <a:rPr kumimoji="0" lang="it-IT" altLang="en-US" sz="1500" b="0" i="0" u="none" strike="noStrike" cap="none" normalizeH="0" baseline="0" dirty="0">
                <a:ln>
                  <a:noFill/>
                </a:ln>
                <a:effectLst/>
                <a:latin typeface="Arial" panose="020B0604020202020204" pitchFamily="34" charset="0"/>
              </a:rPr>
              <a:t>La consapevolezza di sé è fondamentale per diversi motivi:</a:t>
            </a:r>
          </a:p>
          <a:p>
            <a:pPr marL="0" marR="0" lvl="0" indent="0" defTabSz="914400" rtl="0" eaLnBrk="0" fontAlgn="base" latinLnBrk="0" hangingPunct="0">
              <a:lnSpc>
                <a:spcPct val="100000"/>
              </a:lnSpc>
              <a:spcBef>
                <a:spcPct val="0"/>
              </a:spcBef>
              <a:spcAft>
                <a:spcPct val="0"/>
              </a:spcAft>
              <a:buClrTx/>
              <a:buSzTx/>
              <a:buFontTx/>
              <a:buAutoNum type="arabicPeriod"/>
              <a:tabLst/>
            </a:pPr>
            <a:r>
              <a:rPr kumimoji="0" lang="it-IT" altLang="en-US" sz="1500" b="1" i="0" u="none" strike="noStrike" cap="none" normalizeH="0" baseline="0" dirty="0">
                <a:ln>
                  <a:noFill/>
                </a:ln>
                <a:effectLst/>
                <a:latin typeface="Arial" panose="020B0604020202020204" pitchFamily="34" charset="0"/>
              </a:rPr>
              <a:t>Regolazione Emotiva</a:t>
            </a:r>
            <a:endParaRPr kumimoji="0" lang="it-IT" altLang="en-US" sz="1500" b="0" i="0" u="none" strike="noStrike" cap="none" normalizeH="0" baseline="0" dirty="0">
              <a:ln>
                <a:noFill/>
              </a:ln>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AutoNum type="arabicPeriod"/>
              <a:tabLst/>
            </a:pPr>
            <a:r>
              <a:rPr kumimoji="0" lang="it-IT" altLang="en-US" sz="1500" b="1" i="0" u="none" strike="noStrike" cap="none" normalizeH="0" baseline="0" dirty="0">
                <a:ln>
                  <a:noFill/>
                </a:ln>
                <a:effectLst/>
                <a:latin typeface="Arial" panose="020B0604020202020204" pitchFamily="34" charset="0"/>
              </a:rPr>
              <a:t>Migliore Processo Decisionale</a:t>
            </a:r>
            <a:r>
              <a:rPr kumimoji="0" lang="it-IT" altLang="en-US" sz="1500" b="0" i="0" u="none" strike="noStrike" cap="none" normalizeH="0" baseline="0" dirty="0">
                <a:ln>
                  <a:noFill/>
                </a:ln>
                <a:effectLst/>
                <a:latin typeface="Arial" panose="020B0604020202020204" pitchFamily="34" charset="0"/>
              </a:rPr>
              <a:t> </a:t>
            </a:r>
          </a:p>
          <a:p>
            <a:pPr marL="0" marR="0" lvl="0" indent="0" defTabSz="914400" rtl="0" eaLnBrk="0" fontAlgn="base" latinLnBrk="0" hangingPunct="0">
              <a:lnSpc>
                <a:spcPct val="100000"/>
              </a:lnSpc>
              <a:spcBef>
                <a:spcPct val="0"/>
              </a:spcBef>
              <a:spcAft>
                <a:spcPct val="0"/>
              </a:spcAft>
              <a:buClrTx/>
              <a:buSzTx/>
              <a:buFontTx/>
              <a:buAutoNum type="arabicPeriod"/>
              <a:tabLst/>
            </a:pPr>
            <a:r>
              <a:rPr kumimoji="0" lang="it-IT" altLang="en-US" sz="1500" b="1" i="0" u="none" strike="noStrike" cap="none" normalizeH="0" baseline="0" dirty="0">
                <a:ln>
                  <a:noFill/>
                </a:ln>
                <a:effectLst/>
                <a:latin typeface="Arial" panose="020B0604020202020204" pitchFamily="34" charset="0"/>
              </a:rPr>
              <a:t>Relazioni Migliorate</a:t>
            </a:r>
            <a:endParaRPr kumimoji="0" lang="it-IT" altLang="en-US" sz="1500" b="0" i="0" u="none" strike="noStrike" cap="none" normalizeH="0" baseline="0" dirty="0">
              <a:ln>
                <a:noFill/>
              </a:ln>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AutoNum type="arabicPeriod" startAt="4"/>
              <a:tabLst/>
            </a:pPr>
            <a:r>
              <a:rPr kumimoji="0" lang="it-IT" altLang="en-US" sz="1500" b="1" i="0" u="none" strike="noStrike" cap="none" normalizeH="0" baseline="0" dirty="0">
                <a:ln>
                  <a:noFill/>
                </a:ln>
                <a:effectLst/>
                <a:latin typeface="Arial" panose="020B0604020202020204" pitchFamily="34" charset="0"/>
              </a:rPr>
              <a:t>Crescita Personale</a:t>
            </a:r>
          </a:p>
          <a:p>
            <a:pPr marL="0" marR="0" lvl="0" indent="0" defTabSz="914400" rtl="0" eaLnBrk="0" fontAlgn="base" latinLnBrk="0" hangingPunct="0">
              <a:lnSpc>
                <a:spcPct val="100000"/>
              </a:lnSpc>
              <a:spcBef>
                <a:spcPct val="0"/>
              </a:spcBef>
              <a:spcAft>
                <a:spcPct val="0"/>
              </a:spcAft>
              <a:buClrTx/>
              <a:buSzTx/>
              <a:buFontTx/>
              <a:buAutoNum type="arabicPeriod" startAt="4"/>
              <a:tabLst/>
            </a:pPr>
            <a:r>
              <a:rPr kumimoji="0" lang="it-IT" altLang="en-US" sz="1500" b="1" i="0" u="none" strike="noStrike" cap="none" normalizeH="0" baseline="0" dirty="0">
                <a:ln>
                  <a:noFill/>
                </a:ln>
                <a:effectLst/>
                <a:latin typeface="Arial" panose="020B0604020202020204" pitchFamily="34" charset="0"/>
              </a:rPr>
              <a:t>Salute Mentale</a:t>
            </a:r>
            <a:endParaRPr lang="it-IT" sz="15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7284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magine 7" descr="Immagine che contiene cerchio, Policromia&#10;&#10;Descrizione generata automaticamente">
            <a:extLst>
              <a:ext uri="{FF2B5EF4-FFF2-40B4-BE49-F238E27FC236}">
                <a16:creationId xmlns:a16="http://schemas.microsoft.com/office/drawing/2014/main" id="{CBED0780-EF33-6C82-CD08-9271FB8E4FCE}"/>
              </a:ext>
            </a:extLst>
          </p:cNvPr>
          <p:cNvPicPr>
            <a:picLocks noChangeAspect="1"/>
          </p:cNvPicPr>
          <p:nvPr/>
        </p:nvPicPr>
        <p:blipFill>
          <a:blip r:embed="rId3">
            <a:extLst>
              <a:ext uri="{28A0092B-C50C-407E-A947-70E740481C1C}">
                <a14:useLocalDpi xmlns:a14="http://schemas.microsoft.com/office/drawing/2010/main" val="0"/>
              </a:ext>
            </a:extLst>
          </a:blip>
          <a:srcRect t="19503" b="19503"/>
          <a:stretch/>
        </p:blipFill>
        <p:spPr>
          <a:xfrm>
            <a:off x="957942" y="-1"/>
            <a:ext cx="11234058" cy="6858001"/>
          </a:xfrm>
          <a:prstGeom prst="rect">
            <a:avLst/>
          </a:prstGeom>
        </p:spPr>
      </p:pic>
      <p:sp useBgFill="1">
        <p:nvSpPr>
          <p:cNvPr id="1046" name="Rectangle 1045">
            <a:extLst>
              <a:ext uri="{FF2B5EF4-FFF2-40B4-BE49-F238E27FC236}">
                <a16:creationId xmlns:a16="http://schemas.microsoft.com/office/drawing/2014/main" id="{7A5E34FE-8412-1F0A-97E2-8DB45EE28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48699" y="3048698"/>
            <a:ext cx="6858001" cy="760605"/>
          </a:xfrm>
          <a:prstGeom prst="rect">
            <a:avLst/>
          </a:prstGeom>
          <a:ln>
            <a:noFill/>
          </a:ln>
          <a:effectLst>
            <a:outerShdw blurRad="203200" dist="101600" sx="95000" sy="95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B4DCD3F-FE6C-9B16-1C27-D9614399ED49}"/>
              </a:ext>
            </a:extLst>
          </p:cNvPr>
          <p:cNvSpPr txBox="1"/>
          <p:nvPr/>
        </p:nvSpPr>
        <p:spPr>
          <a:xfrm>
            <a:off x="-49305" y="6371238"/>
            <a:ext cx="12009076" cy="369332"/>
          </a:xfrm>
          <a:prstGeom prst="rect">
            <a:avLst/>
          </a:prstGeom>
          <a:noFill/>
        </p:spPr>
        <p:txBody>
          <a:bodyPr wrap="square">
            <a:spAutoFit/>
          </a:bodyPr>
          <a:lstStyle/>
          <a:p>
            <a:r>
              <a:rPr lang="en-US" dirty="0"/>
              <a:t>https://preview.redd.it/ecnccnzx7ip31.jpg?auto=webp&amp;s=afe08d46a9157cd79c331f7bf8016cbecda95800</a:t>
            </a:r>
          </a:p>
        </p:txBody>
      </p:sp>
    </p:spTree>
    <p:extLst>
      <p:ext uri="{BB962C8B-B14F-4D97-AF65-F5344CB8AC3E}">
        <p14:creationId xmlns:p14="http://schemas.microsoft.com/office/powerpoint/2010/main" val="2546980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16" name="Rectangle 15">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9657B80-8501-7F55-C8F8-E7E718F0CE7A}"/>
              </a:ext>
            </a:extLst>
          </p:cNvPr>
          <p:cNvSpPr>
            <a:spLocks noGrp="1"/>
          </p:cNvSpPr>
          <p:nvPr>
            <p:ph type="title"/>
          </p:nvPr>
        </p:nvSpPr>
        <p:spPr>
          <a:xfrm>
            <a:off x="761803" y="350196"/>
            <a:ext cx="4646904" cy="1624520"/>
          </a:xfrm>
        </p:spPr>
        <p:txBody>
          <a:bodyPr anchor="ctr">
            <a:normAutofit fontScale="90000"/>
          </a:bodyPr>
          <a:lstStyle/>
          <a:p>
            <a:r>
              <a:rPr lang="it-IT" sz="4000" dirty="0"/>
              <a:t>Riconoscere e dare un nome alle emozioni</a:t>
            </a:r>
            <a:endParaRPr lang="en-US" sz="4000" dirty="0"/>
          </a:p>
        </p:txBody>
      </p:sp>
      <p:sp>
        <p:nvSpPr>
          <p:cNvPr id="3" name="Content Placeholder 2">
            <a:extLst>
              <a:ext uri="{FF2B5EF4-FFF2-40B4-BE49-F238E27FC236}">
                <a16:creationId xmlns:a16="http://schemas.microsoft.com/office/drawing/2014/main" id="{4304CC4A-DBB2-436E-A4D0-A84F768202F7}"/>
              </a:ext>
            </a:extLst>
          </p:cNvPr>
          <p:cNvSpPr>
            <a:spLocks noGrp="1"/>
          </p:cNvSpPr>
          <p:nvPr>
            <p:ph idx="1"/>
          </p:nvPr>
        </p:nvSpPr>
        <p:spPr>
          <a:xfrm>
            <a:off x="761802" y="2743200"/>
            <a:ext cx="4646905" cy="3613149"/>
          </a:xfrm>
        </p:spPr>
        <p:txBody>
          <a:bodyPr anchor="ctr">
            <a:normAutofit/>
          </a:bodyPr>
          <a:lstStyle/>
          <a:p>
            <a:pPr>
              <a:buFont typeface="+mj-lt"/>
              <a:buAutoNum type="arabicPeriod"/>
            </a:pPr>
            <a:r>
              <a:rPr lang="it-IT" sz="2000" b="1" dirty="0"/>
              <a:t>Aspetta e Rifletti</a:t>
            </a:r>
            <a:endParaRPr lang="it-IT" sz="2000" dirty="0"/>
          </a:p>
          <a:p>
            <a:pPr>
              <a:buFont typeface="+mj-lt"/>
              <a:buAutoNum type="arabicPeriod"/>
            </a:pPr>
            <a:r>
              <a:rPr lang="it-IT" sz="2000" b="1" dirty="0"/>
              <a:t>Identifica le Sensazioni Fisiche</a:t>
            </a:r>
          </a:p>
          <a:p>
            <a:pPr>
              <a:buFont typeface="+mj-lt"/>
              <a:buAutoNum type="arabicPeriod"/>
            </a:pPr>
            <a:r>
              <a:rPr lang="it-IT" sz="2000" b="1" dirty="0"/>
              <a:t>Prendi Coscienza dell’Emozione</a:t>
            </a:r>
          </a:p>
          <a:p>
            <a:pPr>
              <a:buFont typeface="+mj-lt"/>
              <a:buAutoNum type="arabicPeriod"/>
            </a:pPr>
            <a:r>
              <a:rPr lang="it-IT" sz="2000" b="1" dirty="0"/>
              <a:t>Usa Termini Specifici</a:t>
            </a:r>
          </a:p>
          <a:p>
            <a:pPr>
              <a:buFont typeface="+mj-lt"/>
              <a:buAutoNum type="arabicPeriod"/>
            </a:pPr>
            <a:r>
              <a:rPr lang="it-IT" sz="2000" b="1" dirty="0"/>
              <a:t>Considera il Contesto</a:t>
            </a:r>
          </a:p>
          <a:p>
            <a:pPr>
              <a:buFont typeface="+mj-lt"/>
              <a:buAutoNum type="arabicPeriod"/>
            </a:pPr>
            <a:r>
              <a:rPr lang="it-IT" sz="2000" b="1" dirty="0"/>
              <a:t>Esprimi l’Emozione</a:t>
            </a:r>
            <a:endParaRPr lang="it-IT" sz="2000" dirty="0"/>
          </a:p>
        </p:txBody>
      </p:sp>
      <p:pic>
        <p:nvPicPr>
          <p:cNvPr id="5" name="Picture 4">
            <a:extLst>
              <a:ext uri="{FF2B5EF4-FFF2-40B4-BE49-F238E27FC236}">
                <a16:creationId xmlns:a16="http://schemas.microsoft.com/office/drawing/2014/main" id="{C4AD7FEB-E735-A3EA-F7F3-71F67CFE145D}"/>
              </a:ext>
            </a:extLst>
          </p:cNvPr>
          <p:cNvPicPr>
            <a:picLocks noChangeAspect="1"/>
          </p:cNvPicPr>
          <p:nvPr/>
        </p:nvPicPr>
        <p:blipFill>
          <a:blip r:embed="rId3"/>
          <a:srcRect l="22633" r="27311"/>
          <a:stretch/>
        </p:blipFill>
        <p:spPr>
          <a:xfrm>
            <a:off x="6096000" y="1"/>
            <a:ext cx="6102825" cy="6858000"/>
          </a:xfrm>
          <a:prstGeom prst="rect">
            <a:avLst/>
          </a:prstGeom>
        </p:spPr>
      </p:pic>
    </p:spTree>
    <p:extLst>
      <p:ext uri="{BB962C8B-B14F-4D97-AF65-F5344CB8AC3E}">
        <p14:creationId xmlns:p14="http://schemas.microsoft.com/office/powerpoint/2010/main" val="1068969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F19165D-A444-26E0-C6B3-7B32AE0604E0}"/>
              </a:ext>
            </a:extLst>
          </p:cNvPr>
          <p:cNvSpPr>
            <a:spLocks noGrp="1"/>
          </p:cNvSpPr>
          <p:nvPr>
            <p:ph type="title"/>
          </p:nvPr>
        </p:nvSpPr>
        <p:spPr>
          <a:xfrm>
            <a:off x="6892119" y="891540"/>
            <a:ext cx="4589493" cy="1578308"/>
          </a:xfrm>
        </p:spPr>
        <p:txBody>
          <a:bodyPr>
            <a:normAutofit/>
          </a:bodyPr>
          <a:lstStyle/>
          <a:p>
            <a:r>
              <a:rPr lang="it-IT" sz="4000" dirty="0"/>
              <a:t>Comprendere le emozioni forti</a:t>
            </a:r>
          </a:p>
        </p:txBody>
      </p:sp>
      <p:pic>
        <p:nvPicPr>
          <p:cNvPr id="5" name="Picture 4" descr="Abstract yellow dust explosion on black background">
            <a:extLst>
              <a:ext uri="{FF2B5EF4-FFF2-40B4-BE49-F238E27FC236}">
                <a16:creationId xmlns:a16="http://schemas.microsoft.com/office/drawing/2014/main" id="{AA1C5107-63CA-CAB7-96B6-E62D89DCB145}"/>
              </a:ext>
            </a:extLst>
          </p:cNvPr>
          <p:cNvPicPr>
            <a:picLocks noChangeAspect="1"/>
          </p:cNvPicPr>
          <p:nvPr/>
        </p:nvPicPr>
        <p:blipFill>
          <a:blip r:embed="rId3"/>
          <a:srcRect l="4768" r="28728" b="-1"/>
          <a:stretch/>
        </p:blipFill>
        <p:spPr>
          <a:xfrm>
            <a:off x="1" y="10"/>
            <a:ext cx="6832674" cy="6857990"/>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p:spPr>
      </p:pic>
      <p:sp>
        <p:nvSpPr>
          <p:cNvPr id="3" name="Content Placeholder 2">
            <a:extLst>
              <a:ext uri="{FF2B5EF4-FFF2-40B4-BE49-F238E27FC236}">
                <a16:creationId xmlns:a16="http://schemas.microsoft.com/office/drawing/2014/main" id="{3539A756-F0DC-764C-6731-071C4C4A45F7}"/>
              </a:ext>
            </a:extLst>
          </p:cNvPr>
          <p:cNvSpPr>
            <a:spLocks noGrp="1"/>
          </p:cNvSpPr>
          <p:nvPr>
            <p:ph idx="1"/>
          </p:nvPr>
        </p:nvSpPr>
        <p:spPr>
          <a:xfrm>
            <a:off x="6892119" y="2630161"/>
            <a:ext cx="4589491" cy="3332489"/>
          </a:xfrm>
        </p:spPr>
        <p:txBody>
          <a:bodyPr numCol="2">
            <a:normAutofit/>
          </a:bodyPr>
          <a:lstStyle/>
          <a:p>
            <a:r>
              <a:rPr lang="it-IT" sz="1900" kern="100" dirty="0">
                <a:effectLst/>
                <a:latin typeface="Aptos" panose="020B0004020202020204" pitchFamily="34" charset="0"/>
                <a:ea typeface="Aptos" panose="020B0004020202020204" pitchFamily="34" charset="0"/>
                <a:cs typeface="Arial" panose="020B0604020202020204" pitchFamily="34" charset="0"/>
              </a:rPr>
              <a:t>Paura</a:t>
            </a:r>
          </a:p>
          <a:p>
            <a:r>
              <a:rPr lang="it-IT" sz="1900" kern="100" dirty="0">
                <a:effectLst/>
                <a:latin typeface="Aptos" panose="020B0004020202020204" pitchFamily="34" charset="0"/>
                <a:ea typeface="Aptos" panose="020B0004020202020204" pitchFamily="34" charset="0"/>
                <a:cs typeface="Arial" panose="020B0604020202020204" pitchFamily="34" charset="0"/>
              </a:rPr>
              <a:t>Tristezza</a:t>
            </a:r>
          </a:p>
          <a:p>
            <a:r>
              <a:rPr lang="it-IT" sz="1900" kern="100" dirty="0">
                <a:effectLst/>
                <a:latin typeface="Aptos" panose="020B0004020202020204" pitchFamily="34" charset="0"/>
                <a:ea typeface="Aptos" panose="020B0004020202020204" pitchFamily="34" charset="0"/>
                <a:cs typeface="Arial" panose="020B0604020202020204" pitchFamily="34" charset="0"/>
              </a:rPr>
              <a:t>Rabbia </a:t>
            </a:r>
          </a:p>
          <a:p>
            <a:endParaRPr lang="it-IT" sz="1900" kern="100" dirty="0">
              <a:latin typeface="Aptos" panose="020B0004020202020204" pitchFamily="34" charset="0"/>
              <a:ea typeface="Aptos" panose="020B0004020202020204" pitchFamily="34" charset="0"/>
              <a:cs typeface="Arial" panose="020B0604020202020204" pitchFamily="34" charset="0"/>
            </a:endParaRPr>
          </a:p>
          <a:p>
            <a:endParaRPr lang="it-IT" sz="1900" kern="100" dirty="0">
              <a:effectLst/>
              <a:latin typeface="Aptos" panose="020B0004020202020204" pitchFamily="34" charset="0"/>
              <a:ea typeface="Aptos" panose="020B0004020202020204" pitchFamily="34" charset="0"/>
              <a:cs typeface="Arial" panose="020B0604020202020204" pitchFamily="34" charset="0"/>
            </a:endParaRPr>
          </a:p>
          <a:p>
            <a:endParaRPr lang="it-IT" sz="1900" kern="100" dirty="0">
              <a:latin typeface="Aptos" panose="020B0004020202020204" pitchFamily="34" charset="0"/>
              <a:ea typeface="Aptos" panose="020B0004020202020204" pitchFamily="34" charset="0"/>
              <a:cs typeface="Arial" panose="020B0604020202020204" pitchFamily="34" charset="0"/>
            </a:endParaRPr>
          </a:p>
          <a:p>
            <a:endParaRPr lang="it-IT" sz="1900" kern="100" dirty="0">
              <a:effectLst/>
              <a:latin typeface="Aptos" panose="020B0004020202020204" pitchFamily="34" charset="0"/>
              <a:ea typeface="Aptos" panose="020B0004020202020204" pitchFamily="34" charset="0"/>
              <a:cs typeface="Arial" panose="020B0604020202020204" pitchFamily="34" charset="0"/>
            </a:endParaRPr>
          </a:p>
          <a:p>
            <a:pPr marL="0" indent="0">
              <a:buNone/>
            </a:pPr>
            <a:endParaRPr lang="it-IT" sz="1900" kern="100" dirty="0">
              <a:effectLst/>
              <a:latin typeface="Aptos" panose="020B0004020202020204" pitchFamily="34" charset="0"/>
              <a:ea typeface="Aptos" panose="020B0004020202020204" pitchFamily="34" charset="0"/>
              <a:cs typeface="Arial" panose="020B0604020202020204" pitchFamily="34" charset="0"/>
            </a:endParaRPr>
          </a:p>
          <a:p>
            <a:endParaRPr lang="it-IT" sz="1900" kern="100" dirty="0">
              <a:latin typeface="Aptos" panose="020B0004020202020204" pitchFamily="34" charset="0"/>
              <a:ea typeface="Aptos" panose="020B0004020202020204" pitchFamily="34" charset="0"/>
              <a:cs typeface="Arial" panose="020B0604020202020204" pitchFamily="34" charset="0"/>
            </a:endParaRPr>
          </a:p>
          <a:p>
            <a:endParaRPr lang="it-IT" sz="1900" kern="100" dirty="0">
              <a:effectLst/>
              <a:latin typeface="Aptos" panose="020B0004020202020204" pitchFamily="34" charset="0"/>
              <a:ea typeface="Aptos" panose="020B0004020202020204" pitchFamily="34" charset="0"/>
              <a:cs typeface="Arial" panose="020B0604020202020204" pitchFamily="34" charset="0"/>
            </a:endParaRPr>
          </a:p>
          <a:p>
            <a:r>
              <a:rPr lang="it-IT" sz="1900" kern="100" dirty="0">
                <a:latin typeface="Aptos" panose="020B0004020202020204" pitchFamily="34" charset="0"/>
                <a:ea typeface="Aptos" panose="020B0004020202020204" pitchFamily="34" charset="0"/>
                <a:cs typeface="Arial" panose="020B0604020202020204" pitchFamily="34" charset="0"/>
              </a:rPr>
              <a:t>Reazioni Fisiche</a:t>
            </a:r>
          </a:p>
          <a:p>
            <a:r>
              <a:rPr lang="it-IT" sz="1900" kern="100" dirty="0">
                <a:latin typeface="Aptos" panose="020B0004020202020204" pitchFamily="34" charset="0"/>
                <a:ea typeface="Aptos" panose="020B0004020202020204" pitchFamily="34" charset="0"/>
                <a:cs typeface="Arial" panose="020B0604020202020204" pitchFamily="34" charset="0"/>
              </a:rPr>
              <a:t>A cosa è solitamente collegata</a:t>
            </a:r>
          </a:p>
          <a:p>
            <a:r>
              <a:rPr lang="it-IT" sz="1900" kern="100" dirty="0">
                <a:latin typeface="Aptos" panose="020B0004020202020204" pitchFamily="34" charset="0"/>
                <a:ea typeface="Aptos" panose="020B0004020202020204" pitchFamily="34" charset="0"/>
                <a:cs typeface="Arial" panose="020B0604020202020204" pitchFamily="34" charset="0"/>
              </a:rPr>
              <a:t>Come viene espressa</a:t>
            </a:r>
          </a:p>
          <a:p>
            <a:pPr marL="0" indent="0">
              <a:buNone/>
            </a:pPr>
            <a:endParaRPr lang="it-IT" sz="1900" kern="100" dirty="0">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154723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615E6-88E6-DAA9-DA95-50B21C98F4FC}"/>
              </a:ext>
            </a:extLst>
          </p:cNvPr>
          <p:cNvSpPr>
            <a:spLocks noGrp="1"/>
          </p:cNvSpPr>
          <p:nvPr>
            <p:ph type="title"/>
          </p:nvPr>
        </p:nvSpPr>
        <p:spPr>
          <a:xfrm>
            <a:off x="6417733" y="490537"/>
            <a:ext cx="5291663" cy="1628775"/>
          </a:xfrm>
        </p:spPr>
        <p:txBody>
          <a:bodyPr anchor="b">
            <a:normAutofit/>
          </a:bodyPr>
          <a:lstStyle/>
          <a:p>
            <a:r>
              <a:rPr lang="it-IT" sz="4000" dirty="0"/>
              <a:t>Tristezza</a:t>
            </a:r>
          </a:p>
        </p:txBody>
      </p:sp>
      <p:pic>
        <p:nvPicPr>
          <p:cNvPr id="6" name="Picture 5" descr="Young woman crying">
            <a:extLst>
              <a:ext uri="{FF2B5EF4-FFF2-40B4-BE49-F238E27FC236}">
                <a16:creationId xmlns:a16="http://schemas.microsoft.com/office/drawing/2014/main" id="{620B726B-2659-03EA-8583-BC0F408E6D2F}"/>
              </a:ext>
            </a:extLst>
          </p:cNvPr>
          <p:cNvPicPr>
            <a:picLocks noChangeAspect="1"/>
          </p:cNvPicPr>
          <p:nvPr/>
        </p:nvPicPr>
        <p:blipFill>
          <a:blip r:embed="rId3">
            <a:extLst>
              <a:ext uri="{28A0092B-C50C-407E-A947-70E740481C1C}">
                <a14:useLocalDpi xmlns:a14="http://schemas.microsoft.com/office/drawing/2010/main" val="0"/>
              </a:ext>
            </a:extLst>
          </a:blip>
          <a:srcRect l="35096" r="5556"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BFE2A96E-847A-A83B-F197-7A0CF1A9403A}"/>
              </a:ext>
            </a:extLst>
          </p:cNvPr>
          <p:cNvSpPr>
            <a:spLocks noGrp="1"/>
          </p:cNvSpPr>
          <p:nvPr>
            <p:ph idx="1"/>
          </p:nvPr>
        </p:nvSpPr>
        <p:spPr>
          <a:xfrm>
            <a:off x="6417734" y="2614612"/>
            <a:ext cx="5291663" cy="3752849"/>
          </a:xfrm>
        </p:spPr>
        <p:txBody>
          <a:bodyPr>
            <a:normAutofit/>
          </a:bodyPr>
          <a:lstStyle/>
          <a:p>
            <a:r>
              <a:rPr lang="it-IT" sz="1800" dirty="0"/>
              <a:t>Il metabolismo rallenta, dandoci il tempo per elaborare il dolore. </a:t>
            </a:r>
          </a:p>
          <a:p>
            <a:r>
              <a:rPr lang="it-IT" sz="1800" dirty="0"/>
              <a:t>La tristezza deriva dal non ottenere ciò che desideriamo, dallo stress per ciò che potrebbe accadere o dal dolore per la perdita di qualcuno di importante. </a:t>
            </a:r>
          </a:p>
          <a:p>
            <a:r>
              <a:rPr lang="it-IT" sz="1800" dirty="0"/>
              <a:t>Quando siamo tristi, molte persone cercano di isolarsi, ma questo ci allontana dalle risorse che ci aiuterebbero a superare la tristezza. </a:t>
            </a:r>
          </a:p>
          <a:p>
            <a:r>
              <a:rPr lang="it-IT" sz="1800" dirty="0"/>
              <a:t>È collegata alla depressione, vergogna, delusione, rimpianto, senso di colpa, imbarazzo e insicurezza.</a:t>
            </a:r>
          </a:p>
        </p:txBody>
      </p:sp>
    </p:spTree>
    <p:extLst>
      <p:ext uri="{BB962C8B-B14F-4D97-AF65-F5344CB8AC3E}">
        <p14:creationId xmlns:p14="http://schemas.microsoft.com/office/powerpoint/2010/main" val="2550346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D859618-35F8-AF32-4AB4-2FCCB2929917}"/>
              </a:ext>
            </a:extLst>
          </p:cNvPr>
          <p:cNvSpPr>
            <a:spLocks noGrp="1"/>
          </p:cNvSpPr>
          <p:nvPr>
            <p:ph type="title"/>
          </p:nvPr>
        </p:nvSpPr>
        <p:spPr>
          <a:xfrm>
            <a:off x="4654296" y="329184"/>
            <a:ext cx="6894576" cy="1783080"/>
          </a:xfrm>
        </p:spPr>
        <p:txBody>
          <a:bodyPr anchor="b">
            <a:normAutofit/>
          </a:bodyPr>
          <a:lstStyle/>
          <a:p>
            <a:r>
              <a:rPr lang="it-IT" sz="5400" dirty="0"/>
              <a:t>Paura</a:t>
            </a:r>
          </a:p>
        </p:txBody>
      </p:sp>
      <p:pic>
        <p:nvPicPr>
          <p:cNvPr id="14" name="Picture 13" descr="Person in the dark">
            <a:extLst>
              <a:ext uri="{FF2B5EF4-FFF2-40B4-BE49-F238E27FC236}">
                <a16:creationId xmlns:a16="http://schemas.microsoft.com/office/drawing/2014/main" id="{70235E4F-85F4-E2A8-EFF8-FA973E81E356}"/>
              </a:ext>
            </a:extLst>
          </p:cNvPr>
          <p:cNvPicPr>
            <a:picLocks noChangeAspect="1"/>
          </p:cNvPicPr>
          <p:nvPr/>
        </p:nvPicPr>
        <p:blipFill>
          <a:blip r:embed="rId3">
            <a:extLst>
              <a:ext uri="{28A0092B-C50C-407E-A947-70E740481C1C}">
                <a14:useLocalDpi xmlns:a14="http://schemas.microsoft.com/office/drawing/2010/main" val="0"/>
              </a:ext>
            </a:extLst>
          </a:blip>
          <a:srcRect l="30337" r="30337"/>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7A7BA57E-8269-9E4C-439A-241F264E7FD7}"/>
              </a:ext>
            </a:extLst>
          </p:cNvPr>
          <p:cNvSpPr>
            <a:spLocks noGrp="1"/>
          </p:cNvSpPr>
          <p:nvPr>
            <p:ph idx="1"/>
          </p:nvPr>
        </p:nvSpPr>
        <p:spPr>
          <a:xfrm>
            <a:off x="4654296" y="2706624"/>
            <a:ext cx="6894576" cy="3483864"/>
          </a:xfrm>
        </p:spPr>
        <p:txBody>
          <a:bodyPr>
            <a:normAutofit/>
          </a:bodyPr>
          <a:lstStyle/>
          <a:p>
            <a:r>
              <a:rPr lang="it-IT" sz="2200" dirty="0"/>
              <a:t>Il sangue affluisce verso le nostre braccia e gambe per permetterci di scappare o combattere. </a:t>
            </a:r>
          </a:p>
          <a:p>
            <a:r>
              <a:rPr lang="it-IT" sz="2200" dirty="0"/>
              <a:t>Ci immobilizza e ci costringe a reagire con paura, fuga o lotta. </a:t>
            </a:r>
          </a:p>
          <a:p>
            <a:r>
              <a:rPr lang="it-IT" sz="2200" dirty="0"/>
              <a:t>È collegata a preoccupazione, ansia, stress, nervosismo, panico e fobie.</a:t>
            </a:r>
            <a:endParaRPr lang="en-US" sz="2200" dirty="0"/>
          </a:p>
        </p:txBody>
      </p:sp>
    </p:spTree>
    <p:extLst>
      <p:ext uri="{BB962C8B-B14F-4D97-AF65-F5344CB8AC3E}">
        <p14:creationId xmlns:p14="http://schemas.microsoft.com/office/powerpoint/2010/main" val="2848855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615E6-88E6-DAA9-DA95-50B21C98F4FC}"/>
              </a:ext>
            </a:extLst>
          </p:cNvPr>
          <p:cNvSpPr>
            <a:spLocks noGrp="1"/>
          </p:cNvSpPr>
          <p:nvPr>
            <p:ph type="title"/>
          </p:nvPr>
        </p:nvSpPr>
        <p:spPr>
          <a:xfrm>
            <a:off x="6417733" y="490537"/>
            <a:ext cx="5291663" cy="1628775"/>
          </a:xfrm>
        </p:spPr>
        <p:txBody>
          <a:bodyPr anchor="b">
            <a:normAutofit/>
          </a:bodyPr>
          <a:lstStyle/>
          <a:p>
            <a:r>
              <a:rPr lang="it-IT" sz="4000" dirty="0"/>
              <a:t>Rabbia</a:t>
            </a:r>
          </a:p>
        </p:txBody>
      </p:sp>
      <p:pic>
        <p:nvPicPr>
          <p:cNvPr id="6" name="Picture 5" descr="Young woman crying">
            <a:extLst>
              <a:ext uri="{FF2B5EF4-FFF2-40B4-BE49-F238E27FC236}">
                <a16:creationId xmlns:a16="http://schemas.microsoft.com/office/drawing/2014/main" id="{620B726B-2659-03EA-8583-BC0F408E6D2F}"/>
              </a:ext>
            </a:extLst>
          </p:cNvPr>
          <p:cNvPicPr>
            <a:picLocks noChangeAspect="1"/>
          </p:cNvPicPr>
          <p:nvPr/>
        </p:nvPicPr>
        <p:blipFill>
          <a:blip r:embed="rId3">
            <a:extLst>
              <a:ext uri="{28A0092B-C50C-407E-A947-70E740481C1C}">
                <a14:useLocalDpi xmlns:a14="http://schemas.microsoft.com/office/drawing/2010/main" val="0"/>
              </a:ext>
            </a:extLst>
          </a:blip>
          <a:srcRect l="35096" r="5556"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BFE2A96E-847A-A83B-F197-7A0CF1A9403A}"/>
              </a:ext>
            </a:extLst>
          </p:cNvPr>
          <p:cNvSpPr>
            <a:spLocks noGrp="1"/>
          </p:cNvSpPr>
          <p:nvPr>
            <p:ph idx="1"/>
          </p:nvPr>
        </p:nvSpPr>
        <p:spPr>
          <a:xfrm>
            <a:off x="6417734" y="2614612"/>
            <a:ext cx="5291663" cy="3752849"/>
          </a:xfrm>
        </p:spPr>
        <p:txBody>
          <a:bodyPr>
            <a:normAutofit/>
          </a:bodyPr>
          <a:lstStyle/>
          <a:p>
            <a:r>
              <a:rPr lang="it-IT" sz="1800" dirty="0"/>
              <a:t>Il sangue affluisce verso le nostre mani per permetterci di combattere. </a:t>
            </a:r>
          </a:p>
          <a:p>
            <a:r>
              <a:rPr lang="it-IT" sz="1800" dirty="0"/>
              <a:t>È una delle emozioni più pericolose perché è energizzante e crea slancio. Più spesso ci arrabbiamo, meno eccitazione abbiamo bisogno per rimanere in questo stato. </a:t>
            </a:r>
          </a:p>
          <a:p>
            <a:r>
              <a:rPr lang="it-IT" sz="1800" dirty="0"/>
              <a:t>Può essere un'espressione di frustrazione, stress, ansia, perdita, confusione, imbarazzo, gelosia, rifiuto, minaccia, ecc.</a:t>
            </a:r>
            <a:endParaRPr lang="en-US" sz="1800" dirty="0"/>
          </a:p>
        </p:txBody>
      </p:sp>
      <p:pic>
        <p:nvPicPr>
          <p:cNvPr id="5" name="Picture 4" descr="People in protest">
            <a:extLst>
              <a:ext uri="{FF2B5EF4-FFF2-40B4-BE49-F238E27FC236}">
                <a16:creationId xmlns:a16="http://schemas.microsoft.com/office/drawing/2014/main" id="{E9A84D67-42A4-4639-2A15-FCB17624FB17}"/>
              </a:ext>
            </a:extLst>
          </p:cNvPr>
          <p:cNvPicPr>
            <a:picLocks noChangeAspect="1"/>
          </p:cNvPicPr>
          <p:nvPr/>
        </p:nvPicPr>
        <p:blipFill rotWithShape="1">
          <a:blip r:embed="rId4">
            <a:extLst>
              <a:ext uri="{28A0092B-C50C-407E-A947-70E740481C1C}">
                <a14:useLocalDpi xmlns:a14="http://schemas.microsoft.com/office/drawing/2010/main" val="0"/>
              </a:ext>
            </a:extLst>
          </a:blip>
          <a:srcRect l="12137" t="-2549" r="30079"/>
          <a:stretch/>
        </p:blipFill>
        <p:spPr>
          <a:xfrm>
            <a:off x="0" y="-389965"/>
            <a:ext cx="6095998" cy="7246378"/>
          </a:xfrm>
          <a:prstGeom prst="rect">
            <a:avLst/>
          </a:prstGeom>
        </p:spPr>
      </p:pic>
      <p:sp>
        <p:nvSpPr>
          <p:cNvPr id="7" name="TextBox 6">
            <a:extLst>
              <a:ext uri="{FF2B5EF4-FFF2-40B4-BE49-F238E27FC236}">
                <a16:creationId xmlns:a16="http://schemas.microsoft.com/office/drawing/2014/main" id="{CEFD1ABD-9815-4518-A84B-8C2C479C4C36}"/>
              </a:ext>
            </a:extLst>
          </p:cNvPr>
          <p:cNvSpPr txBox="1"/>
          <p:nvPr/>
        </p:nvSpPr>
        <p:spPr>
          <a:xfrm>
            <a:off x="6417731" y="5325696"/>
            <a:ext cx="6098240" cy="646331"/>
          </a:xfrm>
          <a:prstGeom prst="rect">
            <a:avLst/>
          </a:prstGeom>
          <a:noFill/>
        </p:spPr>
        <p:txBody>
          <a:bodyPr wrap="square">
            <a:spAutoFit/>
          </a:bodyPr>
          <a:lstStyle/>
          <a:p>
            <a:r>
              <a:rPr lang="it-IT" kern="100" dirty="0">
                <a:latin typeface="Aptos" panose="020B0004020202020204" pitchFamily="34" charset="0"/>
                <a:ea typeface="Aptos" panose="020B0004020202020204" pitchFamily="34" charset="0"/>
                <a:cs typeface="Arial" panose="020B0604020202020204" pitchFamily="34" charset="0"/>
              </a:rPr>
              <a:t>I</a:t>
            </a:r>
            <a:r>
              <a:rPr lang="it-IT" sz="1800" kern="100" dirty="0">
                <a:effectLst/>
                <a:latin typeface="Aptos" panose="020B0004020202020204" pitchFamily="34" charset="0"/>
                <a:ea typeface="Aptos" panose="020B0004020202020204" pitchFamily="34" charset="0"/>
                <a:cs typeface="Arial" panose="020B0604020202020204" pitchFamily="34" charset="0"/>
              </a:rPr>
              <a:t>ceberg della Rabbia </a:t>
            </a:r>
            <a:r>
              <a:rPr lang="it-IT" sz="1800" u="sng" kern="0" dirty="0">
                <a:solidFill>
                  <a:srgbClr val="467886"/>
                </a:solidFill>
                <a:effectLst/>
                <a:latin typeface="Times New Roman" panose="02020603050405020304" pitchFamily="18" charset="0"/>
                <a:ea typeface="Times New Roman" panose="02020603050405020304" pitchFamily="18" charset="0"/>
                <a:cs typeface="Arial" panose="020B0604020202020204" pitchFamily="34" charset="0"/>
                <a:hlinkClick r:id="rId5"/>
              </a:rPr>
              <a:t>https://www.youtube.com/watch?v=AQIQCOY_Im0</a:t>
            </a:r>
            <a:r>
              <a:rPr lang="it-IT" sz="1800" kern="0" dirty="0">
                <a:effectLst/>
                <a:latin typeface="Times New Roman" panose="02020603050405020304" pitchFamily="18" charset="0"/>
                <a:ea typeface="Times New Roman" panose="02020603050405020304" pitchFamily="18" charset="0"/>
                <a:cs typeface="Arial" panose="020B0604020202020204" pitchFamily="34" charset="0"/>
              </a:rPr>
              <a:t> </a:t>
            </a:r>
            <a:endParaRPr lang="it-IT"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503675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10FEF04-9FA2-4DD8-EC29-60D92C722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71844" y="-4329"/>
            <a:ext cx="7020159" cy="6869586"/>
            <a:chOff x="5171844" y="-11586"/>
            <a:chExt cx="7020159" cy="6869586"/>
          </a:xfrm>
        </p:grpSpPr>
        <p:sp>
          <p:nvSpPr>
            <p:cNvPr id="10" name="Rectangle 9">
              <a:extLst>
                <a:ext uri="{FF2B5EF4-FFF2-40B4-BE49-F238E27FC236}">
                  <a16:creationId xmlns:a16="http://schemas.microsoft.com/office/drawing/2014/main" id="{1B4A5D8B-34EC-D352-BE87-4809E4CE4F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411AD96-CCBD-9812-0D19-0E7C7A79E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Rectangle 11">
              <a:extLst>
                <a:ext uri="{FF2B5EF4-FFF2-40B4-BE49-F238E27FC236}">
                  <a16:creationId xmlns:a16="http://schemas.microsoft.com/office/drawing/2014/main" id="{5AF89D92-20DD-C8E9-DF7A-988B09642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7F78F10-63E0-611E-AC78-66E24EA30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6602E91D-F9FC-A43A-333A-E237B84A4776}"/>
              </a:ext>
            </a:extLst>
          </p:cNvPr>
          <p:cNvSpPr txBox="1"/>
          <p:nvPr/>
        </p:nvSpPr>
        <p:spPr>
          <a:xfrm>
            <a:off x="6188028" y="1536179"/>
            <a:ext cx="4987793" cy="213512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it-IT" sz="4000" b="0" i="0" dirty="0">
              <a:solidFill>
                <a:srgbClr val="FFFFFF"/>
              </a:solidFill>
              <a:effectLst/>
              <a:highlight>
                <a:srgbClr val="FFFFFF"/>
              </a:highlight>
              <a:latin typeface="+mj-lt"/>
              <a:ea typeface="+mj-ea"/>
              <a:cs typeface="+mj-cs"/>
            </a:endParaRPr>
          </a:p>
          <a:p>
            <a:pPr algn="ctr">
              <a:lnSpc>
                <a:spcPct val="90000"/>
              </a:lnSpc>
              <a:spcBef>
                <a:spcPct val="0"/>
              </a:spcBef>
              <a:spcAft>
                <a:spcPts val="600"/>
              </a:spcAft>
            </a:pPr>
            <a:r>
              <a:rPr lang="it-IT" sz="4000" b="1" i="1" dirty="0">
                <a:solidFill>
                  <a:srgbClr val="FF0000"/>
                </a:solidFill>
                <a:effectLst/>
                <a:highlight>
                  <a:srgbClr val="FFFFFF"/>
                </a:highlight>
                <a:latin typeface="+mj-lt"/>
                <a:ea typeface="+mj-ea"/>
                <a:cs typeface="+mj-cs"/>
              </a:rPr>
              <a:t>Riesci a Identificare l’Emozione?</a:t>
            </a:r>
          </a:p>
        </p:txBody>
      </p:sp>
      <p:pic>
        <p:nvPicPr>
          <p:cNvPr id="5" name="Picture 4" descr="A group of yellow balloons with smiley faces&#10;&#10;Description automatically generated">
            <a:extLst>
              <a:ext uri="{FF2B5EF4-FFF2-40B4-BE49-F238E27FC236}">
                <a16:creationId xmlns:a16="http://schemas.microsoft.com/office/drawing/2014/main" id="{76822FDB-A16F-231B-8D93-C34A61A46831}"/>
              </a:ext>
            </a:extLst>
          </p:cNvPr>
          <p:cNvPicPr>
            <a:picLocks noChangeAspect="1"/>
          </p:cNvPicPr>
          <p:nvPr/>
        </p:nvPicPr>
        <p:blipFill>
          <a:blip r:embed="rId3"/>
          <a:srcRect l="4784" r="52843"/>
          <a:stretch/>
        </p:blipFill>
        <p:spPr>
          <a:xfrm>
            <a:off x="20" y="-7622"/>
            <a:ext cx="5171828" cy="6865622"/>
          </a:xfrm>
          <a:prstGeom prst="rect">
            <a:avLst/>
          </a:prstGeom>
        </p:spPr>
      </p:pic>
    </p:spTree>
    <p:extLst>
      <p:ext uri="{BB962C8B-B14F-4D97-AF65-F5344CB8AC3E}">
        <p14:creationId xmlns:p14="http://schemas.microsoft.com/office/powerpoint/2010/main" val="2963605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Range of moods sticky notes">
            <a:extLst>
              <a:ext uri="{FF2B5EF4-FFF2-40B4-BE49-F238E27FC236}">
                <a16:creationId xmlns:a16="http://schemas.microsoft.com/office/drawing/2014/main" id="{D90B50BD-2411-D9BC-9961-1AAC8B3584DC}"/>
              </a:ext>
            </a:extLst>
          </p:cNvPr>
          <p:cNvPicPr>
            <a:picLocks noChangeAspect="1"/>
          </p:cNvPicPr>
          <p:nvPr/>
        </p:nvPicPr>
        <p:blipFill>
          <a:blip r:embed="rId3">
            <a:extLst>
              <a:ext uri="{28A0092B-C50C-407E-A947-70E740481C1C}">
                <a14:useLocalDpi xmlns:a14="http://schemas.microsoft.com/office/drawing/2010/main" val="0"/>
              </a:ext>
            </a:extLst>
          </a:blip>
          <a:srcRect l="5739" r="3970" b="-1"/>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a:extLst>
              <a:ext uri="{FF2B5EF4-FFF2-40B4-BE49-F238E27FC236}">
                <a16:creationId xmlns:a16="http://schemas.microsoft.com/office/drawing/2014/main" id="{E99F6257-ACAC-3272-DF80-D1CAF5887A23}"/>
              </a:ext>
            </a:extLst>
          </p:cNvPr>
          <p:cNvSpPr>
            <a:spLocks noGrp="1"/>
          </p:cNvSpPr>
          <p:nvPr>
            <p:ph type="title"/>
          </p:nvPr>
        </p:nvSpPr>
        <p:spPr>
          <a:xfrm>
            <a:off x="661916" y="2852381"/>
            <a:ext cx="3280692" cy="2640247"/>
          </a:xfrm>
        </p:spPr>
        <p:txBody>
          <a:bodyPr vert="horz" lIns="91440" tIns="45720" rIns="91440" bIns="45720" rtlCol="0" anchor="b">
            <a:normAutofit/>
          </a:bodyPr>
          <a:lstStyle/>
          <a:p>
            <a:r>
              <a:rPr lang="it-IT" sz="3600" dirty="0">
                <a:solidFill>
                  <a:schemeClr val="tx1">
                    <a:lumMod val="85000"/>
                    <a:lumOff val="15000"/>
                  </a:schemeClr>
                </a:solidFill>
              </a:rPr>
              <a:t>Regolazione Emotiva e Gestione del Comportamento</a:t>
            </a:r>
          </a:p>
        </p:txBody>
      </p:sp>
    </p:spTree>
    <p:extLst>
      <p:ext uri="{BB962C8B-B14F-4D97-AF65-F5344CB8AC3E}">
        <p14:creationId xmlns:p14="http://schemas.microsoft.com/office/powerpoint/2010/main" val="3398006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2B4A0-B16A-724E-9417-4A4783D4616D}"/>
              </a:ext>
            </a:extLst>
          </p:cNvPr>
          <p:cNvSpPr>
            <a:spLocks noGrp="1"/>
          </p:cNvSpPr>
          <p:nvPr>
            <p:ph type="title"/>
          </p:nvPr>
        </p:nvSpPr>
        <p:spPr>
          <a:xfrm>
            <a:off x="876692" y="741391"/>
            <a:ext cx="5479719" cy="1616203"/>
          </a:xfrm>
        </p:spPr>
        <p:txBody>
          <a:bodyPr anchor="b">
            <a:normAutofit/>
          </a:bodyPr>
          <a:lstStyle/>
          <a:p>
            <a:r>
              <a:rPr lang="it-IT" sz="3200" dirty="0"/>
              <a:t>Regolazione Emotiva</a:t>
            </a:r>
          </a:p>
        </p:txBody>
      </p:sp>
      <p:sp>
        <p:nvSpPr>
          <p:cNvPr id="3" name="Content Placeholder 2">
            <a:extLst>
              <a:ext uri="{FF2B5EF4-FFF2-40B4-BE49-F238E27FC236}">
                <a16:creationId xmlns:a16="http://schemas.microsoft.com/office/drawing/2014/main" id="{B73D1AFB-5FB5-94B3-B971-49E80408567A}"/>
              </a:ext>
            </a:extLst>
          </p:cNvPr>
          <p:cNvSpPr>
            <a:spLocks noGrp="1"/>
          </p:cNvSpPr>
          <p:nvPr>
            <p:ph idx="1"/>
          </p:nvPr>
        </p:nvSpPr>
        <p:spPr>
          <a:xfrm>
            <a:off x="876692" y="2533476"/>
            <a:ext cx="5479719" cy="3447832"/>
          </a:xfrm>
        </p:spPr>
        <p:txBody>
          <a:bodyPr anchor="t">
            <a:normAutofit/>
          </a:bodyPr>
          <a:lstStyle/>
          <a:p>
            <a:r>
              <a:rPr lang="it-IT" sz="1700" dirty="0"/>
              <a:t>Controlli le tue emozioni; non sono loro a controllarti.</a:t>
            </a:r>
          </a:p>
          <a:p>
            <a:r>
              <a:rPr lang="it-IT" sz="1700" dirty="0"/>
              <a:t>Non ci sono emozioni sbagliate; tutte sono valide.</a:t>
            </a:r>
          </a:p>
          <a:p>
            <a:r>
              <a:rPr lang="it-IT" sz="1700" dirty="0"/>
              <a:t>Non puoi controllare come ti senti riguardo a circostanze o eventi. Le emozioni iniziali che provi in risposta a eventi sono sempre okay.</a:t>
            </a:r>
          </a:p>
          <a:p>
            <a:r>
              <a:rPr lang="it-IT" sz="1700" dirty="0"/>
              <a:t>Quello che puoi controllare è </a:t>
            </a:r>
            <a:r>
              <a:rPr lang="it-IT" sz="1700" b="1" dirty="0"/>
              <a:t>come tu scegli </a:t>
            </a:r>
            <a:r>
              <a:rPr lang="it-IT" sz="1700" dirty="0"/>
              <a:t>di reagire e rispondere quando le emozioni sono elevate.</a:t>
            </a:r>
          </a:p>
          <a:p>
            <a:r>
              <a:rPr lang="it-IT" sz="1700" dirty="0"/>
              <a:t>Solo perché i tuoi sentimenti e le tue emozioni sono validi, non significa che ti diano una scusa per comportarti come vuoi.</a:t>
            </a:r>
            <a:endParaRPr lang="en-US" sz="1700" dirty="0"/>
          </a:p>
        </p:txBody>
      </p:sp>
      <p:pic>
        <p:nvPicPr>
          <p:cNvPr id="5" name="Picture 4" descr="Checkmate in a chess game">
            <a:extLst>
              <a:ext uri="{FF2B5EF4-FFF2-40B4-BE49-F238E27FC236}">
                <a16:creationId xmlns:a16="http://schemas.microsoft.com/office/drawing/2014/main" id="{A4476EF5-6085-F8FC-4D1E-577872977128}"/>
              </a:ext>
            </a:extLst>
          </p:cNvPr>
          <p:cNvPicPr>
            <a:picLocks noChangeAspect="1"/>
          </p:cNvPicPr>
          <p:nvPr/>
        </p:nvPicPr>
        <p:blipFill>
          <a:blip r:embed="rId3"/>
          <a:srcRect l="21565" r="24079" b="2"/>
          <a:stretch/>
        </p:blipFill>
        <p:spPr>
          <a:xfrm>
            <a:off x="7270812" y="10"/>
            <a:ext cx="4921187" cy="6857990"/>
          </a:xfrm>
          <a:prstGeom prst="rect">
            <a:avLst/>
          </a:prstGeom>
        </p:spPr>
      </p:pic>
      <p:grpSp>
        <p:nvGrpSpPr>
          <p:cNvPr id="16" name="Group 15">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7" name="Rectangle 16">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57707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703FEC-3BB9-C8A6-6C4C-236F26BA76D1}"/>
              </a:ext>
            </a:extLst>
          </p:cNvPr>
          <p:cNvSpPr>
            <a:spLocks noGrp="1"/>
          </p:cNvSpPr>
          <p:nvPr>
            <p:ph type="title"/>
          </p:nvPr>
        </p:nvSpPr>
        <p:spPr>
          <a:xfrm>
            <a:off x="761803" y="350196"/>
            <a:ext cx="4646904" cy="1624520"/>
          </a:xfrm>
        </p:spPr>
        <p:txBody>
          <a:bodyPr anchor="ctr">
            <a:normAutofit fontScale="90000"/>
          </a:bodyPr>
          <a:lstStyle/>
          <a:p>
            <a:r>
              <a:rPr lang="it-IT" sz="3700" dirty="0"/>
              <a:t>Tipicamente, quando proviamo un sentimento che non ci piace…</a:t>
            </a:r>
            <a:endParaRPr lang="en-US" sz="3700" dirty="0"/>
          </a:p>
        </p:txBody>
      </p:sp>
      <p:sp>
        <p:nvSpPr>
          <p:cNvPr id="3" name="Content Placeholder 2">
            <a:extLst>
              <a:ext uri="{FF2B5EF4-FFF2-40B4-BE49-F238E27FC236}">
                <a16:creationId xmlns:a16="http://schemas.microsoft.com/office/drawing/2014/main" id="{E670EA74-8DCC-B433-349E-6DD05B561EFA}"/>
              </a:ext>
            </a:extLst>
          </p:cNvPr>
          <p:cNvSpPr>
            <a:spLocks noGrp="1"/>
          </p:cNvSpPr>
          <p:nvPr>
            <p:ph idx="1"/>
          </p:nvPr>
        </p:nvSpPr>
        <p:spPr>
          <a:xfrm>
            <a:off x="761802" y="2070848"/>
            <a:ext cx="4646905" cy="4285502"/>
          </a:xfrm>
        </p:spPr>
        <p:txBody>
          <a:bodyPr anchor="ctr">
            <a:normAutofit/>
          </a:bodyPr>
          <a:lstStyle/>
          <a:p>
            <a:pPr marL="0" indent="0">
              <a:buNone/>
            </a:pPr>
            <a:r>
              <a:rPr lang="it-IT" sz="2000" dirty="0"/>
              <a:t>cerchiamo di liberarcene, sia risolvendo il problema (razionalizzando il problema) o cercando di controllare come ci sentiamo (“smetti di sentirti triste”)</a:t>
            </a:r>
          </a:p>
          <a:p>
            <a:pPr marL="0" indent="0">
              <a:buNone/>
            </a:pPr>
            <a:r>
              <a:rPr lang="it-IT" sz="2000" dirty="0"/>
              <a:t>Oppure</a:t>
            </a:r>
          </a:p>
          <a:p>
            <a:pPr marL="0" indent="0">
              <a:buNone/>
            </a:pPr>
            <a:r>
              <a:rPr lang="it-IT" sz="2000" dirty="0"/>
              <a:t>cerchiamo di bloccarlo e evitarlo.</a:t>
            </a:r>
          </a:p>
          <a:p>
            <a:pPr marL="0" indent="0">
              <a:buNone/>
            </a:pPr>
            <a:endParaRPr lang="it-IT" sz="2000" dirty="0"/>
          </a:p>
          <a:p>
            <a:pPr marL="0" indent="0">
              <a:buNone/>
            </a:pPr>
            <a:r>
              <a:rPr lang="it-IT" sz="2000" dirty="0"/>
              <a:t>Tutte le opzioni sopra non funzionano. Lo sforzo messo in queste azioni rende il sentimento peggiore o più intenso.</a:t>
            </a:r>
          </a:p>
          <a:p>
            <a:pPr marL="0" indent="0">
              <a:buNone/>
            </a:pPr>
            <a:endParaRPr lang="it-IT" sz="2000" dirty="0"/>
          </a:p>
          <a:p>
            <a:pPr marL="0" indent="0">
              <a:buNone/>
            </a:pPr>
            <a:r>
              <a:rPr lang="it-IT" sz="2000" dirty="0"/>
              <a:t>Quindi, cosa funziona davvero?</a:t>
            </a:r>
            <a:endParaRPr lang="en-US" sz="2000" dirty="0"/>
          </a:p>
        </p:txBody>
      </p:sp>
      <p:pic>
        <p:nvPicPr>
          <p:cNvPr id="5" name="Picture 4" descr="Solo journey">
            <a:extLst>
              <a:ext uri="{FF2B5EF4-FFF2-40B4-BE49-F238E27FC236}">
                <a16:creationId xmlns:a16="http://schemas.microsoft.com/office/drawing/2014/main" id="{1AD3BDFB-57C6-BB10-537B-33B6F92BAEC3}"/>
              </a:ext>
            </a:extLst>
          </p:cNvPr>
          <p:cNvPicPr>
            <a:picLocks noChangeAspect="1"/>
          </p:cNvPicPr>
          <p:nvPr/>
        </p:nvPicPr>
        <p:blipFill>
          <a:blip r:embed="rId3"/>
          <a:srcRect l="21046" r="12213"/>
          <a:stretch/>
        </p:blipFill>
        <p:spPr>
          <a:xfrm>
            <a:off x="6096000" y="1"/>
            <a:ext cx="6102825" cy="6858000"/>
          </a:xfrm>
          <a:prstGeom prst="rect">
            <a:avLst/>
          </a:prstGeom>
        </p:spPr>
      </p:pic>
    </p:spTree>
    <p:extLst>
      <p:ext uri="{BB962C8B-B14F-4D97-AF65-F5344CB8AC3E}">
        <p14:creationId xmlns:p14="http://schemas.microsoft.com/office/powerpoint/2010/main" val="3814729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hess checkmate">
            <a:extLst>
              <a:ext uri="{FF2B5EF4-FFF2-40B4-BE49-F238E27FC236}">
                <a16:creationId xmlns:a16="http://schemas.microsoft.com/office/drawing/2014/main" id="{3A711D22-3B8C-2DAB-05B5-8B3E34149537}"/>
              </a:ext>
            </a:extLst>
          </p:cNvPr>
          <p:cNvPicPr>
            <a:picLocks noChangeAspect="1"/>
          </p:cNvPicPr>
          <p:nvPr/>
        </p:nvPicPr>
        <p:blipFill>
          <a:blip r:embed="rId3"/>
          <a:srcRect l="40445" r="6896" b="-2"/>
          <a:stretch/>
        </p:blipFill>
        <p:spPr>
          <a:xfrm>
            <a:off x="-1" y="-2"/>
            <a:ext cx="5410198" cy="6858002"/>
          </a:xfrm>
          <a:prstGeom prst="rect">
            <a:avLst/>
          </a:prstGeom>
        </p:spPr>
      </p:pic>
      <p:sp useBgFill="1">
        <p:nvSpPr>
          <p:cNvPr id="18" name="Rectangle 17">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3C4D58-C6BF-A10F-A4C6-5E4804C443CD}"/>
              </a:ext>
            </a:extLst>
          </p:cNvPr>
          <p:cNvSpPr>
            <a:spLocks noGrp="1"/>
          </p:cNvSpPr>
          <p:nvPr>
            <p:ph type="title"/>
          </p:nvPr>
        </p:nvSpPr>
        <p:spPr>
          <a:xfrm>
            <a:off x="6115317" y="107856"/>
            <a:ext cx="5464968" cy="1559301"/>
          </a:xfrm>
        </p:spPr>
        <p:txBody>
          <a:bodyPr>
            <a:normAutofit/>
          </a:bodyPr>
          <a:lstStyle/>
          <a:p>
            <a:r>
              <a:rPr lang="it-IT" sz="4000" dirty="0"/>
              <a:t>Accettare il sentimento</a:t>
            </a:r>
          </a:p>
        </p:txBody>
      </p:sp>
      <p:sp>
        <p:nvSpPr>
          <p:cNvPr id="3" name="Content Placeholder 2">
            <a:extLst>
              <a:ext uri="{FF2B5EF4-FFF2-40B4-BE49-F238E27FC236}">
                <a16:creationId xmlns:a16="http://schemas.microsoft.com/office/drawing/2014/main" id="{B7391C47-1921-FC45-1C41-9CA793FF57D7}"/>
              </a:ext>
            </a:extLst>
          </p:cNvPr>
          <p:cNvSpPr>
            <a:spLocks noGrp="1"/>
          </p:cNvSpPr>
          <p:nvPr>
            <p:ph idx="1"/>
          </p:nvPr>
        </p:nvSpPr>
        <p:spPr>
          <a:xfrm>
            <a:off x="6115317" y="1775012"/>
            <a:ext cx="5247340" cy="4465066"/>
          </a:xfrm>
        </p:spPr>
        <p:txBody>
          <a:bodyPr anchor="ctr">
            <a:noAutofit/>
          </a:bodyPr>
          <a:lstStyle/>
          <a:p>
            <a:r>
              <a:rPr lang="it-IT" sz="1800" dirty="0"/>
              <a:t>Invece di combattere un sentimento negativo, </a:t>
            </a:r>
            <a:r>
              <a:rPr lang="it-IT" sz="1800" b="1" dirty="0"/>
              <a:t>accetta</a:t>
            </a:r>
            <a:r>
              <a:rPr lang="it-IT" sz="1800" dirty="0"/>
              <a:t> di sentirlo.</a:t>
            </a:r>
            <a:endParaRPr lang="en-US" sz="1800" dirty="0"/>
          </a:p>
          <a:p>
            <a:r>
              <a:rPr lang="it-IT" sz="1800" b="1" dirty="0"/>
              <a:t>Nominalo e riconoscilo. </a:t>
            </a:r>
            <a:r>
              <a:rPr lang="it-IT" sz="1800" dirty="0"/>
              <a:t>Dare un nome specifico al tuo sentimento ti aiuta a comprenderlo meglio e di solito ne fa emergere le reali dimensioni, invece di farlo intensificare.</a:t>
            </a:r>
            <a:r>
              <a:rPr lang="en-US" sz="1800" dirty="0"/>
              <a:t> </a:t>
            </a:r>
          </a:p>
          <a:p>
            <a:r>
              <a:rPr lang="it-IT" sz="1800" b="1" dirty="0"/>
              <a:t>Valida il sentimento. </a:t>
            </a:r>
            <a:r>
              <a:rPr lang="it-IT" sz="1800" dirty="0"/>
              <a:t>Non giudicare il sentimento dicendo “non dovrei sentirmi triste”, ma concediti il permesso di provarlo. Non significa che ti piaccia o che non desideri cambiarlo, ma semplicemente che riconosci la presenza di quel sentimento specifico in quel momento.</a:t>
            </a:r>
            <a:endParaRPr lang="en-US" sz="1800" dirty="0"/>
          </a:p>
          <a:p>
            <a:r>
              <a:rPr lang="it-IT" sz="1800" b="1" dirty="0"/>
              <a:t>Agisci in modo opposto. </a:t>
            </a:r>
            <a:r>
              <a:rPr lang="it-IT" sz="1800" dirty="0"/>
              <a:t>Ad esempio, quando provi rabbia, desideri attaccare in risposta. Ma questo ti irrita ancora di più e la situazione si intensifica fino ad esplodere. Invece, puoi compiere un'azione opposta, facendo un passo indietro e allontanandoti dalla situazione. Questo ti aiuterà gradualmente a sentirti più calmo.</a:t>
            </a:r>
            <a:endParaRPr lang="en-US" sz="1800" dirty="0"/>
          </a:p>
        </p:txBody>
      </p:sp>
    </p:spTree>
    <p:extLst>
      <p:ext uri="{BB962C8B-B14F-4D97-AF65-F5344CB8AC3E}">
        <p14:creationId xmlns:p14="http://schemas.microsoft.com/office/powerpoint/2010/main" val="4244403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FB5EB-3299-DBF1-B8D4-E90F9E99959B}"/>
              </a:ext>
            </a:extLst>
          </p:cNvPr>
          <p:cNvSpPr>
            <a:spLocks noGrp="1"/>
          </p:cNvSpPr>
          <p:nvPr>
            <p:ph type="title"/>
          </p:nvPr>
        </p:nvSpPr>
        <p:spPr/>
        <p:txBody>
          <a:bodyPr/>
          <a:lstStyle/>
          <a:p>
            <a:r>
              <a:rPr lang="it-IT" dirty="0"/>
              <a:t>Resta sul lato positivo</a:t>
            </a:r>
          </a:p>
        </p:txBody>
      </p:sp>
      <p:graphicFrame>
        <p:nvGraphicFramePr>
          <p:cNvPr id="5" name="Content Placeholder 2">
            <a:extLst>
              <a:ext uri="{FF2B5EF4-FFF2-40B4-BE49-F238E27FC236}">
                <a16:creationId xmlns:a16="http://schemas.microsoft.com/office/drawing/2014/main" id="{A0BAB650-4B1D-FD99-826C-F75598DB9A79}"/>
              </a:ext>
            </a:extLst>
          </p:cNvPr>
          <p:cNvGraphicFramePr>
            <a:graphicFrameLocks noGrp="1"/>
          </p:cNvGraphicFramePr>
          <p:nvPr>
            <p:ph idx="1"/>
            <p:extLst>
              <p:ext uri="{D42A27DB-BD31-4B8C-83A1-F6EECF244321}">
                <p14:modId xmlns:p14="http://schemas.microsoft.com/office/powerpoint/2010/main" val="1476583174"/>
              </p:ext>
            </p:extLst>
          </p:nvPr>
        </p:nvGraphicFramePr>
        <p:xfrm>
          <a:off x="838199" y="1532965"/>
          <a:ext cx="11089341" cy="46439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79440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648A0-A56F-9A29-CE1C-3762D0319DAB}"/>
              </a:ext>
            </a:extLst>
          </p:cNvPr>
          <p:cNvSpPr>
            <a:spLocks noGrp="1"/>
          </p:cNvSpPr>
          <p:nvPr>
            <p:ph type="title"/>
          </p:nvPr>
        </p:nvSpPr>
        <p:spPr/>
        <p:txBody>
          <a:bodyPr/>
          <a:lstStyle/>
          <a:p>
            <a:pPr lvl="0"/>
            <a:r>
              <a:rPr lang="it-IT" dirty="0"/>
              <a:t>Trovare i propri punti di forza e di debolezza</a:t>
            </a:r>
          </a:p>
        </p:txBody>
      </p:sp>
      <p:pic>
        <p:nvPicPr>
          <p:cNvPr id="4" name="Graphic 3" descr="Man with solid fill">
            <a:extLst>
              <a:ext uri="{FF2B5EF4-FFF2-40B4-BE49-F238E27FC236}">
                <a16:creationId xmlns:a16="http://schemas.microsoft.com/office/drawing/2014/main" id="{ACD0AB6F-AE50-E4A5-83AD-011E824FFB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00717" y="1785285"/>
            <a:ext cx="4572000" cy="4572000"/>
          </a:xfrm>
          <a:prstGeom prst="rect">
            <a:avLst/>
          </a:prstGeom>
        </p:spPr>
      </p:pic>
      <p:graphicFrame>
        <p:nvGraphicFramePr>
          <p:cNvPr id="6" name="Diagram 5">
            <a:extLst>
              <a:ext uri="{FF2B5EF4-FFF2-40B4-BE49-F238E27FC236}">
                <a16:creationId xmlns:a16="http://schemas.microsoft.com/office/drawing/2014/main" id="{09E3E1FB-5DED-76AC-85F1-E19B389FE864}"/>
              </a:ext>
            </a:extLst>
          </p:cNvPr>
          <p:cNvGraphicFramePr/>
          <p:nvPr>
            <p:extLst>
              <p:ext uri="{D42A27DB-BD31-4B8C-83A1-F6EECF244321}">
                <p14:modId xmlns:p14="http://schemas.microsoft.com/office/powerpoint/2010/main" val="3164066603"/>
              </p:ext>
            </p:extLst>
          </p:nvPr>
        </p:nvGraphicFramePr>
        <p:xfrm>
          <a:off x="-793377" y="2191403"/>
          <a:ext cx="7032065" cy="4572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0" name="Diagram 9">
            <a:extLst>
              <a:ext uri="{FF2B5EF4-FFF2-40B4-BE49-F238E27FC236}">
                <a16:creationId xmlns:a16="http://schemas.microsoft.com/office/drawing/2014/main" id="{DB3C8F67-EE6E-9D70-D40F-D18753913258}"/>
              </a:ext>
            </a:extLst>
          </p:cNvPr>
          <p:cNvGraphicFramePr/>
          <p:nvPr>
            <p:extLst>
              <p:ext uri="{D42A27DB-BD31-4B8C-83A1-F6EECF244321}">
                <p14:modId xmlns:p14="http://schemas.microsoft.com/office/powerpoint/2010/main" val="648679521"/>
              </p:ext>
            </p:extLst>
          </p:nvPr>
        </p:nvGraphicFramePr>
        <p:xfrm>
          <a:off x="5159935" y="2286000"/>
          <a:ext cx="7032065" cy="45720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4003949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DC5E3A-E184-357F-B878-84539EEC9DED}"/>
              </a:ext>
            </a:extLst>
          </p:cNvPr>
          <p:cNvSpPr>
            <a:spLocks noGrp="1"/>
          </p:cNvSpPr>
          <p:nvPr>
            <p:ph idx="1"/>
          </p:nvPr>
        </p:nvSpPr>
        <p:spPr>
          <a:xfrm>
            <a:off x="233084" y="672352"/>
            <a:ext cx="5459505" cy="5983941"/>
          </a:xfrm>
        </p:spPr>
        <p:txBody>
          <a:bodyPr numCol="2">
            <a:normAutofit fontScale="25000" lnSpcReduction="20000"/>
          </a:bodyPr>
          <a:lstStyle/>
          <a:p>
            <a:pPr marL="0" indent="0" algn="l" fontAlgn="base">
              <a:buNone/>
            </a:pPr>
            <a:r>
              <a:rPr lang="en-US" sz="6000" b="1" i="0" dirty="0" err="1">
                <a:solidFill>
                  <a:schemeClr val="accent6"/>
                </a:solidFill>
                <a:effectLst/>
                <a:highlight>
                  <a:srgbClr val="FFFFFF"/>
                </a:highlight>
                <a:latin typeface="Oswald" panose="020F0502020204030204" pitchFamily="2" charset="0"/>
              </a:rPr>
              <a:t>Punti</a:t>
            </a:r>
            <a:r>
              <a:rPr lang="en-US" sz="6000" b="1" i="0" dirty="0">
                <a:solidFill>
                  <a:schemeClr val="accent6"/>
                </a:solidFill>
                <a:effectLst/>
                <a:highlight>
                  <a:srgbClr val="FFFFFF"/>
                </a:highlight>
                <a:latin typeface="Oswald" panose="020F0502020204030204" pitchFamily="2" charset="0"/>
              </a:rPr>
              <a:t> di Forza</a:t>
            </a:r>
            <a:endParaRPr lang="en-US" sz="6000" dirty="0">
              <a:solidFill>
                <a:schemeClr val="accent6"/>
              </a:solidFill>
              <a:highlight>
                <a:srgbClr val="FFFFFF"/>
              </a:highlight>
              <a:latin typeface="Oswald" panose="020F0502020204030204" pitchFamily="2" charset="0"/>
            </a:endParaRPr>
          </a:p>
          <a:p>
            <a:pPr marL="0" indent="0" algn="l" fontAlgn="base">
              <a:buNone/>
            </a:pPr>
            <a:r>
              <a:rPr lang="it-IT" sz="6000" b="0" i="0" dirty="0">
                <a:solidFill>
                  <a:srgbClr val="1A1A1A"/>
                </a:solidFill>
                <a:effectLst/>
                <a:highlight>
                  <a:srgbClr val="FFFFFF"/>
                </a:highlight>
                <a:latin typeface="Oswald" panose="020F0502020204030204" pitchFamily="2" charset="0"/>
              </a:rPr>
              <a:t>Adattabilità</a:t>
            </a:r>
          </a:p>
          <a:p>
            <a:pPr marL="0" indent="0" algn="l" fontAlgn="base">
              <a:buNone/>
            </a:pPr>
            <a:r>
              <a:rPr lang="it-IT" sz="6000" b="0" i="0" dirty="0">
                <a:solidFill>
                  <a:srgbClr val="1A1A1A"/>
                </a:solidFill>
                <a:effectLst/>
                <a:highlight>
                  <a:srgbClr val="FFFFFF"/>
                </a:highlight>
                <a:latin typeface="Oswald" panose="020F0502020204030204" pitchFamily="2" charset="0"/>
              </a:rPr>
              <a:t>Assertività</a:t>
            </a:r>
          </a:p>
          <a:p>
            <a:pPr marL="0" indent="0" algn="l" fontAlgn="base">
              <a:buNone/>
            </a:pPr>
            <a:r>
              <a:rPr lang="it-IT" sz="6000" b="0" i="0" dirty="0">
                <a:solidFill>
                  <a:srgbClr val="1A1A1A"/>
                </a:solidFill>
                <a:effectLst/>
                <a:highlight>
                  <a:srgbClr val="FFFFFF"/>
                </a:highlight>
                <a:latin typeface="Oswald" panose="020F0502020204030204" pitchFamily="2" charset="0"/>
              </a:rPr>
              <a:t>Attenzione ai dettagli</a:t>
            </a:r>
          </a:p>
          <a:p>
            <a:pPr marL="0" indent="0" algn="l" fontAlgn="base">
              <a:buNone/>
            </a:pPr>
            <a:r>
              <a:rPr lang="it-IT" sz="6000" b="0" i="0" dirty="0">
                <a:solidFill>
                  <a:srgbClr val="1A1A1A"/>
                </a:solidFill>
                <a:effectLst/>
                <a:highlight>
                  <a:srgbClr val="FFFFFF"/>
                </a:highlight>
                <a:latin typeface="Oswald" panose="020F0502020204030204" pitchFamily="2" charset="0"/>
              </a:rPr>
              <a:t>Abilità comunicative</a:t>
            </a:r>
          </a:p>
          <a:p>
            <a:pPr marL="0" indent="0" algn="l" fontAlgn="base">
              <a:buNone/>
            </a:pPr>
            <a:r>
              <a:rPr lang="it-IT" sz="6000" b="0" i="0" dirty="0">
                <a:solidFill>
                  <a:srgbClr val="1A1A1A"/>
                </a:solidFill>
                <a:effectLst/>
                <a:highlight>
                  <a:srgbClr val="FFFFFF"/>
                </a:highlight>
                <a:latin typeface="Oswald" panose="020F0502020204030204" pitchFamily="2" charset="0"/>
              </a:rPr>
              <a:t>Compassione</a:t>
            </a:r>
          </a:p>
          <a:p>
            <a:pPr marL="0" indent="0" algn="l" fontAlgn="base">
              <a:buNone/>
            </a:pPr>
            <a:r>
              <a:rPr lang="it-IT" sz="6000" b="0" i="0" dirty="0">
                <a:solidFill>
                  <a:srgbClr val="1A1A1A"/>
                </a:solidFill>
                <a:effectLst/>
                <a:highlight>
                  <a:srgbClr val="FFFFFF"/>
                </a:highlight>
                <a:latin typeface="Oswald" panose="020F0502020204030204" pitchFamily="2" charset="0"/>
              </a:rPr>
              <a:t>Fiducia in se stessi</a:t>
            </a:r>
          </a:p>
          <a:p>
            <a:pPr marL="0" indent="0" algn="l" fontAlgn="base">
              <a:buNone/>
            </a:pPr>
            <a:r>
              <a:rPr lang="it-IT" sz="6000" b="0" i="0" dirty="0">
                <a:solidFill>
                  <a:srgbClr val="1A1A1A"/>
                </a:solidFill>
                <a:effectLst/>
                <a:highlight>
                  <a:srgbClr val="FFFFFF"/>
                </a:highlight>
                <a:latin typeface="Oswald" panose="020F0502020204030204" pitchFamily="2" charset="0"/>
              </a:rPr>
              <a:t>Coraggio</a:t>
            </a:r>
          </a:p>
          <a:p>
            <a:pPr marL="0" indent="0" algn="l" fontAlgn="base">
              <a:buNone/>
            </a:pPr>
            <a:r>
              <a:rPr lang="it-IT" sz="6000" b="0" i="0" dirty="0">
                <a:solidFill>
                  <a:srgbClr val="1A1A1A"/>
                </a:solidFill>
                <a:effectLst/>
                <a:highlight>
                  <a:srgbClr val="FFFFFF"/>
                </a:highlight>
                <a:latin typeface="Oswald" panose="020F0502020204030204" pitchFamily="2" charset="0"/>
              </a:rPr>
              <a:t>Creatività</a:t>
            </a:r>
          </a:p>
          <a:p>
            <a:pPr marL="0" indent="0" algn="l" fontAlgn="base">
              <a:buNone/>
            </a:pPr>
            <a:r>
              <a:rPr lang="it-IT" sz="6000" b="0" i="0" dirty="0">
                <a:solidFill>
                  <a:srgbClr val="1A1A1A"/>
                </a:solidFill>
                <a:effectLst/>
                <a:highlight>
                  <a:srgbClr val="FFFFFF"/>
                </a:highlight>
                <a:latin typeface="Oswald" panose="020F0502020204030204" pitchFamily="2" charset="0"/>
              </a:rPr>
              <a:t>Pensiero critico</a:t>
            </a:r>
          </a:p>
          <a:p>
            <a:pPr marL="0" indent="0" algn="l" fontAlgn="base">
              <a:buNone/>
            </a:pPr>
            <a:r>
              <a:rPr lang="it-IT" sz="6000" b="0" i="0" dirty="0">
                <a:solidFill>
                  <a:srgbClr val="1A1A1A"/>
                </a:solidFill>
                <a:effectLst/>
                <a:highlight>
                  <a:srgbClr val="FFFFFF"/>
                </a:highlight>
                <a:latin typeface="Oswald" panose="020F0502020204030204" pitchFamily="2" charset="0"/>
              </a:rPr>
              <a:t>Capacità decisionale</a:t>
            </a:r>
          </a:p>
          <a:p>
            <a:pPr marL="0" indent="0" algn="l" fontAlgn="base">
              <a:buNone/>
            </a:pPr>
            <a:r>
              <a:rPr lang="it-IT" sz="6000" b="0" i="0" dirty="0">
                <a:solidFill>
                  <a:srgbClr val="1A1A1A"/>
                </a:solidFill>
                <a:effectLst/>
                <a:highlight>
                  <a:srgbClr val="FFFFFF"/>
                </a:highlight>
                <a:latin typeface="Oswald" panose="020F0502020204030204" pitchFamily="2" charset="0"/>
              </a:rPr>
              <a:t>Empatia</a:t>
            </a:r>
          </a:p>
          <a:p>
            <a:pPr marL="0" indent="0" algn="l" fontAlgn="base">
              <a:buNone/>
            </a:pPr>
            <a:r>
              <a:rPr lang="it-IT" sz="6000" b="0" i="0" dirty="0">
                <a:solidFill>
                  <a:srgbClr val="1A1A1A"/>
                </a:solidFill>
                <a:effectLst/>
                <a:highlight>
                  <a:srgbClr val="FFFFFF"/>
                </a:highlight>
                <a:latin typeface="Oswald" panose="020F0502020204030204" pitchFamily="2" charset="0"/>
              </a:rPr>
              <a:t>Giustizia</a:t>
            </a:r>
          </a:p>
          <a:p>
            <a:pPr marL="0" indent="0" algn="l" fontAlgn="base">
              <a:buNone/>
            </a:pPr>
            <a:r>
              <a:rPr lang="it-IT" sz="6000" b="0" i="0" dirty="0">
                <a:solidFill>
                  <a:srgbClr val="1A1A1A"/>
                </a:solidFill>
                <a:effectLst/>
                <a:highlight>
                  <a:srgbClr val="FFFFFF"/>
                </a:highlight>
                <a:latin typeface="Oswald" panose="020F0502020204030204" pitchFamily="2" charset="0"/>
              </a:rPr>
              <a:t>Flessibilità</a:t>
            </a:r>
          </a:p>
          <a:p>
            <a:pPr marL="0" indent="0" algn="l" fontAlgn="base">
              <a:buNone/>
            </a:pPr>
            <a:r>
              <a:rPr lang="it-IT" sz="6000" b="0" i="0" dirty="0">
                <a:solidFill>
                  <a:srgbClr val="1A1A1A"/>
                </a:solidFill>
                <a:effectLst/>
                <a:highlight>
                  <a:srgbClr val="FFFFFF"/>
                </a:highlight>
                <a:latin typeface="Oswald" panose="020F0502020204030204" pitchFamily="2" charset="0"/>
              </a:rPr>
              <a:t>Perdono</a:t>
            </a:r>
          </a:p>
          <a:p>
            <a:pPr marL="0" indent="0" algn="l" fontAlgn="base">
              <a:buNone/>
            </a:pPr>
            <a:r>
              <a:rPr lang="it-IT" sz="6000" b="0" i="0" dirty="0">
                <a:solidFill>
                  <a:srgbClr val="1A1A1A"/>
                </a:solidFill>
                <a:effectLst/>
                <a:highlight>
                  <a:srgbClr val="FFFFFF"/>
                </a:highlight>
                <a:latin typeface="Oswald" panose="020F0502020204030204" pitchFamily="2" charset="0"/>
              </a:rPr>
              <a:t>Goal-setting</a:t>
            </a:r>
          </a:p>
          <a:p>
            <a:pPr marL="0" indent="0" algn="l" fontAlgn="base">
              <a:buNone/>
            </a:pPr>
            <a:r>
              <a:rPr lang="it-IT" sz="6000" b="0" i="0" dirty="0">
                <a:solidFill>
                  <a:srgbClr val="1A1A1A"/>
                </a:solidFill>
                <a:effectLst/>
                <a:highlight>
                  <a:srgbClr val="FFFFFF"/>
                </a:highlight>
                <a:latin typeface="Oswald" panose="020F0502020204030204" pitchFamily="2" charset="0"/>
              </a:rPr>
              <a:t>Gratitudine</a:t>
            </a:r>
          </a:p>
          <a:p>
            <a:pPr marL="0" indent="0" algn="l" fontAlgn="base">
              <a:buNone/>
            </a:pPr>
            <a:r>
              <a:rPr lang="it-IT" sz="6000" b="0" i="0" dirty="0">
                <a:solidFill>
                  <a:srgbClr val="1A1A1A"/>
                </a:solidFill>
                <a:effectLst/>
                <a:highlight>
                  <a:srgbClr val="FFFFFF"/>
                </a:highlight>
                <a:latin typeface="Oswald" panose="020F0502020204030204" pitchFamily="2" charset="0"/>
              </a:rPr>
              <a:t>Onestà</a:t>
            </a:r>
          </a:p>
          <a:p>
            <a:pPr marL="0" indent="0" algn="l" fontAlgn="base">
              <a:buNone/>
            </a:pPr>
            <a:r>
              <a:rPr lang="it-IT" sz="6000" b="0" i="0" dirty="0">
                <a:solidFill>
                  <a:srgbClr val="1A1A1A"/>
                </a:solidFill>
                <a:effectLst/>
                <a:highlight>
                  <a:srgbClr val="FFFFFF"/>
                </a:highlight>
                <a:latin typeface="Oswald" panose="020F0502020204030204" pitchFamily="2" charset="0"/>
              </a:rPr>
              <a:t>Indipendenza</a:t>
            </a:r>
          </a:p>
          <a:p>
            <a:pPr marL="0" indent="0" algn="l" fontAlgn="base">
              <a:buNone/>
            </a:pPr>
            <a:r>
              <a:rPr lang="it-IT" sz="6000" b="0" i="0" dirty="0">
                <a:solidFill>
                  <a:srgbClr val="1A1A1A"/>
                </a:solidFill>
                <a:effectLst/>
                <a:highlight>
                  <a:srgbClr val="FFFFFF"/>
                </a:highlight>
                <a:latin typeface="Oswald" panose="020F0502020204030204" pitchFamily="2" charset="0"/>
              </a:rPr>
              <a:t>Iniziativa</a:t>
            </a:r>
          </a:p>
          <a:p>
            <a:pPr marL="0" indent="0" algn="l" fontAlgn="base">
              <a:buNone/>
            </a:pPr>
            <a:r>
              <a:rPr lang="it-IT" sz="6000" b="0" i="0" dirty="0">
                <a:solidFill>
                  <a:srgbClr val="1A1A1A"/>
                </a:solidFill>
                <a:effectLst/>
                <a:highlight>
                  <a:srgbClr val="FFFFFF"/>
                </a:highlight>
                <a:latin typeface="Oswald" panose="020F0502020204030204" pitchFamily="2" charset="0"/>
              </a:rPr>
              <a:t>Abilità interpersonali</a:t>
            </a:r>
          </a:p>
          <a:p>
            <a:pPr marL="0" indent="0" algn="l" fontAlgn="base">
              <a:buNone/>
            </a:pPr>
            <a:r>
              <a:rPr lang="it-IT" sz="6000" b="0" i="0" dirty="0">
                <a:solidFill>
                  <a:srgbClr val="1A1A1A"/>
                </a:solidFill>
                <a:effectLst/>
                <a:highlight>
                  <a:srgbClr val="FFFFFF"/>
                </a:highlight>
                <a:latin typeface="Oswald" panose="020F0502020204030204" pitchFamily="2" charset="0"/>
              </a:rPr>
              <a:t>Leadership</a:t>
            </a:r>
          </a:p>
          <a:p>
            <a:pPr marL="0" indent="0" algn="l" fontAlgn="base">
              <a:buNone/>
            </a:pPr>
            <a:r>
              <a:rPr lang="it-IT" sz="6000" b="0" i="0" dirty="0">
                <a:solidFill>
                  <a:srgbClr val="1A1A1A"/>
                </a:solidFill>
                <a:effectLst/>
                <a:highlight>
                  <a:srgbClr val="FFFFFF"/>
                </a:highlight>
                <a:latin typeface="Oswald" panose="020F0502020204030204" pitchFamily="2" charset="0"/>
              </a:rPr>
              <a:t>Lealtà</a:t>
            </a:r>
          </a:p>
          <a:p>
            <a:pPr marL="0" indent="0" algn="l" fontAlgn="base">
              <a:buNone/>
            </a:pPr>
            <a:r>
              <a:rPr lang="it-IT" sz="6000" b="0" i="0" dirty="0">
                <a:solidFill>
                  <a:srgbClr val="1A1A1A"/>
                </a:solidFill>
                <a:effectLst/>
                <a:highlight>
                  <a:srgbClr val="FFFFFF"/>
                </a:highlight>
                <a:latin typeface="Oswald" panose="020F0502020204030204" pitchFamily="2" charset="0"/>
              </a:rPr>
              <a:t>Apertura mentale</a:t>
            </a:r>
          </a:p>
          <a:p>
            <a:pPr marL="0" indent="0" algn="l" fontAlgn="base">
              <a:buNone/>
            </a:pPr>
            <a:r>
              <a:rPr lang="it-IT" sz="6000" b="0" i="0" dirty="0">
                <a:solidFill>
                  <a:srgbClr val="1A1A1A"/>
                </a:solidFill>
                <a:effectLst/>
                <a:highlight>
                  <a:srgbClr val="FFFFFF"/>
                </a:highlight>
                <a:latin typeface="Oswald" panose="020F0502020204030204" pitchFamily="2" charset="0"/>
              </a:rPr>
              <a:t>Organizzazione</a:t>
            </a:r>
          </a:p>
          <a:p>
            <a:pPr marL="0" indent="0" algn="l" fontAlgn="base">
              <a:buNone/>
            </a:pPr>
            <a:r>
              <a:rPr lang="it-IT" sz="6000" b="0" i="0" dirty="0">
                <a:solidFill>
                  <a:srgbClr val="1A1A1A"/>
                </a:solidFill>
                <a:effectLst/>
                <a:highlight>
                  <a:srgbClr val="FFFFFF"/>
                </a:highlight>
                <a:latin typeface="Oswald" panose="020F0502020204030204" pitchFamily="2" charset="0"/>
              </a:rPr>
              <a:t>Pazienza</a:t>
            </a:r>
          </a:p>
          <a:p>
            <a:pPr marL="0" indent="0" algn="l" fontAlgn="base">
              <a:buNone/>
            </a:pPr>
            <a:r>
              <a:rPr lang="it-IT" sz="6000" b="0" i="0" dirty="0">
                <a:solidFill>
                  <a:srgbClr val="1A1A1A"/>
                </a:solidFill>
                <a:effectLst/>
                <a:highlight>
                  <a:srgbClr val="FFFFFF"/>
                </a:highlight>
                <a:latin typeface="Oswald" panose="020F0502020204030204" pitchFamily="2" charset="0"/>
              </a:rPr>
              <a:t>Risoluzione dei problemi</a:t>
            </a:r>
          </a:p>
          <a:p>
            <a:pPr marL="0" indent="0" algn="l" fontAlgn="base">
              <a:buNone/>
            </a:pPr>
            <a:r>
              <a:rPr lang="it-IT" sz="6000" b="0" i="0" dirty="0">
                <a:solidFill>
                  <a:srgbClr val="1A1A1A"/>
                </a:solidFill>
                <a:effectLst/>
                <a:highlight>
                  <a:srgbClr val="FFFFFF"/>
                </a:highlight>
                <a:latin typeface="Oswald" panose="020F0502020204030204" pitchFamily="2" charset="0"/>
              </a:rPr>
              <a:t>Resilienza</a:t>
            </a:r>
          </a:p>
          <a:p>
            <a:pPr marL="0" indent="0" algn="l" fontAlgn="base">
              <a:buNone/>
            </a:pPr>
            <a:r>
              <a:rPr lang="it-IT" sz="6000" b="0" i="0" dirty="0">
                <a:solidFill>
                  <a:srgbClr val="1A1A1A"/>
                </a:solidFill>
                <a:effectLst/>
                <a:highlight>
                  <a:srgbClr val="FFFFFF"/>
                </a:highlight>
                <a:latin typeface="Oswald" panose="020F0502020204030204" pitchFamily="2" charset="0"/>
              </a:rPr>
              <a:t>Intraprendenza</a:t>
            </a:r>
          </a:p>
          <a:p>
            <a:pPr marL="0" indent="0" algn="l" fontAlgn="base">
              <a:buNone/>
            </a:pPr>
            <a:r>
              <a:rPr lang="it-IT" sz="6000" b="0" i="0" dirty="0">
                <a:solidFill>
                  <a:srgbClr val="1A1A1A"/>
                </a:solidFill>
                <a:effectLst/>
                <a:highlight>
                  <a:srgbClr val="FFFFFF"/>
                </a:highlight>
                <a:latin typeface="Oswald" panose="020F0502020204030204" pitchFamily="2" charset="0"/>
              </a:rPr>
              <a:t>Rispetto</a:t>
            </a:r>
          </a:p>
          <a:p>
            <a:pPr marL="0" indent="0" algn="l" fontAlgn="base">
              <a:buNone/>
            </a:pPr>
            <a:r>
              <a:rPr lang="it-IT" sz="6000" b="0" i="0" dirty="0">
                <a:solidFill>
                  <a:srgbClr val="1A1A1A"/>
                </a:solidFill>
                <a:effectLst/>
                <a:highlight>
                  <a:srgbClr val="FFFFFF"/>
                </a:highlight>
                <a:latin typeface="Oswald" panose="020F0502020204030204" pitchFamily="2" charset="0"/>
              </a:rPr>
              <a:t>Responsabilità</a:t>
            </a:r>
          </a:p>
          <a:p>
            <a:pPr marL="0" indent="0" algn="l" fontAlgn="base">
              <a:buNone/>
            </a:pPr>
            <a:r>
              <a:rPr lang="it-IT" sz="6000" b="0" i="0" dirty="0">
                <a:solidFill>
                  <a:srgbClr val="1A1A1A"/>
                </a:solidFill>
                <a:effectLst/>
                <a:highlight>
                  <a:srgbClr val="FFFFFF"/>
                </a:highlight>
                <a:latin typeface="Oswald" panose="020F0502020204030204" pitchFamily="2" charset="0"/>
              </a:rPr>
              <a:t>Autostima</a:t>
            </a:r>
          </a:p>
          <a:p>
            <a:pPr marL="0" indent="0" algn="l" fontAlgn="base">
              <a:buNone/>
            </a:pPr>
            <a:r>
              <a:rPr lang="it-IT" sz="6000" b="0" i="0" dirty="0">
                <a:solidFill>
                  <a:srgbClr val="1A1A1A"/>
                </a:solidFill>
                <a:effectLst/>
                <a:highlight>
                  <a:srgbClr val="FFFFFF"/>
                </a:highlight>
                <a:latin typeface="Oswald" panose="020F0502020204030204" pitchFamily="2" charset="0"/>
              </a:rPr>
              <a:t>Auto-motivazione</a:t>
            </a:r>
          </a:p>
          <a:p>
            <a:pPr marL="0" indent="0" algn="l" fontAlgn="base">
              <a:buNone/>
            </a:pPr>
            <a:r>
              <a:rPr lang="it-IT" sz="6000" b="0" i="0" dirty="0">
                <a:solidFill>
                  <a:srgbClr val="1A1A1A"/>
                </a:solidFill>
                <a:effectLst/>
                <a:highlight>
                  <a:srgbClr val="FFFFFF"/>
                </a:highlight>
                <a:latin typeface="Oswald" panose="020F0502020204030204" pitchFamily="2" charset="0"/>
              </a:rPr>
              <a:t>Lavoro di squadra</a:t>
            </a:r>
          </a:p>
          <a:p>
            <a:pPr marL="0" indent="0" algn="l" fontAlgn="base">
              <a:buNone/>
            </a:pPr>
            <a:r>
              <a:rPr lang="it-IT" sz="6000" b="0" i="0" dirty="0">
                <a:solidFill>
                  <a:srgbClr val="1A1A1A"/>
                </a:solidFill>
                <a:effectLst/>
                <a:highlight>
                  <a:srgbClr val="FFFFFF"/>
                </a:highlight>
                <a:latin typeface="Oswald" panose="020F0502020204030204" pitchFamily="2" charset="0"/>
              </a:rPr>
              <a:t>Gestione del tempo</a:t>
            </a:r>
          </a:p>
          <a:p>
            <a:pPr marL="0" indent="0" algn="l" fontAlgn="base">
              <a:buNone/>
            </a:pPr>
            <a:r>
              <a:rPr lang="it-IT" sz="6000" b="0" i="0" dirty="0">
                <a:solidFill>
                  <a:srgbClr val="1A1A1A"/>
                </a:solidFill>
                <a:effectLst/>
                <a:highlight>
                  <a:srgbClr val="FFFFFF"/>
                </a:highlight>
                <a:latin typeface="Oswald" panose="020F0502020204030204" pitchFamily="2" charset="0"/>
              </a:rPr>
              <a:t>Tolleranza</a:t>
            </a:r>
          </a:p>
          <a:p>
            <a:pPr marL="0" indent="0" algn="l" fontAlgn="base">
              <a:buNone/>
            </a:pPr>
            <a:r>
              <a:rPr lang="it-IT" sz="6000" b="0" i="0" dirty="0">
                <a:solidFill>
                  <a:srgbClr val="1A1A1A"/>
                </a:solidFill>
                <a:effectLst/>
                <a:highlight>
                  <a:srgbClr val="FFFFFF"/>
                </a:highlight>
                <a:latin typeface="Oswald" panose="020F0502020204030204" pitchFamily="2" charset="0"/>
              </a:rPr>
              <a:t>Affidabilità</a:t>
            </a:r>
            <a:endParaRPr lang="en-US" dirty="0"/>
          </a:p>
        </p:txBody>
      </p:sp>
      <p:sp>
        <p:nvSpPr>
          <p:cNvPr id="2" name="Content Placeholder 2">
            <a:extLst>
              <a:ext uri="{FF2B5EF4-FFF2-40B4-BE49-F238E27FC236}">
                <a16:creationId xmlns:a16="http://schemas.microsoft.com/office/drawing/2014/main" id="{35313BE9-043B-3CDB-3146-A062BE9E617D}"/>
              </a:ext>
            </a:extLst>
          </p:cNvPr>
          <p:cNvSpPr txBox="1">
            <a:spLocks/>
          </p:cNvSpPr>
          <p:nvPr/>
        </p:nvSpPr>
        <p:spPr>
          <a:xfrm>
            <a:off x="6499412" y="672352"/>
            <a:ext cx="4836459" cy="4383742"/>
          </a:xfrm>
          <a:prstGeom prst="rect">
            <a:avLst/>
          </a:prstGeom>
        </p:spPr>
        <p:txBody>
          <a:bodyPr vert="horz" lIns="91440" tIns="45720" rIns="91440" bIns="45720" numCol="2"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Arial" panose="020B0604020202020204" pitchFamily="34" charset="0"/>
              <a:buNone/>
            </a:pPr>
            <a:r>
              <a:rPr lang="en-US" sz="6000" b="1" dirty="0" err="1">
                <a:solidFill>
                  <a:srgbClr val="FF0000"/>
                </a:solidFill>
                <a:highlight>
                  <a:srgbClr val="FFFFFF"/>
                </a:highlight>
                <a:latin typeface="Oswald" panose="00000500000000000000" pitchFamily="2" charset="0"/>
              </a:rPr>
              <a:t>Punti</a:t>
            </a:r>
            <a:r>
              <a:rPr lang="en-US" sz="6000" b="1" dirty="0">
                <a:solidFill>
                  <a:srgbClr val="FF0000"/>
                </a:solidFill>
                <a:highlight>
                  <a:srgbClr val="FFFFFF"/>
                </a:highlight>
                <a:latin typeface="Oswald" panose="00000500000000000000" pitchFamily="2" charset="0"/>
              </a:rPr>
              <a:t> di </a:t>
            </a:r>
            <a:r>
              <a:rPr lang="en-US" sz="6000" b="1" dirty="0" err="1">
                <a:solidFill>
                  <a:srgbClr val="FF0000"/>
                </a:solidFill>
                <a:highlight>
                  <a:srgbClr val="FFFFFF"/>
                </a:highlight>
                <a:latin typeface="Oswald" panose="00000500000000000000" pitchFamily="2" charset="0"/>
              </a:rPr>
              <a:t>Debolezza</a:t>
            </a:r>
            <a:endParaRPr lang="en-US" sz="6000" dirty="0">
              <a:solidFill>
                <a:srgbClr val="FF0000"/>
              </a:solidFill>
              <a:highlight>
                <a:srgbClr val="FFFFFF"/>
              </a:highlight>
              <a:latin typeface="Oswald" panose="00000500000000000000" pitchFamily="2" charset="0"/>
            </a:endParaRP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Disorganizzazione</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Intolleranza</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abilità comunicative</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compassione</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fiducia in se stessi</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creatività</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capacità decisionale</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disciplina</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regolazione emotiva</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empatia</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flessibilità</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concentrazione</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abilità interpersonali</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motivazione</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pazienza</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rispetto</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autocontrollo</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autostima</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lavoro di squadra</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Mancanza di gestione del tempo</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Pensiero negativo</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Perfezionismo</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Procrastinazione</a:t>
            </a:r>
          </a:p>
          <a:p>
            <a:pPr marL="0" indent="0" fontAlgn="base">
              <a:buFont typeface="Arial" panose="020B0604020202020204" pitchFamily="34" charset="0"/>
              <a:buNone/>
            </a:pPr>
            <a:r>
              <a:rPr lang="it-IT" sz="6000" dirty="0">
                <a:solidFill>
                  <a:srgbClr val="1A1A1A"/>
                </a:solidFill>
                <a:highlight>
                  <a:srgbClr val="FFFFFF"/>
                </a:highlight>
                <a:latin typeface="Oswald" panose="00000500000000000000" pitchFamily="2" charset="0"/>
              </a:rPr>
              <a:t>Rigidità</a:t>
            </a:r>
            <a:endParaRPr lang="en-US" dirty="0"/>
          </a:p>
        </p:txBody>
      </p:sp>
    </p:spTree>
    <p:extLst>
      <p:ext uri="{BB962C8B-B14F-4D97-AF65-F5344CB8AC3E}">
        <p14:creationId xmlns:p14="http://schemas.microsoft.com/office/powerpoint/2010/main" val="1060087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BBCB823-2B53-99E5-69CB-90F5EAF611D8}"/>
              </a:ext>
            </a:extLst>
          </p:cNvPr>
          <p:cNvPicPr>
            <a:picLocks noChangeAspect="1"/>
          </p:cNvPicPr>
          <p:nvPr/>
        </p:nvPicPr>
        <p:blipFill>
          <a:blip r:embed="rId3">
            <a:extLst>
              <a:ext uri="{28A0092B-C50C-407E-A947-70E740481C1C}">
                <a14:useLocalDpi xmlns:a14="http://schemas.microsoft.com/office/drawing/2010/main" val="0"/>
              </a:ext>
            </a:extLst>
          </a:blip>
          <a:srcRect l="12016" r="17276"/>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26" name="Freeform: Shape 25">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8" name="Freeform: Shape 27">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DC6B1B-2604-613F-5D58-60092A4417AE}"/>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it-IT" sz="4800" dirty="0"/>
              <a:t>Diventare</a:t>
            </a:r>
            <a:br>
              <a:rPr lang="it-IT" sz="4800" dirty="0"/>
            </a:br>
            <a:r>
              <a:rPr lang="it-IT" sz="4800" dirty="0"/>
              <a:t>Resilienti</a:t>
            </a:r>
          </a:p>
        </p:txBody>
      </p:sp>
      <p:sp>
        <p:nvSpPr>
          <p:cNvPr id="30" name="Rectangle 2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1402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9C6647-D04C-C385-F001-B1A0E0727BFE}"/>
              </a:ext>
            </a:extLst>
          </p:cNvPr>
          <p:cNvSpPr>
            <a:spLocks noGrp="1"/>
          </p:cNvSpPr>
          <p:nvPr>
            <p:ph type="title"/>
          </p:nvPr>
        </p:nvSpPr>
        <p:spPr>
          <a:xfrm>
            <a:off x="1137033" y="670559"/>
            <a:ext cx="4683321" cy="2148841"/>
          </a:xfrm>
        </p:spPr>
        <p:txBody>
          <a:bodyPr anchor="t">
            <a:normAutofit/>
          </a:bodyPr>
          <a:lstStyle/>
          <a:p>
            <a:r>
              <a:rPr lang="it-IT" dirty="0"/>
              <a:t>3 verità universali</a:t>
            </a:r>
          </a:p>
        </p:txBody>
      </p:sp>
      <p:pic>
        <p:nvPicPr>
          <p:cNvPr id="16" name="Picture 15" descr="Blue flowers">
            <a:extLst>
              <a:ext uri="{FF2B5EF4-FFF2-40B4-BE49-F238E27FC236}">
                <a16:creationId xmlns:a16="http://schemas.microsoft.com/office/drawing/2014/main" id="{90B01757-5BA7-DF73-4813-67F9D9C67CC9}"/>
              </a:ext>
            </a:extLst>
          </p:cNvPr>
          <p:cNvPicPr>
            <a:picLocks noChangeAspect="1"/>
          </p:cNvPicPr>
          <p:nvPr/>
        </p:nvPicPr>
        <p:blipFill>
          <a:blip r:embed="rId3">
            <a:extLst>
              <a:ext uri="{28A0092B-C50C-407E-A947-70E740481C1C}">
                <a14:useLocalDpi xmlns:a14="http://schemas.microsoft.com/office/drawing/2010/main" val="0"/>
              </a:ext>
            </a:extLst>
          </a:blip>
          <a:srcRect r="3345" b="-2"/>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17" name="Content Placeholder 2">
            <a:extLst>
              <a:ext uri="{FF2B5EF4-FFF2-40B4-BE49-F238E27FC236}">
                <a16:creationId xmlns:a16="http://schemas.microsoft.com/office/drawing/2014/main" id="{2A64C6AE-BAF3-792C-AD39-1FCF777EB702}"/>
              </a:ext>
            </a:extLst>
          </p:cNvPr>
          <p:cNvSpPr>
            <a:spLocks noGrp="1"/>
          </p:cNvSpPr>
          <p:nvPr>
            <p:ph idx="1"/>
          </p:nvPr>
        </p:nvSpPr>
        <p:spPr>
          <a:xfrm>
            <a:off x="6797004" y="670559"/>
            <a:ext cx="4555782" cy="5445076"/>
          </a:xfrm>
        </p:spPr>
        <p:txBody>
          <a:bodyPr anchor="t">
            <a:normAutofit/>
          </a:bodyPr>
          <a:lstStyle/>
          <a:p>
            <a:r>
              <a:rPr lang="it-IT" sz="2000" b="0" i="0" dirty="0">
                <a:effectLst/>
                <a:highlight>
                  <a:srgbClr val="FFFFFF"/>
                </a:highlight>
                <a:latin typeface="Merriweather" panose="020F0502020204030204" pitchFamily="2" charset="0"/>
              </a:rPr>
              <a:t>L'incertezza è l'unica certezza che esiste.</a:t>
            </a:r>
          </a:p>
          <a:p>
            <a:r>
              <a:rPr lang="it-IT" sz="2000" b="0" i="0" dirty="0">
                <a:effectLst/>
                <a:highlight>
                  <a:srgbClr val="FFFFFF"/>
                </a:highlight>
                <a:latin typeface="Merriweather" panose="020F0502020204030204" pitchFamily="2" charset="0"/>
              </a:rPr>
              <a:t>Diventare è meglio che essere. L'intelligenza e le abilità possono essere coltivate attraverso sforzo e perseveranza. </a:t>
            </a:r>
          </a:p>
          <a:p>
            <a:r>
              <a:rPr lang="it-IT" sz="2000" b="0" i="0" dirty="0">
                <a:effectLst/>
                <a:highlight>
                  <a:srgbClr val="FFFFFF"/>
                </a:highlight>
                <a:latin typeface="Merriweather" panose="020F0502020204030204" pitchFamily="2" charset="0"/>
              </a:rPr>
              <a:t>Il fallimento è parte della vita di tutti. Le lezioni che impari dal fallimento ti prepareranno per il successo che cerchi! </a:t>
            </a:r>
            <a:r>
              <a:rPr lang="en-US" sz="2000" b="0" i="0" dirty="0">
                <a:effectLst/>
                <a:highlight>
                  <a:srgbClr val="FFFFFF"/>
                </a:highlight>
                <a:latin typeface="Open Sans" panose="020B0606030504020204" pitchFamily="34" charset="0"/>
                <a:hlinkClick r:id="rId4"/>
              </a:rPr>
              <a:t>https://youtu.be/hV40u2FNFBk?feature=shared</a:t>
            </a:r>
            <a:r>
              <a:rPr lang="en-US" sz="2000" b="0" i="0" dirty="0">
                <a:effectLst/>
                <a:highlight>
                  <a:srgbClr val="FFFFFF"/>
                </a:highlight>
                <a:latin typeface="Open Sans" panose="020B0606030504020204" pitchFamily="34" charset="0"/>
              </a:rPr>
              <a:t> </a:t>
            </a:r>
          </a:p>
          <a:p>
            <a:pPr marL="0" indent="0">
              <a:buNone/>
            </a:pPr>
            <a:endParaRPr lang="en-US" sz="2000" dirty="0">
              <a:highlight>
                <a:srgbClr val="FFFFFF"/>
              </a:highlight>
              <a:latin typeface="Open Sans" panose="020B0606030504020204" pitchFamily="34" charset="0"/>
            </a:endParaRPr>
          </a:p>
          <a:p>
            <a:pPr marL="0" indent="0">
              <a:buNone/>
            </a:pPr>
            <a:endParaRPr lang="en-US" sz="2000" dirty="0"/>
          </a:p>
        </p:txBody>
      </p:sp>
    </p:spTree>
    <p:extLst>
      <p:ext uri="{BB962C8B-B14F-4D97-AF65-F5344CB8AC3E}">
        <p14:creationId xmlns:p14="http://schemas.microsoft.com/office/powerpoint/2010/main" val="1600747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A66A9E4B-CA44-2CD4-57CC-F4320EDD0B35}"/>
              </a:ext>
            </a:extLst>
          </p:cNvPr>
          <p:cNvSpPr>
            <a:spLocks noGrp="1"/>
          </p:cNvSpPr>
          <p:nvPr>
            <p:ph type="title"/>
          </p:nvPr>
        </p:nvSpPr>
        <p:spPr>
          <a:xfrm>
            <a:off x="838200" y="365125"/>
            <a:ext cx="5393361" cy="1325563"/>
          </a:xfrm>
        </p:spPr>
        <p:txBody>
          <a:bodyPr>
            <a:normAutofit/>
          </a:bodyPr>
          <a:lstStyle/>
          <a:p>
            <a:r>
              <a:rPr lang="it-IT" dirty="0"/>
              <a:t>Preparati per i tempi difficili che verranno.</a:t>
            </a:r>
            <a:endParaRPr lang="en-US" dirty="0"/>
          </a:p>
        </p:txBody>
      </p:sp>
      <p:sp>
        <p:nvSpPr>
          <p:cNvPr id="3" name="Content Placeholder 2">
            <a:extLst>
              <a:ext uri="{FF2B5EF4-FFF2-40B4-BE49-F238E27FC236}">
                <a16:creationId xmlns:a16="http://schemas.microsoft.com/office/drawing/2014/main" id="{251D5198-5046-2E15-FFC2-64D1DECB9CDE}"/>
              </a:ext>
            </a:extLst>
          </p:cNvPr>
          <p:cNvSpPr>
            <a:spLocks noGrp="1"/>
          </p:cNvSpPr>
          <p:nvPr>
            <p:ph idx="1"/>
          </p:nvPr>
        </p:nvSpPr>
        <p:spPr>
          <a:xfrm>
            <a:off x="838200" y="1825625"/>
            <a:ext cx="5393361" cy="4351338"/>
          </a:xfrm>
        </p:spPr>
        <p:txBody>
          <a:bodyPr>
            <a:normAutofit/>
          </a:bodyPr>
          <a:lstStyle/>
          <a:p>
            <a:r>
              <a:rPr lang="it-IT" sz="2000" dirty="0"/>
              <a:t>Prenditi cura di te stesso: fisicamente, mentalmente e spiritualmente.</a:t>
            </a:r>
          </a:p>
          <a:p>
            <a:r>
              <a:rPr lang="it-IT" sz="2000" dirty="0"/>
              <a:t>Mettiti in prospettiva.</a:t>
            </a:r>
          </a:p>
          <a:p>
            <a:r>
              <a:rPr lang="it-IT" sz="2000" dirty="0"/>
              <a:t>Prendi il controllo: i momenti difficili ci fanno sentire fuori controllo. Lascia che la situazione si evolva e occupati delle piccole cose quotidiane che puoi ancora controllare.</a:t>
            </a:r>
          </a:p>
          <a:p>
            <a:r>
              <a:rPr lang="it-IT" sz="2000" dirty="0"/>
              <a:t>Parla con qualcuno: non sei solo. Puoi chiamare Il Telefono Azzurro 19696. Le chiamate sono gratuite da telefoni fissi e cellulari.</a:t>
            </a:r>
            <a:endParaRPr lang="en-US" sz="2000" dirty="0"/>
          </a:p>
        </p:txBody>
      </p:sp>
      <p:pic>
        <p:nvPicPr>
          <p:cNvPr id="5" name="Picture 4" descr="Hand reaching out to sun">
            <a:extLst>
              <a:ext uri="{FF2B5EF4-FFF2-40B4-BE49-F238E27FC236}">
                <a16:creationId xmlns:a16="http://schemas.microsoft.com/office/drawing/2014/main" id="{059E1C47-9584-DD12-9320-7108B85B3194}"/>
              </a:ext>
            </a:extLst>
          </p:cNvPr>
          <p:cNvPicPr>
            <a:picLocks noChangeAspect="1"/>
          </p:cNvPicPr>
          <p:nvPr/>
        </p:nvPicPr>
        <p:blipFill>
          <a:blip r:embed="rId3"/>
          <a:srcRect l="27044" r="5957" b="1"/>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6"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7521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268" y="4930407"/>
            <a:ext cx="2727113" cy="1245023"/>
            <a:chOff x="37902" y="7395609"/>
            <a:chExt cx="4090670" cy="1867535"/>
          </a:xfrm>
        </p:grpSpPr>
        <p:pic>
          <p:nvPicPr>
            <p:cNvPr id="3" name="object 3"/>
            <p:cNvPicPr/>
            <p:nvPr/>
          </p:nvPicPr>
          <p:blipFill>
            <a:blip r:embed="rId3" cstate="print"/>
            <a:stretch>
              <a:fillRect/>
            </a:stretch>
          </p:blipFill>
          <p:spPr>
            <a:xfrm>
              <a:off x="37902" y="7576793"/>
              <a:ext cx="2381249" cy="1685924"/>
            </a:xfrm>
            <a:prstGeom prst="rect">
              <a:avLst/>
            </a:prstGeom>
          </p:spPr>
        </p:pic>
        <p:pic>
          <p:nvPicPr>
            <p:cNvPr id="4" name="object 4"/>
            <p:cNvPicPr/>
            <p:nvPr/>
          </p:nvPicPr>
          <p:blipFill>
            <a:blip r:embed="rId4" cstate="print"/>
            <a:stretch>
              <a:fillRect/>
            </a:stretch>
          </p:blipFill>
          <p:spPr>
            <a:xfrm>
              <a:off x="2385223" y="7395609"/>
              <a:ext cx="1743074" cy="1743074"/>
            </a:xfrm>
            <a:prstGeom prst="rect">
              <a:avLst/>
            </a:prstGeom>
          </p:spPr>
        </p:pic>
      </p:grpSp>
      <p:pic>
        <p:nvPicPr>
          <p:cNvPr id="5" name="object 5"/>
          <p:cNvPicPr/>
          <p:nvPr/>
        </p:nvPicPr>
        <p:blipFill>
          <a:blip r:embed="rId5" cstate="print"/>
          <a:stretch>
            <a:fillRect/>
          </a:stretch>
        </p:blipFill>
        <p:spPr>
          <a:xfrm>
            <a:off x="4283568" y="5186012"/>
            <a:ext cx="1795721" cy="745787"/>
          </a:xfrm>
          <a:prstGeom prst="rect">
            <a:avLst/>
          </a:prstGeom>
        </p:spPr>
      </p:pic>
      <p:pic>
        <p:nvPicPr>
          <p:cNvPr id="6" name="object 6"/>
          <p:cNvPicPr/>
          <p:nvPr/>
        </p:nvPicPr>
        <p:blipFill>
          <a:blip r:embed="rId6" cstate="print"/>
          <a:stretch>
            <a:fillRect/>
          </a:stretch>
        </p:blipFill>
        <p:spPr>
          <a:xfrm>
            <a:off x="6288955" y="4969719"/>
            <a:ext cx="1527895" cy="113029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172200"/>
            <a:ext cx="12191577" cy="685800"/>
          </a:xfrm>
          <a:custGeom>
            <a:avLst/>
            <a:gdLst/>
            <a:ahLst/>
            <a:cxnLst/>
            <a:rect l="l" t="t" r="r" b="b"/>
            <a:pathLst>
              <a:path w="18287365" h="1028700">
                <a:moveTo>
                  <a:pt x="0" y="0"/>
                </a:moveTo>
                <a:lnTo>
                  <a:pt x="18286852" y="0"/>
                </a:lnTo>
                <a:lnTo>
                  <a:pt x="18286852" y="1028699"/>
                </a:lnTo>
                <a:lnTo>
                  <a:pt x="0" y="1028699"/>
                </a:lnTo>
                <a:lnTo>
                  <a:pt x="0" y="0"/>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dirty="0"/>
          </a:p>
        </p:txBody>
      </p:sp>
      <p:sp>
        <p:nvSpPr>
          <p:cNvPr id="9" name="object 9"/>
          <p:cNvSpPr txBox="1"/>
          <p:nvPr/>
        </p:nvSpPr>
        <p:spPr>
          <a:xfrm>
            <a:off x="20009" y="6354652"/>
            <a:ext cx="12152207" cy="414430"/>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1205" marR="3387" indent="-833162" algn="ctr">
              <a:lnSpc>
                <a:spcPct val="115100"/>
              </a:lnSpc>
              <a:spcBef>
                <a:spcPts val="67"/>
              </a:spcBef>
            </a:pPr>
            <a:r>
              <a:rPr lang="it-IT" spc="23" dirty="0">
                <a:solidFill>
                  <a:srgbClr val="FFFFFF"/>
                </a:solidFill>
                <a:latin typeface="Microsoft Sans Serif"/>
                <a:cs typeface="Microsoft Sans Serif"/>
              </a:rPr>
              <a:t>Finanziato dall'Unione Europea. Le opinioni e i punti di vista espressi sono tuttavia solo quelli dell'autore o degli autori e non riflettono necessariamente quelli dell'Unione Europea o dell'Agenzia Esecutiva per l'Istruzione e la Cultura (EACEA). Né l'Unione Europea né l'EACEA possono essere ritenute responsabili.</a:t>
            </a:r>
            <a:endParaRPr lang="en-US" dirty="0">
              <a:latin typeface="Microsoft Sans Serif"/>
              <a:cs typeface="Microsoft Sans Serif"/>
            </a:endParaRPr>
          </a:p>
        </p:txBody>
      </p:sp>
      <p:pic>
        <p:nvPicPr>
          <p:cNvPr id="10" name="object 10"/>
          <p:cNvPicPr/>
          <p:nvPr/>
        </p:nvPicPr>
        <p:blipFill>
          <a:blip r:embed="rId8" cstate="print"/>
          <a:stretch>
            <a:fillRect/>
          </a:stretch>
        </p:blipFill>
        <p:spPr>
          <a:xfrm>
            <a:off x="10426294" y="920091"/>
            <a:ext cx="1365249" cy="1441449"/>
          </a:xfrm>
          <a:prstGeom prst="rect">
            <a:avLst/>
          </a:prstGeom>
        </p:spPr>
      </p:pic>
      <p:pic>
        <p:nvPicPr>
          <p:cNvPr id="11" name="object 11"/>
          <p:cNvPicPr/>
          <p:nvPr/>
        </p:nvPicPr>
        <p:blipFill>
          <a:blip r:embed="rId9" cstate="print"/>
          <a:stretch>
            <a:fillRect/>
          </a:stretch>
        </p:blipFill>
        <p:spPr>
          <a:xfrm>
            <a:off x="3666342" y="3257771"/>
            <a:ext cx="4848843" cy="1159933"/>
          </a:xfrm>
          <a:prstGeom prst="rect">
            <a:avLst/>
          </a:prstGeom>
        </p:spPr>
      </p:pic>
      <p:sp>
        <p:nvSpPr>
          <p:cNvPr id="12" name="object 12"/>
          <p:cNvSpPr txBox="1">
            <a:spLocks noGrp="1"/>
          </p:cNvSpPr>
          <p:nvPr>
            <p:ph type="title"/>
          </p:nvPr>
        </p:nvSpPr>
        <p:spPr>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kumimoji="0" lang="it-IT" sz="5367" b="1" i="0" u="none" strike="noStrike" kern="0" cap="none" spc="253" normalizeH="0" baseline="0" noProof="0" dirty="0" err="1">
                <a:ln>
                  <a:noFill/>
                </a:ln>
                <a:solidFill>
                  <a:prstClr val="black"/>
                </a:solidFill>
                <a:effectLst/>
                <a:uLnTx/>
                <a:uFillTx/>
                <a:latin typeface="Cambria"/>
                <a:ea typeface="+mj-ea"/>
                <a:cs typeface="Cambria"/>
              </a:rPr>
              <a:t>E</a:t>
            </a:r>
            <a:r>
              <a:rPr kumimoji="0" lang="it-IT" sz="5367" b="1" i="0" u="none" strike="noStrike" kern="0" cap="none" spc="117" normalizeH="0" baseline="0" noProof="0" dirty="0" err="1">
                <a:ln>
                  <a:noFill/>
                </a:ln>
                <a:solidFill>
                  <a:prstClr val="black"/>
                </a:solidFill>
                <a:effectLst/>
                <a:uLnTx/>
                <a:uFillTx/>
                <a:latin typeface="Cambria"/>
                <a:ea typeface="+mj-ea"/>
                <a:cs typeface="Cambria"/>
              </a:rPr>
              <a:t>u</a:t>
            </a:r>
            <a:r>
              <a:rPr kumimoji="0" lang="it-IT" sz="5367" b="1" i="0" u="none" strike="noStrike" kern="0" cap="none" spc="103" normalizeH="0" baseline="0" noProof="0" dirty="0" err="1">
                <a:ln>
                  <a:noFill/>
                </a:ln>
                <a:solidFill>
                  <a:prstClr val="black"/>
                </a:solidFill>
                <a:effectLst/>
                <a:uLnTx/>
                <a:uFillTx/>
                <a:latin typeface="Cambria"/>
                <a:ea typeface="+mj-ea"/>
                <a:cs typeface="Cambria"/>
              </a:rPr>
              <a:t>r</a:t>
            </a:r>
            <a:r>
              <a:rPr kumimoji="0" lang="it-IT" sz="5367" b="1" i="0" u="none" strike="noStrike" kern="0" cap="none" spc="136" normalizeH="0" baseline="0" noProof="0" dirty="0" err="1">
                <a:ln>
                  <a:noFill/>
                </a:ln>
                <a:solidFill>
                  <a:prstClr val="black"/>
                </a:solidFill>
                <a:effectLst/>
                <a:uLnTx/>
                <a:uFillTx/>
                <a:latin typeface="Cambria"/>
                <a:ea typeface="+mj-ea"/>
                <a:cs typeface="Cambria"/>
              </a:rPr>
              <a:t>h</a:t>
            </a:r>
            <a:r>
              <a:rPr kumimoji="0" lang="it-IT" sz="5367" b="1" i="0" u="none" strike="noStrike" kern="0" cap="none" spc="-13" normalizeH="0" baseline="0" noProof="0" dirty="0" err="1">
                <a:ln>
                  <a:noFill/>
                </a:ln>
                <a:solidFill>
                  <a:prstClr val="black"/>
                </a:solidFill>
                <a:effectLst/>
                <a:uLnTx/>
                <a:uFillTx/>
                <a:latin typeface="Cambria"/>
                <a:ea typeface="+mj-ea"/>
                <a:cs typeface="Cambria"/>
              </a:rPr>
              <a:t>o</a:t>
            </a:r>
            <a:r>
              <a:rPr kumimoji="0" lang="it-IT" sz="5367" b="1" i="0" u="none" strike="noStrike" kern="0" cap="none" spc="27" normalizeH="0" baseline="0" noProof="0" dirty="0" err="1">
                <a:ln>
                  <a:noFill/>
                </a:ln>
                <a:solidFill>
                  <a:prstClr val="black"/>
                </a:solidFill>
                <a:effectLst/>
                <a:uLnTx/>
                <a:uFillTx/>
                <a:latin typeface="Cambria"/>
                <a:ea typeface="+mj-ea"/>
                <a:cs typeface="Cambria"/>
              </a:rPr>
              <a:t>p</a:t>
            </a:r>
            <a:r>
              <a:rPr kumimoji="0" lang="it-IT" sz="5367" b="1" i="0" u="none" strike="noStrike" kern="0" cap="none" spc="47" normalizeH="0" baseline="0" noProof="0" dirty="0" err="1">
                <a:ln>
                  <a:noFill/>
                </a:ln>
                <a:solidFill>
                  <a:prstClr val="black"/>
                </a:solidFill>
                <a:effectLst/>
                <a:uLnTx/>
                <a:uFillTx/>
                <a:latin typeface="Cambria"/>
                <a:ea typeface="+mj-ea"/>
                <a:cs typeface="Cambria"/>
              </a:rPr>
              <a:t>e</a:t>
            </a:r>
            <a:endParaRPr lang="it-IT" spc="203" dirty="0"/>
          </a:p>
        </p:txBody>
      </p:sp>
      <p:sp>
        <p:nvSpPr>
          <p:cNvPr id="13" name="object 13"/>
          <p:cNvSpPr txBox="1"/>
          <p:nvPr/>
        </p:nvSpPr>
        <p:spPr>
          <a:xfrm>
            <a:off x="2224714" y="1866513"/>
            <a:ext cx="7346798" cy="593325"/>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ct val="100000"/>
              </a:lnSpc>
              <a:spcBef>
                <a:spcPts val="1070"/>
              </a:spcBef>
            </a:pPr>
            <a:r>
              <a:rPr lang="it-IT" sz="2333" spc="-43" dirty="0">
                <a:latin typeface="Georgia"/>
                <a:cs typeface="Georgia"/>
              </a:rPr>
              <a:t>UE come casa della solidarietà per i minori fuori famiglia</a:t>
            </a:r>
            <a:br>
              <a:rPr lang="it-IT" sz="2333" spc="-43" dirty="0">
                <a:latin typeface="Georgia"/>
                <a:cs typeface="Georgia"/>
              </a:rPr>
            </a:br>
            <a:r>
              <a:rPr lang="en-US" sz="1467" spc="73" dirty="0">
                <a:latin typeface="Trebuchet MS"/>
                <a:cs typeface="Trebuchet MS"/>
              </a:rPr>
              <a:t>Erasmus+</a:t>
            </a:r>
            <a:r>
              <a:rPr lang="en-US" sz="1467" spc="-73" dirty="0">
                <a:latin typeface="Trebuchet MS"/>
                <a:cs typeface="Trebuchet MS"/>
              </a:rPr>
              <a:t> </a:t>
            </a:r>
            <a:r>
              <a:rPr lang="en-US" sz="1467" spc="-7" dirty="0">
                <a:latin typeface="Trebuchet MS"/>
                <a:cs typeface="Trebuchet MS"/>
              </a:rPr>
              <a:t>project</a:t>
            </a:r>
            <a:r>
              <a:rPr lang="en-US" sz="1467" spc="-73" dirty="0">
                <a:latin typeface="Trebuchet MS"/>
                <a:cs typeface="Trebuchet MS"/>
              </a:rPr>
              <a:t> </a:t>
            </a:r>
            <a:r>
              <a:rPr lang="en-US" sz="1467" spc="-27" dirty="0">
                <a:latin typeface="Trebuchet MS"/>
                <a:cs typeface="Trebuchet MS"/>
              </a:rPr>
              <a:t>n.</a:t>
            </a:r>
            <a:r>
              <a:rPr lang="en-US" sz="1467" spc="-73" dirty="0">
                <a:latin typeface="Trebuchet MS"/>
                <a:cs typeface="Trebuchet MS"/>
              </a:rPr>
              <a:t> </a:t>
            </a:r>
            <a:r>
              <a:rPr lang="en-US" sz="1467" spc="40" dirty="0">
                <a:latin typeface="Trebuchet MS"/>
                <a:cs typeface="Trebuchet MS"/>
              </a:rPr>
              <a:t>2023-2-IT03-KA220-YOU-000184370</a:t>
            </a:r>
            <a:endParaRPr lang="en-US" sz="1467" dirty="0">
              <a:latin typeface="Trebuchet MS"/>
              <a:cs typeface="Trebuchet MS"/>
            </a:endParaRPr>
          </a:p>
        </p:txBody>
      </p:sp>
      <p:pic>
        <p:nvPicPr>
          <p:cNvPr id="14" name="object 14"/>
          <p:cNvPicPr/>
          <p:nvPr/>
        </p:nvPicPr>
        <p:blipFill>
          <a:blip r:embed="rId10" cstate="print"/>
          <a:stretch>
            <a:fillRect/>
          </a:stretch>
        </p:blipFill>
        <p:spPr>
          <a:xfrm>
            <a:off x="7915797" y="5291340"/>
            <a:ext cx="1777999" cy="488949"/>
          </a:xfrm>
          <a:prstGeom prst="rect">
            <a:avLst/>
          </a:prstGeom>
        </p:spPr>
      </p:pic>
      <p:pic>
        <p:nvPicPr>
          <p:cNvPr id="15" name="object 15"/>
          <p:cNvPicPr/>
          <p:nvPr/>
        </p:nvPicPr>
        <p:blipFill>
          <a:blip r:embed="rId11" cstate="print"/>
          <a:stretch>
            <a:fillRect/>
          </a:stretch>
        </p:blipFill>
        <p:spPr>
          <a:xfrm>
            <a:off x="9795972" y="5242233"/>
            <a:ext cx="534561" cy="537599"/>
          </a:xfrm>
          <a:prstGeom prst="rect">
            <a:avLst/>
          </a:prstGeom>
        </p:spPr>
      </p:pic>
      <p:sp>
        <p:nvSpPr>
          <p:cNvPr id="16" name="object 16"/>
          <p:cNvSpPr/>
          <p:nvPr/>
        </p:nvSpPr>
        <p:spPr>
          <a:xfrm>
            <a:off x="10406008" y="5352499"/>
            <a:ext cx="786977" cy="134620"/>
          </a:xfrm>
          <a:custGeom>
            <a:avLst/>
            <a:gdLst/>
            <a:ahLst/>
            <a:cxnLst/>
            <a:rect l="l" t="t" r="r" b="b"/>
            <a:pathLst>
              <a:path w="1180465" h="201929">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dirty="0"/>
          </a:p>
        </p:txBody>
      </p:sp>
      <p:grpSp>
        <p:nvGrpSpPr>
          <p:cNvPr id="17" name="object 17"/>
          <p:cNvGrpSpPr/>
          <p:nvPr/>
        </p:nvGrpSpPr>
        <p:grpSpPr>
          <a:xfrm>
            <a:off x="11231396" y="5352744"/>
            <a:ext cx="736600" cy="134197"/>
            <a:chOff x="16847094" y="8029116"/>
            <a:chExt cx="1104900" cy="201295"/>
          </a:xfrm>
        </p:grpSpPr>
        <p:pic>
          <p:nvPicPr>
            <p:cNvPr id="18" name="object 18"/>
            <p:cNvPicPr/>
            <p:nvPr/>
          </p:nvPicPr>
          <p:blipFill>
            <a:blip r:embed="rId12" cstate="print"/>
            <a:stretch>
              <a:fillRect/>
            </a:stretch>
          </p:blipFill>
          <p:spPr>
            <a:xfrm>
              <a:off x="16847094" y="8031077"/>
              <a:ext cx="493393" cy="197072"/>
            </a:xfrm>
            <a:prstGeom prst="rect">
              <a:avLst/>
            </a:prstGeom>
          </p:spPr>
        </p:pic>
        <p:sp>
          <p:nvSpPr>
            <p:cNvPr id="19" name="object 19"/>
            <p:cNvSpPr/>
            <p:nvPr/>
          </p:nvSpPr>
          <p:spPr>
            <a:xfrm>
              <a:off x="17362387" y="8029117"/>
              <a:ext cx="215265" cy="201295"/>
            </a:xfrm>
            <a:custGeom>
              <a:avLst/>
              <a:gdLst/>
              <a:ahLst/>
              <a:cxnLst/>
              <a:rect l="l" t="t" r="r" b="b"/>
              <a:pathLst>
                <a:path w="215265" h="201295">
                  <a:moveTo>
                    <a:pt x="41503" y="2705"/>
                  </a:moveTo>
                  <a:lnTo>
                    <a:pt x="0" y="2705"/>
                  </a:lnTo>
                  <a:lnTo>
                    <a:pt x="0" y="198513"/>
                  </a:lnTo>
                  <a:lnTo>
                    <a:pt x="41503" y="198513"/>
                  </a:lnTo>
                  <a:lnTo>
                    <a:pt x="41503" y="2705"/>
                  </a:lnTo>
                  <a:close/>
                </a:path>
                <a:path w="215265" h="20129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dirty="0"/>
            </a:p>
          </p:txBody>
        </p:sp>
        <p:pic>
          <p:nvPicPr>
            <p:cNvPr id="20" name="object 20"/>
            <p:cNvPicPr/>
            <p:nvPr/>
          </p:nvPicPr>
          <p:blipFill>
            <a:blip r:embed="rId13" cstate="print"/>
            <a:stretch>
              <a:fillRect/>
            </a:stretch>
          </p:blipFill>
          <p:spPr>
            <a:xfrm>
              <a:off x="17596548" y="8031077"/>
              <a:ext cx="354959" cy="197072"/>
            </a:xfrm>
            <a:prstGeom prst="rect">
              <a:avLst/>
            </a:prstGeom>
          </p:spPr>
        </p:pic>
      </p:grpSp>
      <p:grpSp>
        <p:nvGrpSpPr>
          <p:cNvPr id="21" name="object 21"/>
          <p:cNvGrpSpPr/>
          <p:nvPr/>
        </p:nvGrpSpPr>
        <p:grpSpPr>
          <a:xfrm>
            <a:off x="10404054" y="5564040"/>
            <a:ext cx="557529" cy="105833"/>
            <a:chOff x="15606081" y="8346060"/>
            <a:chExt cx="836294" cy="158750"/>
          </a:xfrm>
        </p:grpSpPr>
        <p:pic>
          <p:nvPicPr>
            <p:cNvPr id="22" name="object 22"/>
            <p:cNvPicPr/>
            <p:nvPr/>
          </p:nvPicPr>
          <p:blipFill>
            <a:blip r:embed="rId14" cstate="print"/>
            <a:stretch>
              <a:fillRect/>
            </a:stretch>
          </p:blipFill>
          <p:spPr>
            <a:xfrm>
              <a:off x="15606081" y="8346183"/>
              <a:ext cx="117136" cy="158410"/>
            </a:xfrm>
            <a:prstGeom prst="rect">
              <a:avLst/>
            </a:prstGeom>
          </p:spPr>
        </p:pic>
        <p:sp>
          <p:nvSpPr>
            <p:cNvPr id="23" name="object 23"/>
            <p:cNvSpPr/>
            <p:nvPr/>
          </p:nvSpPr>
          <p:spPr>
            <a:xfrm>
              <a:off x="15748064" y="8348903"/>
              <a:ext cx="88900" cy="154305"/>
            </a:xfrm>
            <a:custGeom>
              <a:avLst/>
              <a:gdLst/>
              <a:ahLst/>
              <a:cxnLst/>
              <a:rect l="l" t="t" r="r" b="b"/>
              <a:pathLst>
                <a:path w="88900" h="154304">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dirty="0"/>
            </a:p>
          </p:txBody>
        </p:sp>
        <p:pic>
          <p:nvPicPr>
            <p:cNvPr id="24" name="object 24"/>
            <p:cNvPicPr/>
            <p:nvPr/>
          </p:nvPicPr>
          <p:blipFill>
            <a:blip r:embed="rId15" cstate="print"/>
            <a:stretch>
              <a:fillRect/>
            </a:stretch>
          </p:blipFill>
          <p:spPr>
            <a:xfrm>
              <a:off x="15866548" y="8348389"/>
              <a:ext cx="136598" cy="154119"/>
            </a:xfrm>
            <a:prstGeom prst="rect">
              <a:avLst/>
            </a:prstGeom>
          </p:spPr>
        </p:pic>
        <p:sp>
          <p:nvSpPr>
            <p:cNvPr id="25" name="object 25"/>
            <p:cNvSpPr/>
            <p:nvPr/>
          </p:nvSpPr>
          <p:spPr>
            <a:xfrm>
              <a:off x="16024682" y="8348903"/>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dirty="0"/>
            </a:p>
          </p:txBody>
        </p:sp>
        <p:pic>
          <p:nvPicPr>
            <p:cNvPr id="26" name="object 26"/>
            <p:cNvPicPr/>
            <p:nvPr/>
          </p:nvPicPr>
          <p:blipFill>
            <a:blip r:embed="rId16" cstate="print"/>
            <a:stretch>
              <a:fillRect/>
            </a:stretch>
          </p:blipFill>
          <p:spPr>
            <a:xfrm>
              <a:off x="16162266" y="8346060"/>
              <a:ext cx="279806" cy="158656"/>
            </a:xfrm>
            <a:prstGeom prst="rect">
              <a:avLst/>
            </a:prstGeom>
          </p:spPr>
        </p:pic>
      </p:grpSp>
      <p:grpSp>
        <p:nvGrpSpPr>
          <p:cNvPr id="27" name="object 27"/>
          <p:cNvGrpSpPr/>
          <p:nvPr/>
        </p:nvGrpSpPr>
        <p:grpSpPr>
          <a:xfrm>
            <a:off x="11010750" y="5564122"/>
            <a:ext cx="400050" cy="105833"/>
            <a:chOff x="16516125" y="8346182"/>
            <a:chExt cx="600075" cy="158750"/>
          </a:xfrm>
        </p:grpSpPr>
        <p:pic>
          <p:nvPicPr>
            <p:cNvPr id="28" name="object 28"/>
            <p:cNvPicPr/>
            <p:nvPr/>
          </p:nvPicPr>
          <p:blipFill>
            <a:blip r:embed="rId17" cstate="print"/>
            <a:stretch>
              <a:fillRect/>
            </a:stretch>
          </p:blipFill>
          <p:spPr>
            <a:xfrm>
              <a:off x="16516125" y="8346182"/>
              <a:ext cx="227174" cy="158410"/>
            </a:xfrm>
            <a:prstGeom prst="rect">
              <a:avLst/>
            </a:prstGeom>
          </p:spPr>
        </p:pic>
        <p:pic>
          <p:nvPicPr>
            <p:cNvPr id="29" name="object 29"/>
            <p:cNvPicPr/>
            <p:nvPr/>
          </p:nvPicPr>
          <p:blipFill>
            <a:blip r:embed="rId18" cstate="print"/>
            <a:stretch>
              <a:fillRect/>
            </a:stretch>
          </p:blipFill>
          <p:spPr>
            <a:xfrm>
              <a:off x="16763740" y="8348389"/>
              <a:ext cx="126316" cy="156203"/>
            </a:xfrm>
            <a:prstGeom prst="rect">
              <a:avLst/>
            </a:prstGeom>
          </p:spPr>
        </p:pic>
        <p:pic>
          <p:nvPicPr>
            <p:cNvPr id="30" name="object 30"/>
            <p:cNvPicPr/>
            <p:nvPr/>
          </p:nvPicPr>
          <p:blipFill>
            <a:blip r:embed="rId19" cstate="print"/>
            <a:stretch>
              <a:fillRect/>
            </a:stretch>
          </p:blipFill>
          <p:spPr>
            <a:xfrm>
              <a:off x="16925675" y="8348267"/>
              <a:ext cx="127663" cy="154119"/>
            </a:xfrm>
            <a:prstGeom prst="rect">
              <a:avLst/>
            </a:prstGeom>
          </p:spPr>
        </p:pic>
        <p:sp>
          <p:nvSpPr>
            <p:cNvPr id="31" name="object 31"/>
            <p:cNvSpPr/>
            <p:nvPr/>
          </p:nvSpPr>
          <p:spPr>
            <a:xfrm>
              <a:off x="17082958" y="8348389"/>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dirty="0"/>
            </a:p>
          </p:txBody>
        </p:sp>
      </p:grpSp>
      <p:grpSp>
        <p:nvGrpSpPr>
          <p:cNvPr id="32" name="object 32"/>
          <p:cNvGrpSpPr/>
          <p:nvPr/>
        </p:nvGrpSpPr>
        <p:grpSpPr>
          <a:xfrm>
            <a:off x="11457835" y="5564040"/>
            <a:ext cx="509693" cy="105833"/>
            <a:chOff x="17186752" y="8346060"/>
            <a:chExt cx="764540" cy="158750"/>
          </a:xfrm>
        </p:grpSpPr>
        <p:pic>
          <p:nvPicPr>
            <p:cNvPr id="33" name="object 33"/>
            <p:cNvPicPr/>
            <p:nvPr/>
          </p:nvPicPr>
          <p:blipFill>
            <a:blip r:embed="rId20" cstate="print"/>
            <a:stretch>
              <a:fillRect/>
            </a:stretch>
          </p:blipFill>
          <p:spPr>
            <a:xfrm>
              <a:off x="17186752" y="8347776"/>
              <a:ext cx="254102" cy="154927"/>
            </a:xfrm>
            <a:prstGeom prst="rect">
              <a:avLst/>
            </a:prstGeom>
          </p:spPr>
        </p:pic>
        <p:sp>
          <p:nvSpPr>
            <p:cNvPr id="34" name="object 34"/>
            <p:cNvSpPr/>
            <p:nvPr/>
          </p:nvSpPr>
          <p:spPr>
            <a:xfrm>
              <a:off x="17468761" y="8348395"/>
              <a:ext cx="149225" cy="154940"/>
            </a:xfrm>
            <a:custGeom>
              <a:avLst/>
              <a:gdLst/>
              <a:ahLst/>
              <a:cxnLst/>
              <a:rect l="l" t="t" r="r" b="b"/>
              <a:pathLst>
                <a:path w="149225" h="15494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dirty="0"/>
            </a:p>
          </p:txBody>
        </p:sp>
        <p:pic>
          <p:nvPicPr>
            <p:cNvPr id="35" name="object 35"/>
            <p:cNvPicPr/>
            <p:nvPr/>
          </p:nvPicPr>
          <p:blipFill>
            <a:blip r:embed="rId21" cstate="print"/>
            <a:stretch>
              <a:fillRect/>
            </a:stretch>
          </p:blipFill>
          <p:spPr>
            <a:xfrm>
              <a:off x="17804382" y="8346060"/>
              <a:ext cx="146635" cy="158656"/>
            </a:xfrm>
            <a:prstGeom prst="rect">
              <a:avLst/>
            </a:prstGeom>
          </p:spPr>
        </p:pic>
        <p:pic>
          <p:nvPicPr>
            <p:cNvPr id="36" name="object 36"/>
            <p:cNvPicPr/>
            <p:nvPr/>
          </p:nvPicPr>
          <p:blipFill>
            <a:blip r:embed="rId19" cstate="print"/>
            <a:stretch>
              <a:fillRect/>
            </a:stretch>
          </p:blipFill>
          <p:spPr>
            <a:xfrm>
              <a:off x="17653952" y="8348267"/>
              <a:ext cx="127663" cy="154119"/>
            </a:xfrm>
            <a:prstGeom prst="rect">
              <a:avLst/>
            </a:prstGeom>
          </p:spPr>
        </p:pic>
      </p:grpSp>
      <p:pic>
        <p:nvPicPr>
          <p:cNvPr id="37" name="object 37"/>
          <p:cNvPicPr/>
          <p:nvPr/>
        </p:nvPicPr>
        <p:blipFill>
          <a:blip r:embed="rId22" cstate="print"/>
          <a:stretch>
            <a:fillRect/>
          </a:stretch>
        </p:blipFill>
        <p:spPr>
          <a:xfrm>
            <a:off x="2614798" y="5127795"/>
            <a:ext cx="1504949" cy="857249"/>
          </a:xfrm>
          <a:prstGeom prst="rect">
            <a:avLst/>
          </a:prstGeom>
        </p:spPr>
      </p:pic>
    </p:spTree>
    <p:extLst>
      <p:ext uri="{BB962C8B-B14F-4D97-AF65-F5344CB8AC3E}">
        <p14:creationId xmlns:p14="http://schemas.microsoft.com/office/powerpoint/2010/main" val="345974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1753</TotalTime>
  <Words>5069</Words>
  <Application>Microsoft Office PowerPoint</Application>
  <PresentationFormat>Widescreen</PresentationFormat>
  <Paragraphs>248</Paragraphs>
  <Slides>22</Slides>
  <Notes>22</Notes>
  <HiddenSlides>0</HiddenSlides>
  <MMClips>0</MMClips>
  <ScaleCrop>false</ScaleCrop>
  <HeadingPairs>
    <vt:vector size="6" baseType="variant">
      <vt:variant>
        <vt:lpstr>Caratteri utilizzati</vt:lpstr>
      </vt:variant>
      <vt:variant>
        <vt:i4>18</vt:i4>
      </vt:variant>
      <vt:variant>
        <vt:lpstr>Tema</vt:lpstr>
      </vt:variant>
      <vt:variant>
        <vt:i4>2</vt:i4>
      </vt:variant>
      <vt:variant>
        <vt:lpstr>Titoli diapositive</vt:lpstr>
      </vt:variant>
      <vt:variant>
        <vt:i4>22</vt:i4>
      </vt:variant>
    </vt:vector>
  </HeadingPairs>
  <TitlesOfParts>
    <vt:vector size="42" baseType="lpstr">
      <vt:lpstr>Inter</vt:lpstr>
      <vt:lpstr>Aptos</vt:lpstr>
      <vt:lpstr>Aptos Display</vt:lpstr>
      <vt:lpstr>Arial</vt:lpstr>
      <vt:lpstr>Calibri</vt:lpstr>
      <vt:lpstr>Cambria</vt:lpstr>
      <vt:lpstr>Georgia</vt:lpstr>
      <vt:lpstr>Merriweather</vt:lpstr>
      <vt:lpstr>Microsoft Sans Serif</vt:lpstr>
      <vt:lpstr>Open Sans</vt:lpstr>
      <vt:lpstr>Oswald</vt:lpstr>
      <vt:lpstr>Palatino Linotype</vt:lpstr>
      <vt:lpstr>Roboto</vt:lpstr>
      <vt:lpstr>Segoe UI Symbol</vt:lpstr>
      <vt:lpstr>Times New Roman</vt:lpstr>
      <vt:lpstr>Trebuchet MS</vt:lpstr>
      <vt:lpstr>Ubuntu</vt:lpstr>
      <vt:lpstr>Wingdings</vt:lpstr>
      <vt:lpstr>Office Theme</vt:lpstr>
      <vt:lpstr>Office Theme</vt:lpstr>
      <vt:lpstr>Eurhope</vt:lpstr>
      <vt:lpstr>In questo modulo parleremo di:</vt:lpstr>
      <vt:lpstr>Consapevolezza di sé e Autogestione</vt:lpstr>
      <vt:lpstr>Cos’è la consapevolezza di sé e perché è importante?</vt:lpstr>
      <vt:lpstr>Presentazione standard di PowerPoint</vt:lpstr>
      <vt:lpstr>Riconoscere e dare un nome alle emozioni</vt:lpstr>
      <vt:lpstr>Comprendere le emozioni forti</vt:lpstr>
      <vt:lpstr>Tristezza</vt:lpstr>
      <vt:lpstr>Paura</vt:lpstr>
      <vt:lpstr>Rabbia</vt:lpstr>
      <vt:lpstr>Presentazione standard di PowerPoint</vt:lpstr>
      <vt:lpstr>Regolazione Emotiva e Gestione del Comportamento</vt:lpstr>
      <vt:lpstr>Regolazione Emotiva</vt:lpstr>
      <vt:lpstr>Tipicamente, quando proviamo un sentimento che non ci piace…</vt:lpstr>
      <vt:lpstr>Accettare il sentimento</vt:lpstr>
      <vt:lpstr>Resta sul lato positivo</vt:lpstr>
      <vt:lpstr>Trovare i propri punti di forza e di debolezza</vt:lpstr>
      <vt:lpstr>Presentazione standard di PowerPoint</vt:lpstr>
      <vt:lpstr>Diventare Resilienti</vt:lpstr>
      <vt:lpstr>3 verità universali</vt:lpstr>
      <vt:lpstr>Preparati per i tempi difficili che verranno.</vt:lpstr>
      <vt:lpstr>Eurhope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Dede Georgia (Δέδε Γεωργία )</dc:creator>
  <cp:lastModifiedBy>Carlo Giordano</cp:lastModifiedBy>
  <cp:revision>1628</cp:revision>
  <dcterms:created xsi:type="dcterms:W3CDTF">2024-07-23T13:10:44Z</dcterms:created>
  <dcterms:modified xsi:type="dcterms:W3CDTF">2024-10-17T20:12:17Z</dcterms:modified>
</cp:coreProperties>
</file>