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10287000" cx="18288000"/>
  <p:notesSz cx="6858000" cy="9144000"/>
  <p:embeddedFontLst>
    <p:embeddedFont>
      <p:font typeface="Play"/>
      <p:regular r:id="rId28"/>
      <p:bold r:id="rId29"/>
    </p:embeddedFont>
    <p:embeddedFont>
      <p:font typeface="Arimo"/>
      <p:regular r:id="rId30"/>
      <p:bold r:id="rId31"/>
      <p:italic r:id="rId32"/>
      <p:boldItalic r:id="rId33"/>
    </p:embeddedFont>
    <p:embeddedFont>
      <p:font typeface="Lato"/>
      <p:regular r:id="rId34"/>
      <p:bold r:id="rId35"/>
      <p:italic r:id="rId36"/>
      <p:boldItalic r:id="rId37"/>
    </p:embeddedFont>
    <p:embeddedFont>
      <p:font typeface="Quattrocento Sans"/>
      <p:regular r:id="rId38"/>
      <p:bold r:id="rId39"/>
      <p:italic r:id="rId40"/>
      <p:boldItalic r:id="rId41"/>
    </p:embeddedFont>
    <p:embeddedFont>
      <p:font typeface="Open Sans"/>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6" roundtripDataSignature="AMtx7mjJMJsrKFtnjBXLZDzWulQzTEsIC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QuattrocentoSans-italic.fntdata"/><Relationship Id="rId20" Type="http://schemas.openxmlformats.org/officeDocument/2006/relationships/slide" Target="slides/slide14.xml"/><Relationship Id="rId42" Type="http://schemas.openxmlformats.org/officeDocument/2006/relationships/font" Target="fonts/OpenSans-regular.fntdata"/><Relationship Id="rId41" Type="http://schemas.openxmlformats.org/officeDocument/2006/relationships/font" Target="fonts/QuattrocentoSans-boldItalic.fntdata"/><Relationship Id="rId22" Type="http://schemas.openxmlformats.org/officeDocument/2006/relationships/slide" Target="slides/slide16.xml"/><Relationship Id="rId44" Type="http://schemas.openxmlformats.org/officeDocument/2006/relationships/font" Target="fonts/OpenSans-italic.fntdata"/><Relationship Id="rId21" Type="http://schemas.openxmlformats.org/officeDocument/2006/relationships/slide" Target="slides/slide15.xml"/><Relationship Id="rId43" Type="http://schemas.openxmlformats.org/officeDocument/2006/relationships/font" Target="fonts/OpenSans-bold.fntdata"/><Relationship Id="rId24" Type="http://schemas.openxmlformats.org/officeDocument/2006/relationships/slide" Target="slides/slide18.xml"/><Relationship Id="rId46" Type="http://customschemas.google.com/relationships/presentationmetadata" Target="metadata"/><Relationship Id="rId23" Type="http://schemas.openxmlformats.org/officeDocument/2006/relationships/slide" Target="slides/slide17.xml"/><Relationship Id="rId45" Type="http://schemas.openxmlformats.org/officeDocument/2006/relationships/font" Target="fonts/OpenSa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Play-regular.fntdata"/><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Play-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Arimo-bold.fntdata"/><Relationship Id="rId30" Type="http://schemas.openxmlformats.org/officeDocument/2006/relationships/font" Target="fonts/Arimo-regular.fntdata"/><Relationship Id="rId11" Type="http://schemas.openxmlformats.org/officeDocument/2006/relationships/slide" Target="slides/slide5.xml"/><Relationship Id="rId33" Type="http://schemas.openxmlformats.org/officeDocument/2006/relationships/font" Target="fonts/Arimo-boldItalic.fntdata"/><Relationship Id="rId10" Type="http://schemas.openxmlformats.org/officeDocument/2006/relationships/slide" Target="slides/slide4.xml"/><Relationship Id="rId32" Type="http://schemas.openxmlformats.org/officeDocument/2006/relationships/font" Target="fonts/Arimo-italic.fntdata"/><Relationship Id="rId13" Type="http://schemas.openxmlformats.org/officeDocument/2006/relationships/slide" Target="slides/slide7.xml"/><Relationship Id="rId35" Type="http://schemas.openxmlformats.org/officeDocument/2006/relationships/font" Target="fonts/Lato-bold.fntdata"/><Relationship Id="rId12" Type="http://schemas.openxmlformats.org/officeDocument/2006/relationships/slide" Target="slides/slide6.xml"/><Relationship Id="rId34" Type="http://schemas.openxmlformats.org/officeDocument/2006/relationships/font" Target="fonts/Lato-regular.fntdata"/><Relationship Id="rId15" Type="http://schemas.openxmlformats.org/officeDocument/2006/relationships/slide" Target="slides/slide9.xml"/><Relationship Id="rId37" Type="http://schemas.openxmlformats.org/officeDocument/2006/relationships/font" Target="fonts/Lato-boldItalic.fntdata"/><Relationship Id="rId14" Type="http://schemas.openxmlformats.org/officeDocument/2006/relationships/slide" Target="slides/slide8.xml"/><Relationship Id="rId36" Type="http://schemas.openxmlformats.org/officeDocument/2006/relationships/font" Target="fonts/Lato-italic.fntdata"/><Relationship Id="rId17" Type="http://schemas.openxmlformats.org/officeDocument/2006/relationships/slide" Target="slides/slide11.xml"/><Relationship Id="rId39" Type="http://schemas.openxmlformats.org/officeDocument/2006/relationships/font" Target="fonts/QuattrocentoSans-bold.fntdata"/><Relationship Id="rId16" Type="http://schemas.openxmlformats.org/officeDocument/2006/relationships/slide" Target="slides/slide10.xml"/><Relationship Id="rId38" Type="http://schemas.openxmlformats.org/officeDocument/2006/relationships/font" Target="fonts/QuattrocentoSans-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1" name="Google Shape;161;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162" name="Google Shape;162;p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t>Este módulo tiene una duración de 4 horas. Puedes impartirlo en una sesión o en dos sesiones de 2 horas. Organiza un descanso de 10 minutos cada hora. </a:t>
            </a:r>
            <a:endParaRPr/>
          </a:p>
          <a:p>
            <a:pPr indent="0" lvl="0" marL="0" rtl="0" algn="l">
              <a:spcBef>
                <a:spcPts val="0"/>
              </a:spcBef>
              <a:spcAft>
                <a:spcPts val="0"/>
              </a:spcAft>
              <a:buNone/>
            </a:pPr>
            <a:r>
              <a:t/>
            </a:r>
            <a:endParaRPr/>
          </a:p>
          <a:p>
            <a:pPr indent="0" lvl="0" marL="0" rtl="0" algn="l">
              <a:spcBef>
                <a:spcPts val="0"/>
              </a:spcBef>
              <a:spcAft>
                <a:spcPts val="0"/>
              </a:spcAft>
              <a:buNone/>
            </a:pPr>
            <a:r>
              <a:rPr lang="es-ES"/>
              <a:t>🛈   Será necesario: </a:t>
            </a:r>
            <a:endParaRPr/>
          </a:p>
          <a:p>
            <a:pPr indent="-171450" lvl="1" marL="628650" rtl="0" algn="l">
              <a:spcBef>
                <a:spcPts val="0"/>
              </a:spcBef>
              <a:spcAft>
                <a:spcPts val="0"/>
              </a:spcAft>
              <a:buClr>
                <a:schemeClr val="dk1"/>
              </a:buClr>
              <a:buSzPts val="1200"/>
              <a:buFont typeface="Arial"/>
              <a:buChar char="•"/>
            </a:pPr>
            <a:r>
              <a:rPr lang="es-ES"/>
              <a:t>Un PC/portátil con acceso a Internet y altavoz para poder escuchar los vídeos. </a:t>
            </a:r>
            <a:endParaRPr/>
          </a:p>
          <a:p>
            <a:pPr indent="-171450" lvl="1" marL="628650" rtl="0" algn="l">
              <a:spcBef>
                <a:spcPts val="0"/>
              </a:spcBef>
              <a:spcAft>
                <a:spcPts val="0"/>
              </a:spcAft>
              <a:buClr>
                <a:schemeClr val="dk1"/>
              </a:buClr>
              <a:buSzPts val="1200"/>
              <a:buFont typeface="Arial"/>
              <a:buChar char="•"/>
            </a:pPr>
            <a:r>
              <a:rPr lang="es-ES"/>
              <a:t>Un proyector para proyectar esta presentación. </a:t>
            </a:r>
            <a:endParaRPr/>
          </a:p>
          <a:p>
            <a:pPr indent="0" lvl="0" marL="0" rtl="0" algn="l">
              <a:spcBef>
                <a:spcPts val="0"/>
              </a:spcBef>
              <a:spcAft>
                <a:spcPts val="0"/>
              </a:spcAft>
              <a:buNone/>
            </a:pPr>
            <a:r>
              <a:t/>
            </a:r>
            <a:endParaRPr/>
          </a:p>
          <a:p>
            <a:pPr indent="-171450" lvl="0" marL="171450" marR="0" rtl="0" algn="l">
              <a:lnSpc>
                <a:spcPct val="100000"/>
              </a:lnSpc>
              <a:spcBef>
                <a:spcPts val="0"/>
              </a:spcBef>
              <a:spcAft>
                <a:spcPts val="0"/>
              </a:spcAft>
              <a:buClr>
                <a:schemeClr val="dk1"/>
              </a:buClr>
              <a:buSzPts val="1200"/>
              <a:buFont typeface="Noto Sans Symbols"/>
              <a:buChar char="☞"/>
            </a:pPr>
            <a:r>
              <a:rPr lang="es-ES"/>
              <a:t>Nota sobre los vídeos utilizados: La mayoría de los vídeos están en inglés. Puedes añadir subtítulos si haces clic en CC en la parte inferior del vídeo. Si no ves tu idioma, haz clic en configuración, traducción automática y selecciona tu idioma. Como la mayoría de los vídeos empiezan con un breve anuncio, es aconsejable abrir el vídeo antes de la clase, saltarse el anuncio y parar. Vuelve a abrirlo cuando sea la hora y empieza. En este módulo sólo hay un vídeo (diapositiva 17).</a:t>
            </a:r>
            <a:endParaRPr/>
          </a:p>
          <a:p>
            <a:pPr indent="0" lvl="0" marL="0" rtl="0" algn="l">
              <a:spcBef>
                <a:spcPts val="0"/>
              </a:spcBef>
              <a:spcAft>
                <a:spcPts val="0"/>
              </a:spcAft>
              <a:buNone/>
            </a:pPr>
            <a:r>
              <a:t/>
            </a:r>
            <a:endParaRPr/>
          </a:p>
          <a:p>
            <a:pPr indent="0" lvl="0" marL="0" rtl="0" algn="l">
              <a:spcBef>
                <a:spcPts val="0"/>
              </a:spcBef>
              <a:spcAft>
                <a:spcPts val="0"/>
              </a:spcAft>
              <a:buNone/>
            </a:pPr>
            <a:r>
              <a:rPr lang="es-ES"/>
              <a:t>Símbolos utilizados en las notas para ayudarte a impartir el módulo:</a:t>
            </a:r>
            <a:endParaRPr/>
          </a:p>
          <a:p>
            <a:pPr indent="-171450" lvl="0" marL="171450" rtl="0" algn="l">
              <a:spcBef>
                <a:spcPts val="0"/>
              </a:spcBef>
              <a:spcAft>
                <a:spcPts val="0"/>
              </a:spcAft>
              <a:buClr>
                <a:schemeClr val="dk1"/>
              </a:buClr>
              <a:buSzPts val="1200"/>
              <a:buFont typeface="Noto Sans Symbols"/>
              <a:buChar char="☺"/>
            </a:pPr>
            <a:r>
              <a:rPr lang="es-ES"/>
              <a:t>Se utiliza para algo que tienes que decir o leer en clase. Representa tu expresión oral.</a:t>
            </a:r>
            <a:endParaRPr/>
          </a:p>
          <a:p>
            <a:pPr indent="0" lvl="0" marL="0" rtl="0" algn="l">
              <a:spcBef>
                <a:spcPts val="0"/>
              </a:spcBef>
              <a:spcAft>
                <a:spcPts val="0"/>
              </a:spcAft>
              <a:buClr>
                <a:schemeClr val="dk1"/>
              </a:buClr>
              <a:buSzPts val="1200"/>
              <a:buFont typeface="Noto Sans Symbols"/>
              <a:buNone/>
            </a:pPr>
            <a:r>
              <a:rPr lang="es-ES" sz="1200"/>
              <a:t>📄</a:t>
            </a:r>
            <a:r>
              <a:rPr lang="es-ES"/>
              <a:t>  Se utiliza para instrucciones. Te da información sobre qué hacer. </a:t>
            </a:r>
            <a:endParaRPr/>
          </a:p>
          <a:p>
            <a:pPr indent="0" lvl="0" marL="0" rtl="0" algn="l">
              <a:spcBef>
                <a:spcPts val="0"/>
              </a:spcBef>
              <a:spcAft>
                <a:spcPts val="0"/>
              </a:spcAft>
              <a:buNone/>
            </a:pPr>
            <a:r>
              <a:rPr lang="es-ES" sz="1200">
                <a:latin typeface="Quattrocento Sans"/>
                <a:ea typeface="Quattrocento Sans"/>
                <a:cs typeface="Quattrocento Sans"/>
                <a:sym typeface="Quattrocento Sans"/>
              </a:rPr>
              <a:t>🖈</a:t>
            </a:r>
            <a:r>
              <a:rPr lang="es-ES"/>
              <a:t>  Se utiliza en cualquiera de los anteriores (discurso o instrucciones). Representa una pregunta o actividad para hacer con los alumnos.</a:t>
            </a:r>
            <a:endParaRPr/>
          </a:p>
          <a:p>
            <a:pPr indent="0" lvl="0" marL="0" rtl="0" algn="l">
              <a:spcBef>
                <a:spcPts val="0"/>
              </a:spcBef>
              <a:spcAft>
                <a:spcPts val="0"/>
              </a:spcAft>
              <a:buNone/>
            </a:pPr>
            <a:r>
              <a:t/>
            </a:r>
            <a:endParaRPr/>
          </a:p>
        </p:txBody>
      </p:sp>
      <p:sp>
        <p:nvSpPr>
          <p:cNvPr id="164" name="Google Shape;164;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5" name="Google Shape;165;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En este módulo hablaremos sobre la forma en que las tecnologías digitales pueden ayudarnos a comunicarnos y colaborar con los demás. Concretamente, veremos:</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Lee el programa a los estudiantes.</a:t>
            </a:r>
            <a:endParaRPr/>
          </a:p>
          <a:p>
            <a:pPr indent="0" lvl="0" marL="0" rtl="0" algn="l">
              <a:spcBef>
                <a:spcPts val="0"/>
              </a:spcBef>
              <a:spcAft>
                <a:spcPts val="0"/>
              </a:spcAft>
              <a:buClr>
                <a:schemeClr val="dk1"/>
              </a:buClr>
              <a:buSzPts val="1200"/>
              <a:buFont typeface="Noto Sans Symbols"/>
              <a:buNone/>
            </a:pPr>
            <a:r>
              <a:t/>
            </a:r>
            <a:endParaRPr/>
          </a:p>
        </p:txBody>
      </p:sp>
      <p:sp>
        <p:nvSpPr>
          <p:cNvPr id="203" name="Google Shape;203;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16" name="Google Shape;216;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217" name="Google Shape;217;p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Así que, ¡comencemos! La comunicación digital es el proceso de intercambio de información, mensajes, ideas y contenido multimedia mediante el uso de tecnologías y plataformas digitales. Como podemos comprender, la comunicación digital ha cambiado drásticamente la forma en que nos comunicamos por razones personales o profesionales: Las barreras geográficas ya no existen. Podemos contactar con cualquier persona en cualquier parte del mundo. Y no tenemos que esperar, como hacíamos en el pasado, a que llegasen las cartas o faxes. La comunicación ahora se realiza en tiempo real. La flexibilidad y la comodidad han aumentado. Podemos comunicarnos a través de varios dispositivos, como un ordenador, un móvil, una tableta o un reloj inteligente.  Por último, la comunicación digital es posible con personas que ni siquiera hemos conocido o con las que no hemos trabajado antes, de nuestro país o de cualquier otro país.  Sin embargo, debemos recordar que la comunicación digital es mucho más que escribir en una pantalla: se trata de comprender y respetar las normas tácitas del mundo en línea. Las revisaremos juntos más adelante en este módulo.</a:t>
            </a:r>
            <a:endParaRPr/>
          </a:p>
          <a:p>
            <a:pPr indent="0" lvl="0" marL="0" rtl="0" algn="l">
              <a:spcBef>
                <a:spcPts val="0"/>
              </a:spcBef>
              <a:spcAft>
                <a:spcPts val="0"/>
              </a:spcAft>
              <a:buNone/>
            </a:pPr>
            <a:r>
              <a:t/>
            </a:r>
            <a:endParaRPr/>
          </a:p>
        </p:txBody>
      </p:sp>
      <p:sp>
        <p:nvSpPr>
          <p:cNvPr id="219" name="Google Shape;219;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20" name="Google Shape;220;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4: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Pero primero, veamos qué herramientas digitales podemos usar para comunicarnos y colaborar. Hay muchas herramientas diferentes. Algunas de ellas son bastante simples de usar, mientras que otras son más sofisticadas. Asimismo, algunas herramientas están disponibles de forma gratuita, y otras, son de pago. </a:t>
            </a:r>
            <a:endParaRPr/>
          </a:p>
          <a:p>
            <a:pPr indent="0" lvl="0" marL="0" rtl="0" algn="l">
              <a:spcBef>
                <a:spcPts val="0"/>
              </a:spcBef>
              <a:spcAft>
                <a:spcPts val="0"/>
              </a:spcAft>
              <a:buNone/>
            </a:pPr>
            <a:r>
              <a:t/>
            </a:r>
            <a:endParaRPr/>
          </a:p>
        </p:txBody>
      </p:sp>
      <p:sp>
        <p:nvSpPr>
          <p:cNvPr id="254" name="Google Shape;254;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62" name="Google Shape;262;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263" name="Google Shape;263;p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Nos centraremos en las herramientas que podemos utilizar de forma gratuita.  La herramienta más importante es el correo electrónico o </a:t>
            </a:r>
            <a:r>
              <a:rPr i="1" lang="es-ES"/>
              <a:t>e-mail</a:t>
            </a:r>
            <a:r>
              <a:rPr lang="es-ES"/>
              <a:t>, como lo llamamos  menudo. Es una herramienta clave para enviar y recibir mensajes, pero también lo solicitan las redes sociales y la banca electrónica, algo que necesitaremos más adelante en nuestra vida, cuando queramos abrir una cuenta. Google Gmail, Microsoft Outlook, que anteriormente era Hotmail, y Yahoo son proveedores confiables, en los que confían millones de personas en todo el mundo, y nos dan mucho espacio libre para mensajes simples o mensajes con archivos adjuntos. Para enviar un correo electrónico, necesitamos saber la dirección de correo electrónico del destinatario.  Podemos enviar mensajes de texto simples, enlaces interesantes a páginas web o agregar archivos adjuntos de documentos, imágenes o archivos de sonido. También podemos enviar un mensaje a uno o más destinatarios. Los tres proveedores ofrecen servicios de correo electrónico basados en la nube, lo que significa que almacenan los correos electrónicos de los usuarios en servidores remotos a los que se puede acceder a través de Internet. Esto nos permite acceder a los mensajes desde cualquier ordenador o dispositivo con un navegador web y tener una copia de seguridad de nuestros mensajes. </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Pregunta a tus estudiantes si tienen una cuenta de correo electrónico. Si la tienen, puedes explicar brevemente esta diapositiva y presentar solo la última parte sobre servicios basados en la nube.</a:t>
            </a:r>
            <a:endParaRPr/>
          </a:p>
          <a:p>
            <a:pPr indent="0" lvl="0" marL="0" rtl="0" algn="l">
              <a:spcBef>
                <a:spcPts val="0"/>
              </a:spcBef>
              <a:spcAft>
                <a:spcPts val="0"/>
              </a:spcAft>
              <a:buClr>
                <a:schemeClr val="dk1"/>
              </a:buClr>
              <a:buSzPts val="1200"/>
              <a:buFont typeface="Noto Sans Symbols"/>
              <a:buNone/>
            </a:pPr>
            <a:r>
              <a:t/>
            </a:r>
            <a:endParaRPr/>
          </a:p>
        </p:txBody>
      </p:sp>
      <p:sp>
        <p:nvSpPr>
          <p:cNvPr id="265" name="Google Shape;265;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66" name="Google Shape;266;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6: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¿Cómo es un buzón de correo? Aunque las interfaces puedan variar en función de los diferentes proveedores, todos los buzones incluyen: </a:t>
            </a:r>
            <a:endParaRPr/>
          </a:p>
          <a:p>
            <a:pPr indent="-171450" lvl="0" marL="171450" rtl="0" algn="l">
              <a:spcBef>
                <a:spcPts val="0"/>
              </a:spcBef>
              <a:spcAft>
                <a:spcPts val="0"/>
              </a:spcAft>
              <a:buClr>
                <a:schemeClr val="dk1"/>
              </a:buClr>
              <a:buSzPts val="1200"/>
              <a:buFont typeface="Arial"/>
              <a:buChar char="•"/>
            </a:pPr>
            <a:r>
              <a:rPr b="1" lang="es-ES"/>
              <a:t>Bandeja de entrada</a:t>
            </a:r>
            <a:r>
              <a:rPr lang="es-ES"/>
              <a:t>: Aquí es donde aparecen todos los nuevos correos electrónicos que recibimos. Los que aún no hemos leído se muestran en negrita, mientras que los que ya hemos leído se muestran en fuentes regulares. </a:t>
            </a:r>
            <a:endParaRPr/>
          </a:p>
          <a:p>
            <a:pPr indent="-171450" lvl="0" marL="171450" rtl="0" algn="l">
              <a:spcBef>
                <a:spcPts val="0"/>
              </a:spcBef>
              <a:spcAft>
                <a:spcPts val="0"/>
              </a:spcAft>
              <a:buClr>
                <a:schemeClr val="dk1"/>
              </a:buClr>
              <a:buSzPts val="1200"/>
              <a:buFont typeface="Arial"/>
              <a:buChar char="•"/>
            </a:pPr>
            <a:r>
              <a:rPr b="1" lang="es-ES"/>
              <a:t>Enviados</a:t>
            </a:r>
            <a:r>
              <a:rPr lang="es-ES"/>
              <a:t>: Aquí es donde se encuentran todos los mensajes que hemos enviado. </a:t>
            </a:r>
            <a:endParaRPr/>
          </a:p>
          <a:p>
            <a:pPr indent="-171450" lvl="0" marL="171450" rtl="0" algn="l">
              <a:spcBef>
                <a:spcPts val="0"/>
              </a:spcBef>
              <a:spcAft>
                <a:spcPts val="0"/>
              </a:spcAft>
              <a:buClr>
                <a:schemeClr val="dk1"/>
              </a:buClr>
              <a:buSzPts val="1200"/>
              <a:buFont typeface="Arial"/>
              <a:buChar char="•"/>
            </a:pPr>
            <a:r>
              <a:rPr b="1" lang="es-ES"/>
              <a:t>Borradores</a:t>
            </a:r>
            <a:r>
              <a:rPr lang="es-ES"/>
              <a:t>: Los mensajes que hemos redactado pero que aún no hemos enviado se almacenan aquí. </a:t>
            </a:r>
            <a:endParaRPr/>
          </a:p>
          <a:p>
            <a:pPr indent="-171450" lvl="0" marL="171450" rtl="0" algn="l">
              <a:spcBef>
                <a:spcPts val="0"/>
              </a:spcBef>
              <a:spcAft>
                <a:spcPts val="0"/>
              </a:spcAft>
              <a:buClr>
                <a:schemeClr val="dk1"/>
              </a:buClr>
              <a:buSzPts val="1200"/>
              <a:buFont typeface="Arial"/>
              <a:buChar char="•"/>
            </a:pPr>
            <a:r>
              <a:rPr b="1" lang="es-ES"/>
              <a:t>Correo no deseado o </a:t>
            </a:r>
            <a:r>
              <a:rPr b="1" i="1" lang="es-ES"/>
              <a:t>Spam</a:t>
            </a:r>
            <a:r>
              <a:rPr lang="es-ES"/>
              <a:t>: Aquí vemos generalmente mensajes promocionales enviados de forma masiva, o mensajes que la plataforma cree que son maliciosos. </a:t>
            </a:r>
            <a:endParaRPr/>
          </a:p>
          <a:p>
            <a:pPr indent="-171450" lvl="0" marL="171450" rtl="0" algn="l">
              <a:spcBef>
                <a:spcPts val="0"/>
              </a:spcBef>
              <a:spcAft>
                <a:spcPts val="0"/>
              </a:spcAft>
              <a:buClr>
                <a:schemeClr val="dk1"/>
              </a:buClr>
              <a:buSzPts val="1200"/>
              <a:buFont typeface="Arial"/>
              <a:buChar char="•"/>
            </a:pPr>
            <a:r>
              <a:rPr lang="es-ES"/>
              <a:t>Finalmente, en </a:t>
            </a:r>
            <a:r>
              <a:rPr b="1" lang="es-ES"/>
              <a:t>Eliminados</a:t>
            </a:r>
            <a:r>
              <a:rPr lang="es-ES"/>
              <a:t> podemos encontrar todos los mensajes que hemos eliminado. </a:t>
            </a:r>
            <a:endParaRPr/>
          </a:p>
          <a:p>
            <a:pPr indent="0" lvl="0" marL="0" rtl="0" algn="l">
              <a:spcBef>
                <a:spcPts val="0"/>
              </a:spcBef>
              <a:spcAft>
                <a:spcPts val="0"/>
              </a:spcAft>
              <a:buClr>
                <a:schemeClr val="dk1"/>
              </a:buClr>
              <a:buSzPts val="1200"/>
              <a:buFont typeface="Arial"/>
              <a:buNone/>
            </a:pPr>
            <a:r>
              <a:rPr lang="es-ES"/>
              <a:t>     Todos los buzones permiten al usuario personalizar su apariencia, como los colores o las fuentes, y organizar los mensajes por fecha, destinatario, importancia, etc. Todos los buzones incluyen tutoriales simples para ayudarnos con cualquier cosa que no sepamos o entendamos. </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Si tus estudiantes ya tienen una cuenta de correo electrónico, pídeles que describan para qué se utiliza cada parte del buzón. Si no pueden proporcionar detalles sobre alguna de sus partes, puedes hacerlo en su lugar. Si algunos de los estudiantes no tienen una cuenta de correo electrónico, abre la página de cualquiera de los proveedores gratuitos y guíalos en los pasos que deben seguir para abrir una cuenta. Si estás dispuesto a hacerlo, puedes mostrar las diferentes partes descritas anteriormente en tu propio buzón. </a:t>
            </a:r>
            <a:endParaRPr/>
          </a:p>
          <a:p>
            <a:pPr indent="0" lvl="0" marL="0" rtl="0" algn="l">
              <a:spcBef>
                <a:spcPts val="0"/>
              </a:spcBef>
              <a:spcAft>
                <a:spcPts val="0"/>
              </a:spcAft>
              <a:buClr>
                <a:schemeClr val="dk1"/>
              </a:buClr>
              <a:buSzPts val="1200"/>
              <a:buFont typeface="Noto Sans Symbols"/>
              <a:buNone/>
            </a:pPr>
            <a:r>
              <a:t/>
            </a:r>
            <a:endParaRPr/>
          </a:p>
        </p:txBody>
      </p:sp>
      <p:sp>
        <p:nvSpPr>
          <p:cNvPr id="278" name="Google Shape;278;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87" name="Google Shape;287;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288" name="Google Shape;288;p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Ahora, veamos un tipo diferente de herramientas: aplicaciones de mensajería y chat. </a:t>
            </a:r>
            <a:r>
              <a:rPr lang="es-ES">
                <a:latin typeface="Quattrocento Sans"/>
                <a:ea typeface="Quattrocento Sans"/>
                <a:cs typeface="Quattrocento Sans"/>
                <a:sym typeface="Quattrocento Sans"/>
              </a:rPr>
              <a:t>🖈</a:t>
            </a:r>
            <a:r>
              <a:rPr lang="es-ES"/>
              <a:t> ¿Conoces o has usado tales aplicaciones, como Messenger, Snapchat, WhatsApp, Viber o Telegram? ¿Sabes para qué se usan? Como su nombre indica, las aplicaciones de mensajería y chat nos permiten enviar y recibir mensajes de texto en tiempo real, a menudo con formato de texto enriquecido, emojis, GIF y </a:t>
            </a:r>
            <a:r>
              <a:rPr i="1" lang="es-ES"/>
              <a:t>stickers</a:t>
            </a:r>
            <a:r>
              <a:rPr lang="es-ES"/>
              <a:t>. Pero no hacen precisamente eso. También podemos usarlos para llamar o videollamar a amigos, para crear diferentes grupos y compartir contenido o chatear con todos los miembros juntos, y para grabar y enviar mensajes.  </a:t>
            </a:r>
            <a:endParaRPr/>
          </a:p>
        </p:txBody>
      </p:sp>
      <p:sp>
        <p:nvSpPr>
          <p:cNvPr id="290" name="Google Shape;290;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91" name="Google Shape;291;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8: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Con tantas opciones diferentes, debemos decidir qué aplicación usar. Tratar de usarlas todos puede ser confuso. Por lo general, utilizamos la aplicación que la mayoría de nuestros amigos prefieren. También seleccionamos la app que ofrece características que nos gusta usar. Como hemos comentado, todas las aplicaciones de chat tienen características en común. Sin embargo, también tienen características diferentes entre sí. Veamos la más conocida: </a:t>
            </a:r>
            <a:r>
              <a:rPr b="1" lang="es-ES"/>
              <a:t>Messenger</a:t>
            </a:r>
            <a:r>
              <a:rPr lang="es-ES"/>
              <a:t> está estrechamente vinculada a </a:t>
            </a:r>
            <a:r>
              <a:rPr b="1" lang="es-ES"/>
              <a:t>Facebook</a:t>
            </a:r>
            <a:r>
              <a:rPr lang="es-ES"/>
              <a:t> e integra funciones de la misma. La característica única de </a:t>
            </a:r>
            <a:r>
              <a:rPr b="1" lang="es-ES"/>
              <a:t>Snapchat</a:t>
            </a:r>
            <a:r>
              <a:rPr lang="es-ES"/>
              <a:t> es que los mensajes, fotos y vídeos que nos enviamos de forma predeterminada solo están disponibles para el receptor durante unos segundos. Después, desaparecen. También tiene muchas herramientas creativas que podemos usar para escribir en una imagen o cambiar la imagen de manera creativa. </a:t>
            </a:r>
            <a:r>
              <a:rPr b="1" lang="es-ES"/>
              <a:t>Telegram</a:t>
            </a:r>
            <a:r>
              <a:rPr lang="es-ES"/>
              <a:t> utiliza cifrado de extremo a extremo, no deja rastro en nuestros servidores, admite mensajes autodestructivos, como snapchat y no permite el reenvío. Los chats secretos no se almacenan en la nube y solo se puede acceder a ellos en sus dispositivos de origen. Tened en cuenta que algunas redes sociales, como Instagram o Tik Tok, también ofrecen servicios de chat y llamadas que podemos usar. </a:t>
            </a:r>
            <a:endParaRPr/>
          </a:p>
          <a:p>
            <a:pPr indent="0" lvl="0" marL="0" rtl="0" algn="l">
              <a:spcBef>
                <a:spcPts val="0"/>
              </a:spcBef>
              <a:spcAft>
                <a:spcPts val="0"/>
              </a:spcAft>
              <a:buClr>
                <a:schemeClr val="dk1"/>
              </a:buClr>
              <a:buSzPts val="1200"/>
              <a:buFont typeface="Noto Sans Symbols"/>
              <a:buNone/>
            </a:pPr>
            <a:r>
              <a:t/>
            </a:r>
            <a:endParaRPr/>
          </a:p>
        </p:txBody>
      </p:sp>
      <p:sp>
        <p:nvSpPr>
          <p:cNvPr id="312" name="Google Shape;312;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28" name="Google Shape;328;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329" name="Google Shape;329;p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Otro conjunto útil de herramientas que podemos utilizar son las de videoconferencia. Las videoconferencias se pueden usar para videollamadas más largas, con una o más personas, principalmente mediante el uso de un ordenador o tableta para mayor comodidad. Estas herramientas también son útiles para asistir a cursos en línea, desde cualquier parte del mundo. Podemos tener compañeros de clase que viven en diferentes lugares, y también podemos grabar conferencias y revisarlas a nuestro propio ritmo.  Zoom, Microsoft Teams y Google Meet son las herramientas de videoconferencia más utilizadas. Ofrecen planes gratuitos y de pago. La versión gratuita nos permite abrir una videollamada o reunión durante 40 minutos. En la mayoría de los casos, esto es suficiente. </a:t>
            </a:r>
            <a:endParaRPr/>
          </a:p>
          <a:p>
            <a:pPr indent="0" lvl="0" marL="0" rtl="0" algn="l">
              <a:spcBef>
                <a:spcPts val="0"/>
              </a:spcBef>
              <a:spcAft>
                <a:spcPts val="0"/>
              </a:spcAft>
              <a:buNone/>
            </a:pPr>
            <a:r>
              <a:t/>
            </a:r>
            <a:endParaRPr/>
          </a:p>
        </p:txBody>
      </p:sp>
      <p:sp>
        <p:nvSpPr>
          <p:cNvPr id="331" name="Google Shape;331;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32" name="Google Shape;332;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44" name="Google Shape;344;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345" name="Google Shape;345;p1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Ahora veremos una breve descripción de las redes sociales, como Facebook, Instagram, YouTube o Tik Tok. Existen más redes sociales, pero algunas son especialmente famosas en algunos países o prohibidas en otros. Por ejemplo, Facebook está prohibido en China, Irán y Corea del Norte, YouTube está prohibido en Turkmenistán, Irán y ha sido bloqueado muchas veces en Turquía. Tik Tok está prohibido en India, Pakistán, Bangladesh e Indonesia. Por otro lado, Bilibili es el equivalente chino de YouTube, y no está disponible fuera de China. Pero concentrémonos en las redes sociales disponibles en Europa. Al igual que las aplicaciones, seleccionamos las redes sociales que incluyen características y características que nos interesan. No es recomendable tener cuentas en más de 2 redes sociales, a menos que queramos pasar todo nuestro tiempo en línea. ¡Y no queremos! </a:t>
            </a:r>
            <a:r>
              <a:rPr b="0" i="0" lang="es-ES" sz="1200">
                <a:solidFill>
                  <a:srgbClr val="323536"/>
                </a:solidFill>
                <a:highlight>
                  <a:srgbClr val="FFFFFF"/>
                </a:highlight>
                <a:latin typeface="Quattrocento Sans"/>
                <a:ea typeface="Quattrocento Sans"/>
                <a:cs typeface="Quattrocento Sans"/>
                <a:sym typeface="Quattrocento Sans"/>
              </a:rPr>
              <a:t>🖈</a:t>
            </a:r>
            <a:r>
              <a:rPr i="1" lang="es-ES"/>
              <a:t>¿Habéis usado alguna red social? ¿Cuáles preferís? ¿Por qué? </a:t>
            </a:r>
            <a:endParaRPr i="1"/>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Permite que los estudiantes compartan sus opiniones. Si algunos de ellos están familiarizados con las redes sociales, permíteles explicar las características clave de algunos de ellos. Si no es así, puedes hacer referencia a Tik Tok, que se utiliza principalmente para subir y compartir contenido de video rápido y atractivo. Incluye herramientas para facilitar la edición y la narración de historias; Pinterest, que se utiliza principalmente para fijar contenido de toda la web para mantenerlo (fotos, textos, videos) y YouTube que se utiliza para encontrar o subir cualquier tipo de video (música, tutoriales, historias, etc.). Incluye características como transmisión en vivo, estrenos y vídeos cortos.</a:t>
            </a:r>
            <a:endParaRPr/>
          </a:p>
          <a:p>
            <a:pPr indent="0" lvl="0" marL="0" rtl="0" algn="l">
              <a:spcBef>
                <a:spcPts val="0"/>
              </a:spcBef>
              <a:spcAft>
                <a:spcPts val="0"/>
              </a:spcAft>
              <a:buClr>
                <a:schemeClr val="dk1"/>
              </a:buClr>
              <a:buSzPts val="1200"/>
              <a:buFont typeface="Noto Sans Symbols"/>
              <a:buNone/>
            </a:pPr>
            <a:r>
              <a:t/>
            </a:r>
            <a:endParaRPr/>
          </a:p>
        </p:txBody>
      </p:sp>
      <p:sp>
        <p:nvSpPr>
          <p:cNvPr id="347" name="Google Shape;347;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48" name="Google Shape;348;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11: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Veamos ahora qué herramientas útiles podemos utilizar para comunicarnos mediante servicios públicos y privados. La mayoría de las autoridades y organizaciones hoy en día ofrecen algunos servicios digitales de forma gratuita, para ayudarnos a aprender algo nuevo, simplificar nuestra comunicación con ellos o pasar nuestro tiempo libre con material de calidad. Junto veremos algunos de estos servicios, pero también podéis buscarlos por vuestra propia cuenta, en función de vuestros intereses y necesidades. </a:t>
            </a:r>
            <a:endParaRPr/>
          </a:p>
        </p:txBody>
      </p:sp>
      <p:sp>
        <p:nvSpPr>
          <p:cNvPr id="363" name="Google Shape;363;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1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73" name="Google Shape;373;p1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374" name="Google Shape;374;p1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1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Veamos algunos de los servicios públicos digitales disponibles en España: https://administracion.gob.es/ es el portal digital de la administración pública, a través del cual los ciudadanos y las empresas tienen acceso a cualquier servicio público digital que deseen, de forma fácil y rápida. Los servicios se agrupan en diferentes secciones. También encontramos una función de búsqueda, para que los usuarios puedan localizar los servicios rápidamente.</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Sería útil acceder a https://administracion.gob.es/ y buscar, por ejemplo, </a:t>
            </a:r>
            <a:r>
              <a:rPr b="0" i="0" lang="es-ES">
                <a:solidFill>
                  <a:srgbClr val="212529"/>
                </a:solidFill>
                <a:latin typeface="Lato"/>
                <a:ea typeface="Lato"/>
                <a:cs typeface="Lato"/>
                <a:sym typeface="Lato"/>
              </a:rPr>
              <a:t>«</a:t>
            </a:r>
            <a:r>
              <a:rPr lang="es-ES"/>
              <a:t>Trabajar para la UE</a:t>
            </a:r>
            <a:r>
              <a:rPr b="0" i="0" lang="es-ES">
                <a:solidFill>
                  <a:srgbClr val="212529"/>
                </a:solidFill>
                <a:latin typeface="Lato"/>
                <a:ea typeface="Lato"/>
                <a:cs typeface="Lato"/>
                <a:sym typeface="Lato"/>
              </a:rPr>
              <a:t>»</a:t>
            </a:r>
            <a:r>
              <a:rPr lang="es-ES"/>
              <a:t>.</a:t>
            </a:r>
            <a:endParaRPr/>
          </a:p>
          <a:p>
            <a:pPr indent="0" lvl="0" marL="0" rtl="0" algn="l">
              <a:spcBef>
                <a:spcPts val="0"/>
              </a:spcBef>
              <a:spcAft>
                <a:spcPts val="0"/>
              </a:spcAft>
              <a:buNone/>
            </a:pPr>
            <a:r>
              <a:t/>
            </a:r>
            <a:endParaRPr/>
          </a:p>
          <a:p>
            <a:pPr indent="-171450" lvl="0" marL="171450" rtl="0" algn="l">
              <a:spcBef>
                <a:spcPts val="0"/>
              </a:spcBef>
              <a:spcAft>
                <a:spcPts val="0"/>
              </a:spcAft>
              <a:buClr>
                <a:srgbClr val="212529"/>
              </a:buClr>
              <a:buSzPts val="1200"/>
              <a:buFont typeface="Noto Sans Symbols"/>
              <a:buChar char="☺"/>
            </a:pPr>
            <a:r>
              <a:rPr b="0" i="0" lang="es-ES">
                <a:solidFill>
                  <a:srgbClr val="212529"/>
                </a:solidFill>
                <a:latin typeface="Lato"/>
                <a:ea typeface="Lato"/>
                <a:cs typeface="Lato"/>
                <a:sym typeface="Lato"/>
              </a:rPr>
              <a:t>«</a:t>
            </a:r>
            <a:r>
              <a:rPr lang="es-ES"/>
              <a:t>Mi carpeta ciudadana</a:t>
            </a:r>
            <a:r>
              <a:rPr b="0" i="0" lang="es-ES">
                <a:solidFill>
                  <a:srgbClr val="212529"/>
                </a:solidFill>
                <a:latin typeface="Lato"/>
                <a:ea typeface="Lato"/>
                <a:cs typeface="Lato"/>
                <a:sym typeface="Lato"/>
              </a:rPr>
              <a:t>»</a:t>
            </a:r>
            <a:r>
              <a:rPr lang="es-ES"/>
              <a:t>, es una app online que podemos descargar en nuestro móvil. </a:t>
            </a:r>
            <a:r>
              <a:rPr b="0" i="0" lang="es-ES">
                <a:solidFill>
                  <a:srgbClr val="71777D"/>
                </a:solidFill>
                <a:latin typeface="Arial"/>
                <a:ea typeface="Arial"/>
                <a:cs typeface="Arial"/>
                <a:sym typeface="Arial"/>
              </a:rPr>
              <a:t>Esta app busca simplificar la relación y mejorar la interacción entre la administración y la ciudadanía de forma accesible, proactiva y personalizada desde cualquier dispositivo.</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Si tienes la aplicación descargada, puedes mostrarsela a los estudiantes. Si no es así, simplemente pasa al siguiente punto.</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Noto Sans Symbols"/>
              <a:buChar char="☺"/>
            </a:pPr>
            <a:r>
              <a:rPr lang="es-ES"/>
              <a:t>Un servicio público interesante es Europeana, https://www.europeana.eu/, una iniciativa de la Unión Europea que comparte y promueve el patrimonio cultural digital de Europa para ser utilizado y disfrutado por todos para aprender, trabajar o simplemente por diversión. Otro servicio interesante es eBiblio (https://ebiblio.es/inicio.html), una w</a:t>
            </a:r>
            <a:r>
              <a:rPr b="0" i="0" lang="es-ES">
                <a:solidFill>
                  <a:srgbClr val="71777D"/>
                </a:solidFill>
                <a:latin typeface="Arial"/>
                <a:ea typeface="Arial"/>
                <a:cs typeface="Arial"/>
                <a:sym typeface="Arial"/>
              </a:rPr>
              <a:t>eb del Ministerio de Cultura que ofrece un servicio de préstamo gratuito de libros electrónicos, audiolibros, revistas y periódicos, de las bibliotecas públicas. </a:t>
            </a:r>
            <a:r>
              <a:rPr lang="es-ES"/>
              <a:t>Por último, el Gobierno de España también ofrece recursos gratuitos en competencias digitales gracias al Pacto por la Generación D (https://generaciond.gob.es/). Descubre tu nivel de desempeño en competencias digitales a través de su cuestionario de autodiagnóstico (https://generaciond.gob.es/cuestionario-autodiagnostico).</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Visita Europeana, eBiblio y el Cuestionario de autodiagnóstico de competencias digitales de la Generación D y explora sus diferentes recursos. Pregunta a los estudiantes si quieren buscar algo específico, como un tema de interés común.</a:t>
            </a:r>
            <a:endParaRPr/>
          </a:p>
          <a:p>
            <a:pPr indent="-95250" lvl="0" marL="171450" rtl="0" algn="l">
              <a:spcBef>
                <a:spcPts val="0"/>
              </a:spcBef>
              <a:spcAft>
                <a:spcPts val="0"/>
              </a:spcAft>
              <a:buClr>
                <a:schemeClr val="dk1"/>
              </a:buClr>
              <a:buSzPts val="1200"/>
              <a:buFont typeface="Noto Sans Symbols"/>
              <a:buNone/>
            </a:pPr>
            <a:r>
              <a:t/>
            </a:r>
            <a:endParaRPr/>
          </a:p>
        </p:txBody>
      </p:sp>
      <p:sp>
        <p:nvSpPr>
          <p:cNvPr id="376" name="Google Shape;376;p1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77" name="Google Shape;377;p1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91" name="Google Shape;391;p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392" name="Google Shape;392;p1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Ahora veamos un par de servicios digitales gratuitos ofrecidos por organizaciones privadas, como instituciones educativas, museos, etc.</a:t>
            </a:r>
            <a:endParaRPr/>
          </a:p>
          <a:p>
            <a:pPr indent="-171450" lvl="0" marL="171450" rtl="0" algn="l">
              <a:spcBef>
                <a:spcPts val="0"/>
              </a:spcBef>
              <a:spcAft>
                <a:spcPts val="0"/>
              </a:spcAft>
              <a:buClr>
                <a:schemeClr val="dk1"/>
              </a:buClr>
              <a:buSzPts val="1200"/>
              <a:buFont typeface="Arial"/>
              <a:buChar char="•"/>
            </a:pPr>
            <a:r>
              <a:rPr b="1" lang="es-ES"/>
              <a:t>Universia </a:t>
            </a:r>
            <a:r>
              <a:rPr lang="es-ES"/>
              <a:t>(https://www.universia.net/es/actualidad/vida-universitaria/125-cursos-online-gratuitos-universidades-espanolas-1149453.html) recopila una colección de 125 cursos online gratuitos de universidades españolas. Podemos estudiar cualquier cosa, en cualquier momento, de forma gratuita.</a:t>
            </a:r>
            <a:endParaRPr/>
          </a:p>
          <a:p>
            <a:pPr indent="-171450" lvl="0" marL="171450" rtl="0" algn="l">
              <a:spcBef>
                <a:spcPts val="0"/>
              </a:spcBef>
              <a:spcAft>
                <a:spcPts val="0"/>
              </a:spcAft>
              <a:buClr>
                <a:schemeClr val="dk1"/>
              </a:buClr>
              <a:buSzPts val="1200"/>
              <a:buFont typeface="Arial"/>
              <a:buChar char="•"/>
            </a:pPr>
            <a:r>
              <a:rPr b="1" lang="es-ES"/>
              <a:t>Duolingo</a:t>
            </a:r>
            <a:r>
              <a:rPr lang="es-ES"/>
              <a:t> (https://www.duolingo.com/) tiene una aplicación móvil gratuita y una página web que puede ayudarnos a aprender más de 30 idiomas, de una manera divertida y atractiva, pasando solo unos minutos al día.  </a:t>
            </a:r>
            <a:endParaRPr/>
          </a:p>
          <a:p>
            <a:pPr indent="-171450" lvl="0" marL="171450" rtl="0" algn="l">
              <a:spcBef>
                <a:spcPts val="0"/>
              </a:spcBef>
              <a:spcAft>
                <a:spcPts val="0"/>
              </a:spcAft>
              <a:buClr>
                <a:schemeClr val="dk1"/>
              </a:buClr>
              <a:buSzPts val="1200"/>
              <a:buFont typeface="Arial"/>
              <a:buChar char="•"/>
            </a:pPr>
            <a:r>
              <a:rPr b="1" lang="es-ES"/>
              <a:t>MOOC Cursos Online</a:t>
            </a:r>
            <a:r>
              <a:rPr lang="es-ES"/>
              <a:t> (https://mooc.es/) ofrece </a:t>
            </a:r>
            <a:r>
              <a:rPr b="0" i="0" lang="es-ES">
                <a:solidFill>
                  <a:srgbClr val="FFFFFF"/>
                </a:solidFill>
                <a:latin typeface="Open Sans"/>
                <a:ea typeface="Open Sans"/>
                <a:cs typeface="Open Sans"/>
                <a:sym typeface="Open Sans"/>
              </a:rPr>
              <a:t>más de 14.000 cursos gratuitos en línea de todas las temáticas impartidos por los mejores profesores universitarios</a:t>
            </a:r>
            <a:r>
              <a:rPr lang="es-ES"/>
              <a:t>. </a:t>
            </a:r>
            <a:endParaRPr/>
          </a:p>
          <a:p>
            <a:pPr indent="-171450" lvl="0" marL="171450" rtl="0" algn="l">
              <a:spcBef>
                <a:spcPts val="0"/>
              </a:spcBef>
              <a:spcAft>
                <a:spcPts val="0"/>
              </a:spcAft>
              <a:buClr>
                <a:srgbClr val="000000"/>
              </a:buClr>
              <a:buSzPts val="1200"/>
              <a:buFont typeface="Arial"/>
              <a:buChar char="•"/>
            </a:pPr>
            <a:r>
              <a:rPr b="1" i="0" lang="es-ES">
                <a:solidFill>
                  <a:srgbClr val="000000"/>
                </a:solidFill>
                <a:latin typeface="Verdana"/>
                <a:ea typeface="Verdana"/>
                <a:cs typeface="Verdana"/>
                <a:sym typeface="Verdana"/>
              </a:rPr>
              <a:t>UNED Abierta </a:t>
            </a:r>
            <a:r>
              <a:rPr b="0" i="0" lang="es-ES">
                <a:solidFill>
                  <a:srgbClr val="000000"/>
                </a:solidFill>
                <a:latin typeface="Verdana"/>
                <a:ea typeface="Verdana"/>
                <a:cs typeface="Verdana"/>
                <a:sym typeface="Verdana"/>
              </a:rPr>
              <a:t>(https://blogs.uned.es/unedabierta/) es la plataforma de educación en abierto de la UNED. Aquí podrás encontrar cursos en línea gratuitos de diversas temáticas. Pone a tu disposición más de 1.150 títulos propios con metodología adaptada a tus necesidades para que te formes, estés donde estés.</a:t>
            </a:r>
            <a:endParaRPr/>
          </a:p>
          <a:p>
            <a:pPr indent="-171450" lvl="0" marL="171450" rtl="0" algn="l">
              <a:spcBef>
                <a:spcPts val="0"/>
              </a:spcBef>
              <a:spcAft>
                <a:spcPts val="0"/>
              </a:spcAft>
              <a:buClr>
                <a:srgbClr val="000000"/>
              </a:buClr>
              <a:buSzPts val="1200"/>
              <a:buFont typeface="Arial"/>
              <a:buChar char="•"/>
            </a:pPr>
            <a:r>
              <a:rPr b="1" i="0" lang="es-ES">
                <a:solidFill>
                  <a:srgbClr val="000000"/>
                </a:solidFill>
                <a:latin typeface="Verdana"/>
                <a:ea typeface="Verdana"/>
                <a:cs typeface="Verdana"/>
                <a:sym typeface="Verdana"/>
              </a:rPr>
              <a:t>Somos Patrimonio </a:t>
            </a:r>
            <a:r>
              <a:rPr b="0" i="0" lang="es-ES">
                <a:solidFill>
                  <a:srgbClr val="000000"/>
                </a:solidFill>
                <a:latin typeface="Verdana"/>
                <a:ea typeface="Verdana"/>
                <a:cs typeface="Verdana"/>
                <a:sym typeface="Verdana"/>
              </a:rPr>
              <a:t>(http://www.somospatrimonio.es/) e suna iniciativa del Ministerio de Cultura y Deporte para promover la divulgación de los 47 sitios españoles incluidos en la Lista de Patrimonio Mundial de la UNESCO.</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Puedes abrir cualquiera o todos los servicios anteriores, en función del tiempo disponible, y mostrar a los estudiantes algunas páginas y las opciones que ofrecen.</a:t>
            </a:r>
            <a:endParaRPr/>
          </a:p>
          <a:p>
            <a:pPr indent="0" lvl="0" marL="0" rtl="0" algn="l">
              <a:spcBef>
                <a:spcPts val="0"/>
              </a:spcBef>
              <a:spcAft>
                <a:spcPts val="0"/>
              </a:spcAft>
              <a:buClr>
                <a:schemeClr val="dk1"/>
              </a:buClr>
              <a:buSzPts val="1200"/>
              <a:buFont typeface="Noto Sans Symbols"/>
              <a:buNone/>
            </a:pPr>
            <a:r>
              <a:t/>
            </a:r>
            <a:endParaRPr/>
          </a:p>
        </p:txBody>
      </p:sp>
      <p:sp>
        <p:nvSpPr>
          <p:cNvPr id="394" name="Google Shape;394;p1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95" name="Google Shape;395;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14: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9" name="Google Shape;409;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Como dijimos al principio de este módulo, el mundo digital tiene reglas que todos debemos respetar. En esta parte, exploraremos más a fondo este tema. </a:t>
            </a:r>
            <a:endParaRPr/>
          </a:p>
          <a:p>
            <a:pPr indent="0" lvl="0" marL="0" rtl="0" algn="l">
              <a:spcBef>
                <a:spcPts val="0"/>
              </a:spcBef>
              <a:spcAft>
                <a:spcPts val="0"/>
              </a:spcAft>
              <a:buClr>
                <a:schemeClr val="dk1"/>
              </a:buClr>
              <a:buSzPts val="1200"/>
              <a:buFont typeface="Noto Sans Symbols"/>
              <a:buNone/>
            </a:pPr>
            <a:r>
              <a:t/>
            </a:r>
            <a:endParaRPr/>
          </a:p>
        </p:txBody>
      </p:sp>
      <p:sp>
        <p:nvSpPr>
          <p:cNvPr id="410" name="Google Shape;410;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15: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8" name="Google Shape;418;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Comenzaremos esta parte con un término importante: ciudadanía digital y ciudadano digital. La ciudadanía digital es la capacidad de comprometerse con la sociedad en cualquier nivel con el uso de Internet o la tecnología de una manera segura y significativa.  Además de ser ciudadanos en cualquier lugar, hoy también somos ciudadanos digitales. El Consejo de Europa ha elaborado una guía sobre «Derechos humanos de los usuarios de Internet» que explica los derechos y responsabilidades digitales en un formato fácil de usar. Veamos primero nuestros derechos digitales: </a:t>
            </a:r>
            <a:endParaRPr/>
          </a:p>
          <a:p>
            <a:pPr indent="-171450" lvl="0" marL="171450" rtl="0" algn="l">
              <a:spcBef>
                <a:spcPts val="0"/>
              </a:spcBef>
              <a:spcAft>
                <a:spcPts val="0"/>
              </a:spcAft>
              <a:buClr>
                <a:schemeClr val="dk1"/>
              </a:buClr>
              <a:buSzPts val="1200"/>
              <a:buFont typeface="Arial"/>
              <a:buChar char="•"/>
            </a:pPr>
            <a:r>
              <a:rPr b="1" lang="es-ES"/>
              <a:t>Derecho a la información y a la participación</a:t>
            </a:r>
            <a:r>
              <a:rPr lang="es-ES"/>
              <a:t>: La democracia electrónica comprende el uso de tecnologías de comunicación electrónica, como Internet, para mejorar los procesos democráticos. Tenemos derecho a utilizar todas las tecnologías digitales y el derecho a acceder a la información. </a:t>
            </a:r>
            <a:endParaRPr/>
          </a:p>
          <a:p>
            <a:pPr indent="-171450" lvl="0" marL="171450" rtl="0" algn="l">
              <a:spcBef>
                <a:spcPts val="0"/>
              </a:spcBef>
              <a:spcAft>
                <a:spcPts val="0"/>
              </a:spcAft>
              <a:buClr>
                <a:schemeClr val="dk1"/>
              </a:buClr>
              <a:buSzPts val="1200"/>
              <a:buFont typeface="Arial"/>
              <a:buChar char="•"/>
            </a:pPr>
            <a:r>
              <a:rPr b="1" lang="es-ES"/>
              <a:t>Derecho a expresarnos libremente</a:t>
            </a:r>
            <a:r>
              <a:rPr lang="es-ES"/>
              <a:t>: tenemos derecho a publicar libremente y sin miedo, publicar contenido, escribir comentarios, subir fotos, etc. </a:t>
            </a:r>
            <a:endParaRPr/>
          </a:p>
          <a:p>
            <a:pPr indent="-171450" lvl="0" marL="171450" rtl="0" algn="l">
              <a:spcBef>
                <a:spcPts val="0"/>
              </a:spcBef>
              <a:spcAft>
                <a:spcPts val="0"/>
              </a:spcAft>
              <a:buClr>
                <a:schemeClr val="dk1"/>
              </a:buClr>
              <a:buSzPts val="1200"/>
              <a:buFont typeface="Arial"/>
              <a:buChar char="•"/>
            </a:pPr>
            <a:r>
              <a:rPr b="1" lang="es-ES"/>
              <a:t>Derecho a asociarnos</a:t>
            </a:r>
            <a:r>
              <a:rPr lang="es-ES"/>
              <a:t>: tenemos derecho a entrar en grupos en línea, por ejemplo, en las redes sociales, o a convertirnos en miembros de sociedades que sean de nuestro interés. También tenemos derecho a perseguir o defender colectivamente intereses comunes. Asimismo, podemos dejar cualquier grupo en cualquier momento, sin tener que explicar por qué. </a:t>
            </a:r>
            <a:endParaRPr/>
          </a:p>
          <a:p>
            <a:pPr indent="-171450" lvl="0" marL="171450" rtl="0" algn="l">
              <a:spcBef>
                <a:spcPts val="0"/>
              </a:spcBef>
              <a:spcAft>
                <a:spcPts val="0"/>
              </a:spcAft>
              <a:buClr>
                <a:schemeClr val="dk1"/>
              </a:buClr>
              <a:buSzPts val="1200"/>
              <a:buFont typeface="Arial"/>
              <a:buChar char="•"/>
            </a:pPr>
            <a:r>
              <a:rPr b="1" lang="es-ES"/>
              <a:t>Derecho a controlar los datos personales</a:t>
            </a:r>
            <a:r>
              <a:rPr lang="es-ES"/>
              <a:t>: tenemos derecho a saber qué tipo de información sobre nosotros se ha recopilado y qué datos personales se comparten.</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Pregunta a los estudiantes si quieren dar más detalles sobre cualquiera de los puntos anteriores y si todo está claro.</a:t>
            </a:r>
            <a:endParaRPr/>
          </a:p>
          <a:p>
            <a:pPr indent="0" lvl="0" marL="0" rtl="0" algn="l">
              <a:spcBef>
                <a:spcPts val="0"/>
              </a:spcBef>
              <a:spcAft>
                <a:spcPts val="0"/>
              </a:spcAft>
              <a:buNone/>
            </a:pPr>
            <a:r>
              <a:t/>
            </a:r>
            <a:endParaRPr/>
          </a:p>
        </p:txBody>
      </p:sp>
      <p:sp>
        <p:nvSpPr>
          <p:cNvPr id="419" name="Google Shape;419;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6: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En una democracia, cada ciudadano, además de los derechos, tiene también responsabilidades. Veamos nuestras responsabilidades como buenos ciudadanos digitales. Nuestra primera responsabilidad es </a:t>
            </a:r>
            <a:r>
              <a:rPr b="1" lang="es-ES"/>
              <a:t>evaluar críticamente la información </a:t>
            </a:r>
            <a:r>
              <a:rPr b="0" lang="es-ES"/>
              <a:t>a la que accedemos y evitar difundir información errónea y noticias falsas</a:t>
            </a:r>
            <a:r>
              <a:rPr lang="es-ES"/>
              <a:t>. La segunda responsabilidad es </a:t>
            </a:r>
            <a:r>
              <a:rPr b="1" lang="es-ES"/>
              <a:t>expresarnos de manera respetuosa</a:t>
            </a:r>
            <a:r>
              <a:rPr lang="es-ES"/>
              <a:t>, evitar el discurso de odio, el acoso y, en general, evitar cualquier cosa que contradiga los derechos de los demás usuarios. Lo más importante que debes recordar es tratar a los demás como te gustaría que te trataran a ti. Veremos un video relevante en la siguiente diapositiva. La segunda cosa más importante a recordar es que todo lo que escribimos, o compartimos, es permanente. Entonces, aunque es nuestro derecho asociarnos, es nuestra responsabilidad </a:t>
            </a:r>
            <a:r>
              <a:rPr b="1" lang="es-ES"/>
              <a:t>decidir con quién nos estamos asociando</a:t>
            </a:r>
            <a:r>
              <a:rPr lang="es-ES"/>
              <a:t>. Deben evitarse los grupos extremistas, los grupos que promueven la violencia, los grupos que se ocupan de acciones que podrían perjudicarnos a nosotros o a otros, y los grupos que promueven la discriminación contra las personas con discapacidad, las minorías, las mujeres, las personas de un determinado origen étnico. Por último, es nuestra responsabilidad </a:t>
            </a:r>
            <a:r>
              <a:rPr b="1" lang="es-ES"/>
              <a:t>mantener la privacidad de los datos personales</a:t>
            </a:r>
            <a:r>
              <a:rPr lang="es-ES"/>
              <a:t>. Nuestra edad, nivel educativo, estado civil, dirección, etc. deben ser salvaguardados. También debemos evitar compartir los datos personales de otras personas si no contamos con su consentimiento.</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Pregunta a los estudiantes si entienden sus responsabilidades como ciudadanos digitales. Proporciona ejemplos si algo no está totalmente claro.</a:t>
            </a:r>
            <a:endParaRPr/>
          </a:p>
          <a:p>
            <a:pPr indent="0" lvl="0" marL="0" rtl="0" algn="l">
              <a:spcBef>
                <a:spcPts val="0"/>
              </a:spcBef>
              <a:spcAft>
                <a:spcPts val="0"/>
              </a:spcAft>
              <a:buClr>
                <a:schemeClr val="dk1"/>
              </a:buClr>
              <a:buSzPts val="1200"/>
              <a:buFont typeface="Noto Sans Symbols"/>
              <a:buNone/>
            </a:pPr>
            <a:r>
              <a:rPr lang="es-ES"/>
              <a:t> </a:t>
            </a:r>
            <a:endParaRPr/>
          </a:p>
          <a:p>
            <a:pPr indent="0" lvl="0" marL="0" rtl="0" algn="l">
              <a:spcBef>
                <a:spcPts val="0"/>
              </a:spcBef>
              <a:spcAft>
                <a:spcPts val="0"/>
              </a:spcAft>
              <a:buNone/>
            </a:pPr>
            <a:r>
              <a:t/>
            </a:r>
            <a:endParaRPr/>
          </a:p>
        </p:txBody>
      </p:sp>
      <p:sp>
        <p:nvSpPr>
          <p:cNvPr id="428" name="Google Shape;428;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17: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 veces es difícil recordar todos los derechos y responsabilidades como ciudadanos digitales. Una regla fácil, pero clave, que cubre todos los aspectos de la ciudadanía digital (seguridad, privacidad, comportamiento ético) es: «Trata a los demás como te gustaría que te trataran». Veamos este breve vídeo y luego comentaremos su contenido. </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Establece un debate con los estudiantes sobre el contenido del video, así como los derechos y responsabilidades de los ciudadanos digitales. ¿Han sufrido acoso o discurso de odio en línea? ¿Han comenzado una conversación con alguien y terminaron insultándose el uno al otro? ¿Han compartido accidentalmente información personal y se han metido en problemas? ¿Hay algo en este video que hayan aprendido por primera vez? El debate puede proceder a partir de las respuestas de los estudiantes. Permite un debate grupal durante unos 10-12 minutos. Concluye el debate recordando la regla clave.  </a:t>
            </a:r>
            <a:endParaRPr/>
          </a:p>
          <a:p>
            <a:pPr indent="0" lvl="0" marL="0" rtl="0" algn="l">
              <a:spcBef>
                <a:spcPts val="0"/>
              </a:spcBef>
              <a:spcAft>
                <a:spcPts val="0"/>
              </a:spcAft>
              <a:buNone/>
            </a:pPr>
            <a:r>
              <a:t/>
            </a:r>
            <a:endParaRPr/>
          </a:p>
        </p:txBody>
      </p:sp>
      <p:sp>
        <p:nvSpPr>
          <p:cNvPr id="440" name="Google Shape;440;p1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18: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7" name="Google Shape;447;p1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Ahora que hemos aclarado nuestros derechos y responsabilidades como ciudadanos digitales, veamos algunos ejemplos prácticos de netiqueta (etiqueta en línea) en diferentes medios de comunicación. Comenzaremos con el correo electrónico, ya que esto es algo que sin duda usaremos para fines personales, pero también por razones profesionales más adelante. Cuando queremos enviar un email y abrimos la sección para enviar correos, podemos ver diferentes campos: </a:t>
            </a:r>
            <a:endParaRPr/>
          </a:p>
          <a:p>
            <a:pPr indent="-171450" lvl="0" marL="171450" rtl="0" algn="l">
              <a:spcBef>
                <a:spcPts val="0"/>
              </a:spcBef>
              <a:spcAft>
                <a:spcPts val="0"/>
              </a:spcAft>
              <a:buClr>
                <a:schemeClr val="dk1"/>
              </a:buClr>
              <a:buSzPts val="1200"/>
              <a:buFont typeface="Arial"/>
              <a:buChar char="•"/>
            </a:pPr>
            <a:r>
              <a:rPr b="1" lang="es-ES"/>
              <a:t>De</a:t>
            </a:r>
            <a:r>
              <a:rPr lang="es-ES"/>
              <a:t>: es nuestra propia dirección de correo electrónico. Si tenemos varias cuentas, podemos seleccionar desde donde enviaremos el mensaje, abriendo la pequeña flecha y seleccionando la cuenta. </a:t>
            </a:r>
            <a:endParaRPr/>
          </a:p>
          <a:p>
            <a:pPr indent="-171450" lvl="0" marL="171450" rtl="0" algn="l">
              <a:spcBef>
                <a:spcPts val="0"/>
              </a:spcBef>
              <a:spcAft>
                <a:spcPts val="0"/>
              </a:spcAft>
              <a:buClr>
                <a:schemeClr val="dk1"/>
              </a:buClr>
              <a:buSzPts val="1200"/>
              <a:buFont typeface="Arial"/>
              <a:buChar char="•"/>
            </a:pPr>
            <a:r>
              <a:rPr b="1" lang="es-ES"/>
              <a:t>Para</a:t>
            </a:r>
            <a:r>
              <a:rPr lang="es-ES"/>
              <a:t>: es donde debe escribirse la dirección de correo electrónico de nuestro destinatario. Ten cuidado. Para, debe utilizarse para un solo destinatario. Si añadimos más direcciones, cada uno de los destinatarios podrá ver entre sí la dirección de correo electrónico. </a:t>
            </a:r>
            <a:endParaRPr/>
          </a:p>
          <a:p>
            <a:pPr indent="-171450" lvl="0" marL="171450" rtl="0" algn="l">
              <a:spcBef>
                <a:spcPts val="0"/>
              </a:spcBef>
              <a:spcAft>
                <a:spcPts val="0"/>
              </a:spcAft>
              <a:buClr>
                <a:schemeClr val="dk1"/>
              </a:buClr>
              <a:buSzPts val="1200"/>
              <a:buFont typeface="Arial"/>
              <a:buChar char="•"/>
            </a:pPr>
            <a:r>
              <a:rPr b="1" lang="es-ES"/>
              <a:t>Cc</a:t>
            </a:r>
            <a:r>
              <a:rPr lang="es-ES"/>
              <a:t>: significa «copia de carbón». Podemos añadir la dirección de alguien para mantenerlo en «el hilo» y permitirle saber lo que está pasando sin estar realmente involucrado. Es un campo útil en los negocios, cuando por ejemplo enviamos un correo electrónico a un compañero para pedirle que haga algo y le informamos a su jefe, para que el jefe esté al tanto de esta comunicación. </a:t>
            </a:r>
            <a:endParaRPr/>
          </a:p>
          <a:p>
            <a:pPr indent="-171450" lvl="0" marL="171450" rtl="0" algn="l">
              <a:spcBef>
                <a:spcPts val="0"/>
              </a:spcBef>
              <a:spcAft>
                <a:spcPts val="0"/>
              </a:spcAft>
              <a:buClr>
                <a:schemeClr val="dk1"/>
              </a:buClr>
              <a:buSzPts val="1200"/>
              <a:buFont typeface="Arial"/>
              <a:buChar char="•"/>
            </a:pPr>
            <a:r>
              <a:rPr b="1" lang="es-ES"/>
              <a:t>Bcc</a:t>
            </a:r>
            <a:r>
              <a:rPr lang="es-ES"/>
              <a:t>: significa «copia de carbón oculta». Podemos usarlo para enviar un correo electrónico a muchos destinatarios diferentes, sin que ellos sepan quién más ha recibido la misma comunicación. Podemos enviar un mensaje solo agregando direcciones a Bcc, sin ninguna dirección a Para. </a:t>
            </a:r>
            <a:endParaRPr/>
          </a:p>
          <a:p>
            <a:pPr indent="-171450" lvl="0" marL="171450" rtl="0" algn="l">
              <a:spcBef>
                <a:spcPts val="0"/>
              </a:spcBef>
              <a:spcAft>
                <a:spcPts val="0"/>
              </a:spcAft>
              <a:buClr>
                <a:schemeClr val="dk1"/>
              </a:buClr>
              <a:buSzPts val="1200"/>
              <a:buFont typeface="Arial"/>
              <a:buChar char="•"/>
            </a:pPr>
            <a:r>
              <a:rPr lang="es-ES"/>
              <a:t>Las </a:t>
            </a:r>
            <a:r>
              <a:rPr b="1" lang="es-ES"/>
              <a:t>letras mayúsculas </a:t>
            </a:r>
            <a:r>
              <a:rPr lang="es-ES"/>
              <a:t>en la comunicación en línea son como gritarle a alguien en la vida real. No es una buena idea usar letras mayúsculas. Si queremos enfatizar algo, podemos hacerlo audaz, ponerlo en un color diferente o subrayarlo. </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Puedes abrir un buzón y mostrar lo anterior con ejemplos. Por ejemplo, intenta enviar un correo electrónico de prueba a dos estudiantes diferentes, si tienen una cuenta de correo electrónico. La primera vez envía los correos desde Para y la segunda vez a Bcc. Pide a los estudiantes que revisen los mensajes. En el primer mensaje, los estudiantes podrán ver entre sí las direcciones de correo electrónico. En el segundo mensaje, no lo harán.</a:t>
            </a:r>
            <a:endParaRPr/>
          </a:p>
          <a:p>
            <a:pPr indent="0" lvl="0" marL="0" rtl="0" algn="l">
              <a:spcBef>
                <a:spcPts val="0"/>
              </a:spcBef>
              <a:spcAft>
                <a:spcPts val="0"/>
              </a:spcAft>
              <a:buNone/>
            </a:pPr>
            <a:r>
              <a:t/>
            </a:r>
            <a:endParaRPr/>
          </a:p>
        </p:txBody>
      </p:sp>
      <p:sp>
        <p:nvSpPr>
          <p:cNvPr id="448" name="Google Shape;448;p1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19: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 name="Google Shape;465;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Ahora, exploremos la netiqueta cuando utilicemos servicios de videoconferencia. En primer lugar, el hecho de que una reunión o un curso sea en línea no significa que podamos entrar en cualquier momento que queramos. La hora de inicio debe respetarse, y debemos unirnos a tiempo. Además, cuando otra persona está hablando, debemos silenciarnos, para evitar el ruido de nuestro fondo, especialmente si estamos en un lugar con otras personas a nuestro alrededor. En cuanto al fondo, también es bueno tener un fondo claro, y no una habitación desordenada, o una habitación con otras personas caminando y hablando detrás de nosotros. Finalmente, debemos evitar hablar sobre otros participantes o el conferenciante. Todas las plataformas de videoconferencia tienen una opción de chat y también emoticonos de reacción, que podemos usar para levantar la mano y pedir hablar. </a:t>
            </a:r>
            <a:endParaRPr/>
          </a:p>
          <a:p>
            <a:pPr indent="0" lvl="0" marL="0" rtl="0" algn="l">
              <a:spcBef>
                <a:spcPts val="0"/>
              </a:spcBef>
              <a:spcAft>
                <a:spcPts val="0"/>
              </a:spcAft>
              <a:buNone/>
            </a:pPr>
            <a:r>
              <a:t/>
            </a:r>
            <a:endParaRPr/>
          </a:p>
        </p:txBody>
      </p:sp>
      <p:sp>
        <p:nvSpPr>
          <p:cNvPr id="466" name="Google Shape;466;p1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2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83" name="Google Shape;483;p2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484" name="Google Shape;484;p2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Terminaremos esta parte, y este módulo, con algunas reglas de netiqueta para las redes sociales. Es mejor que no añadamos a alguien como amigo, si no queremos mantenernos en contacto, en lugar de añadir a la persona como amigo y luego dejar de serlo al día siguiente. Esto puede ser insultante. Por supuesto, dejar de ser amigo de alguien después de un tiempo es algo común en las redes sociales, y puede suceder por muchas razones, pero trata de evitarlo para nuevos conocidos. Cuando subimos fotos que muestran a otras personas además de nosotros, no debemos etiquetarlas antes de preguntarles si están de acuerdo. Algunas personas no quieren compartir su vida con otras personas en línea. Podemos tener algunos amigos en común, pero cada uno de nosotros también tiene otros amigos. Cuando alguien comparte noticias en una pared, grupo o incluso chat, es cortés reaccionar de alguna manera, incluso si solo es un «me gusta». ¿Cómo nos sentiríamos si compartiéramos noticias en nuestro muro y ningún amigo reaccionara? Frustrante, ¿no? Finalmente, pero muy importante, debemos evitar enviar </a:t>
            </a:r>
            <a:r>
              <a:rPr i="1" lang="es-ES"/>
              <a:t>spam</a:t>
            </a:r>
            <a:r>
              <a:rPr lang="es-ES"/>
              <a:t> a nuestros amigos. No debemos compartir mensajes innecesarios todos los días sin una razón. Por ejemplo, hay personas que envían buenos días a todos sus amigos todos los días. Esto resulta agradable la primera vez, o la segunda, pero si seguimos haciéndolo durante 30 días, termina resultando molesto. La gente está ocupada, no tienen tiempo para mensajes como este. </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Si algunos de los estudiantes tienen cuentas de redes sociales, pregúntales si han estado en situaciones como las anteriores. Dado que esta es la última diapositiva del módulo, preguntales si tienen alguna duda sobre cualquier información y luego finaliza la sesión. </a:t>
            </a:r>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None/>
            </a:pPr>
            <a:r>
              <a:t/>
            </a:r>
            <a:endParaRPr/>
          </a:p>
        </p:txBody>
      </p:sp>
      <p:sp>
        <p:nvSpPr>
          <p:cNvPr id="486" name="Google Shape;486;p2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87" name="Google Shape;487;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2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502" name="Google Shape;502;p2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503" name="Google Shape;503;p2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2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506" name="Google Shape;506;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 name="Google Shape;22;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2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8" name="Google Shape;28;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2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3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3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3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3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3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3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4"/>
          <p:cNvSpPr/>
          <p:nvPr>
            <p:ph idx="2" type="pic"/>
          </p:nvPr>
        </p:nvSpPr>
        <p:spPr>
          <a:xfrm>
            <a:off x="1792288" y="612775"/>
            <a:ext cx="5486400" cy="4114800"/>
          </a:xfrm>
          <a:prstGeom prst="rect">
            <a:avLst/>
          </a:prstGeom>
          <a:noFill/>
          <a:ln>
            <a:noFill/>
          </a:ln>
        </p:spPr>
      </p:sp>
      <p:sp>
        <p:nvSpPr>
          <p:cNvPr id="68" name="Google Shape;68;p3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5"/>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6"/>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p25"/>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25"/>
          <p:cNvSpPr txBox="1"/>
          <p:nvPr>
            <p:ph idx="1" type="body"/>
          </p:nvPr>
        </p:nvSpPr>
        <p:spPr>
          <a:xfrm>
            <a:off x="1257300" y="2738438"/>
            <a:ext cx="15773400" cy="65270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93" name="Google Shape;93;p25"/>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5"/>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5"/>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6" name="Shape 96"/>
        <p:cNvGrpSpPr/>
        <p:nvPr/>
      </p:nvGrpSpPr>
      <p:grpSpPr>
        <a:xfrm>
          <a:off x="0" y="0"/>
          <a:ext cx="0" cy="0"/>
          <a:chOff x="0" y="0"/>
          <a:chExt cx="0" cy="0"/>
        </a:xfrm>
      </p:grpSpPr>
      <p:sp>
        <p:nvSpPr>
          <p:cNvPr id="97" name="Google Shape;97;p26"/>
          <p:cNvSpPr txBox="1"/>
          <p:nvPr>
            <p:ph type="title"/>
          </p:nvPr>
        </p:nvSpPr>
        <p:spPr>
          <a:xfrm>
            <a:off x="1247775" y="2564608"/>
            <a:ext cx="15773400" cy="427910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9000"/>
              <a:buFont typeface="Play"/>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6"/>
          <p:cNvSpPr txBox="1"/>
          <p:nvPr>
            <p:ph idx="1" type="body"/>
          </p:nvPr>
        </p:nvSpPr>
        <p:spPr>
          <a:xfrm>
            <a:off x="1247775" y="6884195"/>
            <a:ext cx="15773400" cy="225028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rgbClr val="757575"/>
              </a:buClr>
              <a:buSzPts val="3600"/>
              <a:buNone/>
              <a:defRPr sz="3600">
                <a:solidFill>
                  <a:srgbClr val="757575"/>
                </a:solidFill>
              </a:defRPr>
            </a:lvl1pPr>
            <a:lvl2pPr indent="-228600" lvl="1" marL="914400" algn="l">
              <a:lnSpc>
                <a:spcPct val="90000"/>
              </a:lnSpc>
              <a:spcBef>
                <a:spcPts val="750"/>
              </a:spcBef>
              <a:spcAft>
                <a:spcPts val="0"/>
              </a:spcAft>
              <a:buClr>
                <a:srgbClr val="757575"/>
              </a:buClr>
              <a:buSzPts val="3000"/>
              <a:buNone/>
              <a:defRPr sz="3000">
                <a:solidFill>
                  <a:srgbClr val="757575"/>
                </a:solidFill>
              </a:defRPr>
            </a:lvl2pPr>
            <a:lvl3pPr indent="-228600" lvl="2" marL="1371600" algn="l">
              <a:lnSpc>
                <a:spcPct val="90000"/>
              </a:lnSpc>
              <a:spcBef>
                <a:spcPts val="750"/>
              </a:spcBef>
              <a:spcAft>
                <a:spcPts val="0"/>
              </a:spcAft>
              <a:buClr>
                <a:srgbClr val="757575"/>
              </a:buClr>
              <a:buSzPts val="2700"/>
              <a:buNone/>
              <a:defRPr sz="2700">
                <a:solidFill>
                  <a:srgbClr val="757575"/>
                </a:solidFill>
              </a:defRPr>
            </a:lvl3pPr>
            <a:lvl4pPr indent="-228600" lvl="3" marL="1828800" algn="l">
              <a:lnSpc>
                <a:spcPct val="90000"/>
              </a:lnSpc>
              <a:spcBef>
                <a:spcPts val="750"/>
              </a:spcBef>
              <a:spcAft>
                <a:spcPts val="0"/>
              </a:spcAft>
              <a:buClr>
                <a:srgbClr val="757575"/>
              </a:buClr>
              <a:buSzPts val="2400"/>
              <a:buNone/>
              <a:defRPr sz="2400">
                <a:solidFill>
                  <a:srgbClr val="757575"/>
                </a:solidFill>
              </a:defRPr>
            </a:lvl4pPr>
            <a:lvl5pPr indent="-228600" lvl="4" marL="2286000" algn="l">
              <a:lnSpc>
                <a:spcPct val="90000"/>
              </a:lnSpc>
              <a:spcBef>
                <a:spcPts val="750"/>
              </a:spcBef>
              <a:spcAft>
                <a:spcPts val="0"/>
              </a:spcAft>
              <a:buClr>
                <a:srgbClr val="757575"/>
              </a:buClr>
              <a:buSzPts val="2400"/>
              <a:buNone/>
              <a:defRPr sz="2400">
                <a:solidFill>
                  <a:srgbClr val="757575"/>
                </a:solidFill>
              </a:defRPr>
            </a:lvl5pPr>
            <a:lvl6pPr indent="-228600" lvl="5" marL="2743200" algn="l">
              <a:lnSpc>
                <a:spcPct val="90000"/>
              </a:lnSpc>
              <a:spcBef>
                <a:spcPts val="750"/>
              </a:spcBef>
              <a:spcAft>
                <a:spcPts val="0"/>
              </a:spcAft>
              <a:buClr>
                <a:srgbClr val="757575"/>
              </a:buClr>
              <a:buSzPts val="2400"/>
              <a:buNone/>
              <a:defRPr sz="2400">
                <a:solidFill>
                  <a:srgbClr val="757575"/>
                </a:solidFill>
              </a:defRPr>
            </a:lvl6pPr>
            <a:lvl7pPr indent="-228600" lvl="6" marL="3200400" algn="l">
              <a:lnSpc>
                <a:spcPct val="90000"/>
              </a:lnSpc>
              <a:spcBef>
                <a:spcPts val="750"/>
              </a:spcBef>
              <a:spcAft>
                <a:spcPts val="0"/>
              </a:spcAft>
              <a:buClr>
                <a:srgbClr val="757575"/>
              </a:buClr>
              <a:buSzPts val="2400"/>
              <a:buNone/>
              <a:defRPr sz="2400">
                <a:solidFill>
                  <a:srgbClr val="757575"/>
                </a:solidFill>
              </a:defRPr>
            </a:lvl7pPr>
            <a:lvl8pPr indent="-228600" lvl="7" marL="3657600" algn="l">
              <a:lnSpc>
                <a:spcPct val="90000"/>
              </a:lnSpc>
              <a:spcBef>
                <a:spcPts val="750"/>
              </a:spcBef>
              <a:spcAft>
                <a:spcPts val="0"/>
              </a:spcAft>
              <a:buClr>
                <a:srgbClr val="757575"/>
              </a:buClr>
              <a:buSzPts val="2400"/>
              <a:buNone/>
              <a:defRPr sz="2400">
                <a:solidFill>
                  <a:srgbClr val="757575"/>
                </a:solidFill>
              </a:defRPr>
            </a:lvl8pPr>
            <a:lvl9pPr indent="-228600" lvl="8" marL="4114800" algn="l">
              <a:lnSpc>
                <a:spcPct val="90000"/>
              </a:lnSpc>
              <a:spcBef>
                <a:spcPts val="750"/>
              </a:spcBef>
              <a:spcAft>
                <a:spcPts val="0"/>
              </a:spcAft>
              <a:buClr>
                <a:srgbClr val="757575"/>
              </a:buClr>
              <a:buSzPts val="2400"/>
              <a:buNone/>
              <a:defRPr sz="2400">
                <a:solidFill>
                  <a:srgbClr val="757575"/>
                </a:solidFill>
              </a:defRPr>
            </a:lvl9pPr>
          </a:lstStyle>
          <a:p/>
        </p:txBody>
      </p:sp>
      <p:sp>
        <p:nvSpPr>
          <p:cNvPr id="99" name="Google Shape;99;p26"/>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6"/>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6"/>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2" name="Shape 102"/>
        <p:cNvGrpSpPr/>
        <p:nvPr/>
      </p:nvGrpSpPr>
      <p:grpSpPr>
        <a:xfrm>
          <a:off x="0" y="0"/>
          <a:ext cx="0" cy="0"/>
          <a:chOff x="0" y="0"/>
          <a:chExt cx="0" cy="0"/>
        </a:xfrm>
      </p:grpSpPr>
      <p:sp>
        <p:nvSpPr>
          <p:cNvPr id="103" name="Google Shape;103;p37"/>
          <p:cNvSpPr txBox="1"/>
          <p:nvPr>
            <p:ph type="ctrTitle"/>
          </p:nvPr>
        </p:nvSpPr>
        <p:spPr>
          <a:xfrm>
            <a:off x="2286000" y="1683545"/>
            <a:ext cx="13716000" cy="35814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9000"/>
              <a:buFont typeface="Play"/>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37"/>
          <p:cNvSpPr txBox="1"/>
          <p:nvPr>
            <p:ph idx="1" type="subTitle"/>
          </p:nvPr>
        </p:nvSpPr>
        <p:spPr>
          <a:xfrm>
            <a:off x="2286000" y="5403057"/>
            <a:ext cx="13716000" cy="2483643"/>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500"/>
              </a:spcBef>
              <a:spcAft>
                <a:spcPts val="0"/>
              </a:spcAft>
              <a:buClr>
                <a:schemeClr val="dk1"/>
              </a:buClr>
              <a:buSzPts val="3600"/>
              <a:buNone/>
              <a:defRPr sz="3600"/>
            </a:lvl1pPr>
            <a:lvl2pPr lvl="1" algn="ctr">
              <a:lnSpc>
                <a:spcPct val="90000"/>
              </a:lnSpc>
              <a:spcBef>
                <a:spcPts val="750"/>
              </a:spcBef>
              <a:spcAft>
                <a:spcPts val="0"/>
              </a:spcAft>
              <a:buClr>
                <a:schemeClr val="dk1"/>
              </a:buClr>
              <a:buSzPts val="3000"/>
              <a:buNone/>
              <a:defRPr sz="3000"/>
            </a:lvl2pPr>
            <a:lvl3pPr lvl="2" algn="ctr">
              <a:lnSpc>
                <a:spcPct val="90000"/>
              </a:lnSpc>
              <a:spcBef>
                <a:spcPts val="750"/>
              </a:spcBef>
              <a:spcAft>
                <a:spcPts val="0"/>
              </a:spcAft>
              <a:buClr>
                <a:schemeClr val="dk1"/>
              </a:buClr>
              <a:buSzPts val="2700"/>
              <a:buNone/>
              <a:defRPr sz="2700"/>
            </a:lvl3pPr>
            <a:lvl4pPr lvl="3" algn="ctr">
              <a:lnSpc>
                <a:spcPct val="90000"/>
              </a:lnSpc>
              <a:spcBef>
                <a:spcPts val="750"/>
              </a:spcBef>
              <a:spcAft>
                <a:spcPts val="0"/>
              </a:spcAft>
              <a:buClr>
                <a:schemeClr val="dk1"/>
              </a:buClr>
              <a:buSzPts val="2400"/>
              <a:buNone/>
              <a:defRPr sz="2400"/>
            </a:lvl4pPr>
            <a:lvl5pPr lvl="4" algn="ctr">
              <a:lnSpc>
                <a:spcPct val="90000"/>
              </a:lnSpc>
              <a:spcBef>
                <a:spcPts val="750"/>
              </a:spcBef>
              <a:spcAft>
                <a:spcPts val="0"/>
              </a:spcAft>
              <a:buClr>
                <a:schemeClr val="dk1"/>
              </a:buClr>
              <a:buSzPts val="2400"/>
              <a:buNone/>
              <a:defRPr sz="2400"/>
            </a:lvl5pPr>
            <a:lvl6pPr lvl="5" algn="ctr">
              <a:lnSpc>
                <a:spcPct val="90000"/>
              </a:lnSpc>
              <a:spcBef>
                <a:spcPts val="750"/>
              </a:spcBef>
              <a:spcAft>
                <a:spcPts val="0"/>
              </a:spcAft>
              <a:buClr>
                <a:schemeClr val="dk1"/>
              </a:buClr>
              <a:buSzPts val="2400"/>
              <a:buNone/>
              <a:defRPr sz="2400"/>
            </a:lvl6pPr>
            <a:lvl7pPr lvl="6" algn="ctr">
              <a:lnSpc>
                <a:spcPct val="90000"/>
              </a:lnSpc>
              <a:spcBef>
                <a:spcPts val="750"/>
              </a:spcBef>
              <a:spcAft>
                <a:spcPts val="0"/>
              </a:spcAft>
              <a:buClr>
                <a:schemeClr val="dk1"/>
              </a:buClr>
              <a:buSzPts val="2400"/>
              <a:buNone/>
              <a:defRPr sz="2400"/>
            </a:lvl7pPr>
            <a:lvl8pPr lvl="7" algn="ctr">
              <a:lnSpc>
                <a:spcPct val="90000"/>
              </a:lnSpc>
              <a:spcBef>
                <a:spcPts val="750"/>
              </a:spcBef>
              <a:spcAft>
                <a:spcPts val="0"/>
              </a:spcAft>
              <a:buClr>
                <a:schemeClr val="dk1"/>
              </a:buClr>
              <a:buSzPts val="2400"/>
              <a:buNone/>
              <a:defRPr sz="2400"/>
            </a:lvl8pPr>
            <a:lvl9pPr lvl="8" algn="ctr">
              <a:lnSpc>
                <a:spcPct val="90000"/>
              </a:lnSpc>
              <a:spcBef>
                <a:spcPts val="750"/>
              </a:spcBef>
              <a:spcAft>
                <a:spcPts val="0"/>
              </a:spcAft>
              <a:buClr>
                <a:schemeClr val="dk1"/>
              </a:buClr>
              <a:buSzPts val="2400"/>
              <a:buNone/>
              <a:defRPr sz="2400"/>
            </a:lvl9pPr>
          </a:lstStyle>
          <a:p/>
        </p:txBody>
      </p:sp>
      <p:sp>
        <p:nvSpPr>
          <p:cNvPr id="105" name="Google Shape;105;p37"/>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37"/>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37"/>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8" name="Shape 108"/>
        <p:cNvGrpSpPr/>
        <p:nvPr/>
      </p:nvGrpSpPr>
      <p:grpSpPr>
        <a:xfrm>
          <a:off x="0" y="0"/>
          <a:ext cx="0" cy="0"/>
          <a:chOff x="0" y="0"/>
          <a:chExt cx="0" cy="0"/>
        </a:xfrm>
      </p:grpSpPr>
      <p:sp>
        <p:nvSpPr>
          <p:cNvPr id="109" name="Google Shape;109;p38"/>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38"/>
          <p:cNvSpPr txBox="1"/>
          <p:nvPr>
            <p:ph idx="1" type="body"/>
          </p:nvPr>
        </p:nvSpPr>
        <p:spPr>
          <a:xfrm>
            <a:off x="1257300" y="2738438"/>
            <a:ext cx="7772400" cy="65270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11" name="Google Shape;111;p38"/>
          <p:cNvSpPr txBox="1"/>
          <p:nvPr>
            <p:ph idx="2" type="body"/>
          </p:nvPr>
        </p:nvSpPr>
        <p:spPr>
          <a:xfrm>
            <a:off x="9258300" y="2738438"/>
            <a:ext cx="7772400" cy="65270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12" name="Google Shape;112;p38"/>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8"/>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38"/>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5" name="Shape 115"/>
        <p:cNvGrpSpPr/>
        <p:nvPr/>
      </p:nvGrpSpPr>
      <p:grpSpPr>
        <a:xfrm>
          <a:off x="0" y="0"/>
          <a:ext cx="0" cy="0"/>
          <a:chOff x="0" y="0"/>
          <a:chExt cx="0" cy="0"/>
        </a:xfrm>
      </p:grpSpPr>
      <p:sp>
        <p:nvSpPr>
          <p:cNvPr id="116" name="Google Shape;116;p39"/>
          <p:cNvSpPr txBox="1"/>
          <p:nvPr>
            <p:ph type="title"/>
          </p:nvPr>
        </p:nvSpPr>
        <p:spPr>
          <a:xfrm>
            <a:off x="1259682"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39"/>
          <p:cNvSpPr txBox="1"/>
          <p:nvPr>
            <p:ph idx="1" type="body"/>
          </p:nvPr>
        </p:nvSpPr>
        <p:spPr>
          <a:xfrm>
            <a:off x="1259683" y="2521745"/>
            <a:ext cx="7736681" cy="123586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3600"/>
              <a:buNone/>
              <a:defRPr b="1" sz="3600"/>
            </a:lvl1pPr>
            <a:lvl2pPr indent="-228600" lvl="1" marL="914400" algn="l">
              <a:lnSpc>
                <a:spcPct val="90000"/>
              </a:lnSpc>
              <a:spcBef>
                <a:spcPts val="750"/>
              </a:spcBef>
              <a:spcAft>
                <a:spcPts val="0"/>
              </a:spcAft>
              <a:buClr>
                <a:schemeClr val="dk1"/>
              </a:buClr>
              <a:buSzPts val="3000"/>
              <a:buNone/>
              <a:defRPr b="1" sz="3000"/>
            </a:lvl2pPr>
            <a:lvl3pPr indent="-228600" lvl="2" marL="1371600" algn="l">
              <a:lnSpc>
                <a:spcPct val="90000"/>
              </a:lnSpc>
              <a:spcBef>
                <a:spcPts val="750"/>
              </a:spcBef>
              <a:spcAft>
                <a:spcPts val="0"/>
              </a:spcAft>
              <a:buClr>
                <a:schemeClr val="dk1"/>
              </a:buClr>
              <a:buSzPts val="2700"/>
              <a:buNone/>
              <a:defRPr b="1" sz="2700"/>
            </a:lvl3pPr>
            <a:lvl4pPr indent="-228600" lvl="3" marL="1828800" algn="l">
              <a:lnSpc>
                <a:spcPct val="90000"/>
              </a:lnSpc>
              <a:spcBef>
                <a:spcPts val="750"/>
              </a:spcBef>
              <a:spcAft>
                <a:spcPts val="0"/>
              </a:spcAft>
              <a:buClr>
                <a:schemeClr val="dk1"/>
              </a:buClr>
              <a:buSzPts val="2400"/>
              <a:buNone/>
              <a:defRPr b="1" sz="2400"/>
            </a:lvl4pPr>
            <a:lvl5pPr indent="-228600" lvl="4" marL="2286000" algn="l">
              <a:lnSpc>
                <a:spcPct val="90000"/>
              </a:lnSpc>
              <a:spcBef>
                <a:spcPts val="750"/>
              </a:spcBef>
              <a:spcAft>
                <a:spcPts val="0"/>
              </a:spcAft>
              <a:buClr>
                <a:schemeClr val="dk1"/>
              </a:buClr>
              <a:buSzPts val="2400"/>
              <a:buNone/>
              <a:defRPr b="1" sz="2400"/>
            </a:lvl5pPr>
            <a:lvl6pPr indent="-228600" lvl="5" marL="2743200" algn="l">
              <a:lnSpc>
                <a:spcPct val="90000"/>
              </a:lnSpc>
              <a:spcBef>
                <a:spcPts val="750"/>
              </a:spcBef>
              <a:spcAft>
                <a:spcPts val="0"/>
              </a:spcAft>
              <a:buClr>
                <a:schemeClr val="dk1"/>
              </a:buClr>
              <a:buSzPts val="2400"/>
              <a:buNone/>
              <a:defRPr b="1" sz="2400"/>
            </a:lvl6pPr>
            <a:lvl7pPr indent="-228600" lvl="6" marL="3200400" algn="l">
              <a:lnSpc>
                <a:spcPct val="90000"/>
              </a:lnSpc>
              <a:spcBef>
                <a:spcPts val="750"/>
              </a:spcBef>
              <a:spcAft>
                <a:spcPts val="0"/>
              </a:spcAft>
              <a:buClr>
                <a:schemeClr val="dk1"/>
              </a:buClr>
              <a:buSzPts val="2400"/>
              <a:buNone/>
              <a:defRPr b="1" sz="2400"/>
            </a:lvl7pPr>
            <a:lvl8pPr indent="-228600" lvl="7" marL="3657600" algn="l">
              <a:lnSpc>
                <a:spcPct val="90000"/>
              </a:lnSpc>
              <a:spcBef>
                <a:spcPts val="750"/>
              </a:spcBef>
              <a:spcAft>
                <a:spcPts val="0"/>
              </a:spcAft>
              <a:buClr>
                <a:schemeClr val="dk1"/>
              </a:buClr>
              <a:buSzPts val="2400"/>
              <a:buNone/>
              <a:defRPr b="1" sz="2400"/>
            </a:lvl8pPr>
            <a:lvl9pPr indent="-228600" lvl="8" marL="4114800" algn="l">
              <a:lnSpc>
                <a:spcPct val="90000"/>
              </a:lnSpc>
              <a:spcBef>
                <a:spcPts val="750"/>
              </a:spcBef>
              <a:spcAft>
                <a:spcPts val="0"/>
              </a:spcAft>
              <a:buClr>
                <a:schemeClr val="dk1"/>
              </a:buClr>
              <a:buSzPts val="2400"/>
              <a:buNone/>
              <a:defRPr b="1" sz="2400"/>
            </a:lvl9pPr>
          </a:lstStyle>
          <a:p/>
        </p:txBody>
      </p:sp>
      <p:sp>
        <p:nvSpPr>
          <p:cNvPr id="118" name="Google Shape;118;p39"/>
          <p:cNvSpPr txBox="1"/>
          <p:nvPr>
            <p:ph idx="2" type="body"/>
          </p:nvPr>
        </p:nvSpPr>
        <p:spPr>
          <a:xfrm>
            <a:off x="1259683" y="3757613"/>
            <a:ext cx="7736681" cy="55268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19" name="Google Shape;119;p39"/>
          <p:cNvSpPr txBox="1"/>
          <p:nvPr>
            <p:ph idx="3" type="body"/>
          </p:nvPr>
        </p:nvSpPr>
        <p:spPr>
          <a:xfrm>
            <a:off x="9258300" y="2521745"/>
            <a:ext cx="7774782" cy="123586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3600"/>
              <a:buNone/>
              <a:defRPr b="1" sz="3600"/>
            </a:lvl1pPr>
            <a:lvl2pPr indent="-228600" lvl="1" marL="914400" algn="l">
              <a:lnSpc>
                <a:spcPct val="90000"/>
              </a:lnSpc>
              <a:spcBef>
                <a:spcPts val="750"/>
              </a:spcBef>
              <a:spcAft>
                <a:spcPts val="0"/>
              </a:spcAft>
              <a:buClr>
                <a:schemeClr val="dk1"/>
              </a:buClr>
              <a:buSzPts val="3000"/>
              <a:buNone/>
              <a:defRPr b="1" sz="3000"/>
            </a:lvl2pPr>
            <a:lvl3pPr indent="-228600" lvl="2" marL="1371600" algn="l">
              <a:lnSpc>
                <a:spcPct val="90000"/>
              </a:lnSpc>
              <a:spcBef>
                <a:spcPts val="750"/>
              </a:spcBef>
              <a:spcAft>
                <a:spcPts val="0"/>
              </a:spcAft>
              <a:buClr>
                <a:schemeClr val="dk1"/>
              </a:buClr>
              <a:buSzPts val="2700"/>
              <a:buNone/>
              <a:defRPr b="1" sz="2700"/>
            </a:lvl3pPr>
            <a:lvl4pPr indent="-228600" lvl="3" marL="1828800" algn="l">
              <a:lnSpc>
                <a:spcPct val="90000"/>
              </a:lnSpc>
              <a:spcBef>
                <a:spcPts val="750"/>
              </a:spcBef>
              <a:spcAft>
                <a:spcPts val="0"/>
              </a:spcAft>
              <a:buClr>
                <a:schemeClr val="dk1"/>
              </a:buClr>
              <a:buSzPts val="2400"/>
              <a:buNone/>
              <a:defRPr b="1" sz="2400"/>
            </a:lvl4pPr>
            <a:lvl5pPr indent="-228600" lvl="4" marL="2286000" algn="l">
              <a:lnSpc>
                <a:spcPct val="90000"/>
              </a:lnSpc>
              <a:spcBef>
                <a:spcPts val="750"/>
              </a:spcBef>
              <a:spcAft>
                <a:spcPts val="0"/>
              </a:spcAft>
              <a:buClr>
                <a:schemeClr val="dk1"/>
              </a:buClr>
              <a:buSzPts val="2400"/>
              <a:buNone/>
              <a:defRPr b="1" sz="2400"/>
            </a:lvl5pPr>
            <a:lvl6pPr indent="-228600" lvl="5" marL="2743200" algn="l">
              <a:lnSpc>
                <a:spcPct val="90000"/>
              </a:lnSpc>
              <a:spcBef>
                <a:spcPts val="750"/>
              </a:spcBef>
              <a:spcAft>
                <a:spcPts val="0"/>
              </a:spcAft>
              <a:buClr>
                <a:schemeClr val="dk1"/>
              </a:buClr>
              <a:buSzPts val="2400"/>
              <a:buNone/>
              <a:defRPr b="1" sz="2400"/>
            </a:lvl6pPr>
            <a:lvl7pPr indent="-228600" lvl="6" marL="3200400" algn="l">
              <a:lnSpc>
                <a:spcPct val="90000"/>
              </a:lnSpc>
              <a:spcBef>
                <a:spcPts val="750"/>
              </a:spcBef>
              <a:spcAft>
                <a:spcPts val="0"/>
              </a:spcAft>
              <a:buClr>
                <a:schemeClr val="dk1"/>
              </a:buClr>
              <a:buSzPts val="2400"/>
              <a:buNone/>
              <a:defRPr b="1" sz="2400"/>
            </a:lvl7pPr>
            <a:lvl8pPr indent="-228600" lvl="7" marL="3657600" algn="l">
              <a:lnSpc>
                <a:spcPct val="90000"/>
              </a:lnSpc>
              <a:spcBef>
                <a:spcPts val="750"/>
              </a:spcBef>
              <a:spcAft>
                <a:spcPts val="0"/>
              </a:spcAft>
              <a:buClr>
                <a:schemeClr val="dk1"/>
              </a:buClr>
              <a:buSzPts val="2400"/>
              <a:buNone/>
              <a:defRPr b="1" sz="2400"/>
            </a:lvl8pPr>
            <a:lvl9pPr indent="-228600" lvl="8" marL="4114800" algn="l">
              <a:lnSpc>
                <a:spcPct val="90000"/>
              </a:lnSpc>
              <a:spcBef>
                <a:spcPts val="750"/>
              </a:spcBef>
              <a:spcAft>
                <a:spcPts val="0"/>
              </a:spcAft>
              <a:buClr>
                <a:schemeClr val="dk1"/>
              </a:buClr>
              <a:buSzPts val="2400"/>
              <a:buNone/>
              <a:defRPr b="1" sz="2400"/>
            </a:lvl9pPr>
          </a:lstStyle>
          <a:p/>
        </p:txBody>
      </p:sp>
      <p:sp>
        <p:nvSpPr>
          <p:cNvPr id="120" name="Google Shape;120;p39"/>
          <p:cNvSpPr txBox="1"/>
          <p:nvPr>
            <p:ph idx="4" type="body"/>
          </p:nvPr>
        </p:nvSpPr>
        <p:spPr>
          <a:xfrm>
            <a:off x="9258300" y="3757613"/>
            <a:ext cx="7774782" cy="55268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21" name="Google Shape;121;p39"/>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39"/>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39"/>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4" name="Shape 124"/>
        <p:cNvGrpSpPr/>
        <p:nvPr/>
      </p:nvGrpSpPr>
      <p:grpSpPr>
        <a:xfrm>
          <a:off x="0" y="0"/>
          <a:ext cx="0" cy="0"/>
          <a:chOff x="0" y="0"/>
          <a:chExt cx="0" cy="0"/>
        </a:xfrm>
      </p:grpSpPr>
      <p:sp>
        <p:nvSpPr>
          <p:cNvPr id="125" name="Google Shape;125;p40"/>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40"/>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40"/>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40"/>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9" name="Shape 129"/>
        <p:cNvGrpSpPr/>
        <p:nvPr/>
      </p:nvGrpSpPr>
      <p:grpSpPr>
        <a:xfrm>
          <a:off x="0" y="0"/>
          <a:ext cx="0" cy="0"/>
          <a:chOff x="0" y="0"/>
          <a:chExt cx="0" cy="0"/>
        </a:xfrm>
      </p:grpSpPr>
      <p:sp>
        <p:nvSpPr>
          <p:cNvPr id="130" name="Google Shape;130;p41"/>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41"/>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41"/>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3" name="Shape 133"/>
        <p:cNvGrpSpPr/>
        <p:nvPr/>
      </p:nvGrpSpPr>
      <p:grpSpPr>
        <a:xfrm>
          <a:off x="0" y="0"/>
          <a:ext cx="0" cy="0"/>
          <a:chOff x="0" y="0"/>
          <a:chExt cx="0" cy="0"/>
        </a:xfrm>
      </p:grpSpPr>
      <p:sp>
        <p:nvSpPr>
          <p:cNvPr id="134" name="Google Shape;134;p42"/>
          <p:cNvSpPr txBox="1"/>
          <p:nvPr>
            <p:ph type="title"/>
          </p:nvPr>
        </p:nvSpPr>
        <p:spPr>
          <a:xfrm>
            <a:off x="1259683" y="685800"/>
            <a:ext cx="5898356" cy="2400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800"/>
              <a:buFont typeface="Pla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42"/>
          <p:cNvSpPr txBox="1"/>
          <p:nvPr>
            <p:ph idx="1" type="body"/>
          </p:nvPr>
        </p:nvSpPr>
        <p:spPr>
          <a:xfrm>
            <a:off x="7774782" y="1481138"/>
            <a:ext cx="9258300" cy="7310438"/>
          </a:xfrm>
          <a:prstGeom prst="rect">
            <a:avLst/>
          </a:prstGeom>
          <a:noFill/>
          <a:ln>
            <a:noFill/>
          </a:ln>
        </p:spPr>
        <p:txBody>
          <a:bodyPr anchorCtr="0" anchor="t" bIns="45700" lIns="91425" spcFirstLastPara="1" rIns="91425" wrap="square" tIns="45700">
            <a:normAutofit/>
          </a:bodyPr>
          <a:lstStyle>
            <a:lvl1pPr indent="-533400" lvl="0" marL="457200" algn="l">
              <a:lnSpc>
                <a:spcPct val="90000"/>
              </a:lnSpc>
              <a:spcBef>
                <a:spcPts val="1500"/>
              </a:spcBef>
              <a:spcAft>
                <a:spcPts val="0"/>
              </a:spcAft>
              <a:buClr>
                <a:schemeClr val="dk1"/>
              </a:buClr>
              <a:buSzPts val="4800"/>
              <a:buChar char="•"/>
              <a:defRPr sz="4800"/>
            </a:lvl1pPr>
            <a:lvl2pPr indent="-495300" lvl="1" marL="914400" algn="l">
              <a:lnSpc>
                <a:spcPct val="90000"/>
              </a:lnSpc>
              <a:spcBef>
                <a:spcPts val="750"/>
              </a:spcBef>
              <a:spcAft>
                <a:spcPts val="0"/>
              </a:spcAft>
              <a:buClr>
                <a:schemeClr val="dk1"/>
              </a:buClr>
              <a:buSzPts val="4200"/>
              <a:buChar char="•"/>
              <a:defRPr sz="4200"/>
            </a:lvl2pPr>
            <a:lvl3pPr indent="-457200" lvl="2" marL="1371600" algn="l">
              <a:lnSpc>
                <a:spcPct val="90000"/>
              </a:lnSpc>
              <a:spcBef>
                <a:spcPts val="750"/>
              </a:spcBef>
              <a:spcAft>
                <a:spcPts val="0"/>
              </a:spcAft>
              <a:buClr>
                <a:schemeClr val="dk1"/>
              </a:buClr>
              <a:buSzPts val="3600"/>
              <a:buChar char="•"/>
              <a:defRPr sz="3600"/>
            </a:lvl3pPr>
            <a:lvl4pPr indent="-419100" lvl="3" marL="1828800" algn="l">
              <a:lnSpc>
                <a:spcPct val="90000"/>
              </a:lnSpc>
              <a:spcBef>
                <a:spcPts val="750"/>
              </a:spcBef>
              <a:spcAft>
                <a:spcPts val="0"/>
              </a:spcAft>
              <a:buClr>
                <a:schemeClr val="dk1"/>
              </a:buClr>
              <a:buSzPts val="3000"/>
              <a:buChar char="•"/>
              <a:defRPr sz="3000"/>
            </a:lvl4pPr>
            <a:lvl5pPr indent="-419100" lvl="4" marL="2286000" algn="l">
              <a:lnSpc>
                <a:spcPct val="90000"/>
              </a:lnSpc>
              <a:spcBef>
                <a:spcPts val="750"/>
              </a:spcBef>
              <a:spcAft>
                <a:spcPts val="0"/>
              </a:spcAft>
              <a:buClr>
                <a:schemeClr val="dk1"/>
              </a:buClr>
              <a:buSzPts val="3000"/>
              <a:buChar char="•"/>
              <a:defRPr sz="3000"/>
            </a:lvl5pPr>
            <a:lvl6pPr indent="-419100" lvl="5" marL="2743200" algn="l">
              <a:lnSpc>
                <a:spcPct val="90000"/>
              </a:lnSpc>
              <a:spcBef>
                <a:spcPts val="750"/>
              </a:spcBef>
              <a:spcAft>
                <a:spcPts val="0"/>
              </a:spcAft>
              <a:buClr>
                <a:schemeClr val="dk1"/>
              </a:buClr>
              <a:buSzPts val="3000"/>
              <a:buChar char="•"/>
              <a:defRPr sz="3000"/>
            </a:lvl6pPr>
            <a:lvl7pPr indent="-419100" lvl="6" marL="3200400" algn="l">
              <a:lnSpc>
                <a:spcPct val="90000"/>
              </a:lnSpc>
              <a:spcBef>
                <a:spcPts val="750"/>
              </a:spcBef>
              <a:spcAft>
                <a:spcPts val="0"/>
              </a:spcAft>
              <a:buClr>
                <a:schemeClr val="dk1"/>
              </a:buClr>
              <a:buSzPts val="3000"/>
              <a:buChar char="•"/>
              <a:defRPr sz="3000"/>
            </a:lvl7pPr>
            <a:lvl8pPr indent="-419100" lvl="7" marL="3657600" algn="l">
              <a:lnSpc>
                <a:spcPct val="90000"/>
              </a:lnSpc>
              <a:spcBef>
                <a:spcPts val="750"/>
              </a:spcBef>
              <a:spcAft>
                <a:spcPts val="0"/>
              </a:spcAft>
              <a:buClr>
                <a:schemeClr val="dk1"/>
              </a:buClr>
              <a:buSzPts val="3000"/>
              <a:buChar char="•"/>
              <a:defRPr sz="3000"/>
            </a:lvl8pPr>
            <a:lvl9pPr indent="-419100" lvl="8" marL="4114800" algn="l">
              <a:lnSpc>
                <a:spcPct val="90000"/>
              </a:lnSpc>
              <a:spcBef>
                <a:spcPts val="750"/>
              </a:spcBef>
              <a:spcAft>
                <a:spcPts val="0"/>
              </a:spcAft>
              <a:buClr>
                <a:schemeClr val="dk1"/>
              </a:buClr>
              <a:buSzPts val="3000"/>
              <a:buChar char="•"/>
              <a:defRPr sz="3000"/>
            </a:lvl9pPr>
          </a:lstStyle>
          <a:p/>
        </p:txBody>
      </p:sp>
      <p:sp>
        <p:nvSpPr>
          <p:cNvPr id="136" name="Google Shape;136;p42"/>
          <p:cNvSpPr txBox="1"/>
          <p:nvPr>
            <p:ph idx="2" type="body"/>
          </p:nvPr>
        </p:nvSpPr>
        <p:spPr>
          <a:xfrm>
            <a:off x="1259683" y="3086100"/>
            <a:ext cx="5898356" cy="57173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2400"/>
              <a:buNone/>
              <a:defRPr sz="2400"/>
            </a:lvl1pPr>
            <a:lvl2pPr indent="-228600" lvl="1" marL="914400" algn="l">
              <a:lnSpc>
                <a:spcPct val="90000"/>
              </a:lnSpc>
              <a:spcBef>
                <a:spcPts val="750"/>
              </a:spcBef>
              <a:spcAft>
                <a:spcPts val="0"/>
              </a:spcAft>
              <a:buClr>
                <a:schemeClr val="dk1"/>
              </a:buClr>
              <a:buSzPts val="2100"/>
              <a:buNone/>
              <a:defRPr sz="2100"/>
            </a:lvl2pPr>
            <a:lvl3pPr indent="-228600" lvl="2" marL="1371600" algn="l">
              <a:lnSpc>
                <a:spcPct val="90000"/>
              </a:lnSpc>
              <a:spcBef>
                <a:spcPts val="750"/>
              </a:spcBef>
              <a:spcAft>
                <a:spcPts val="0"/>
              </a:spcAft>
              <a:buClr>
                <a:schemeClr val="dk1"/>
              </a:buClr>
              <a:buSzPts val="1800"/>
              <a:buNone/>
              <a:defRPr sz="1800"/>
            </a:lvl3pPr>
            <a:lvl4pPr indent="-228600" lvl="3" marL="1828800" algn="l">
              <a:lnSpc>
                <a:spcPct val="90000"/>
              </a:lnSpc>
              <a:spcBef>
                <a:spcPts val="750"/>
              </a:spcBef>
              <a:spcAft>
                <a:spcPts val="0"/>
              </a:spcAft>
              <a:buClr>
                <a:schemeClr val="dk1"/>
              </a:buClr>
              <a:buSzPts val="1500"/>
              <a:buNone/>
              <a:defRPr sz="1500"/>
            </a:lvl4pPr>
            <a:lvl5pPr indent="-228600" lvl="4" marL="2286000" algn="l">
              <a:lnSpc>
                <a:spcPct val="90000"/>
              </a:lnSpc>
              <a:spcBef>
                <a:spcPts val="750"/>
              </a:spcBef>
              <a:spcAft>
                <a:spcPts val="0"/>
              </a:spcAft>
              <a:buClr>
                <a:schemeClr val="dk1"/>
              </a:buClr>
              <a:buSzPts val="1500"/>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
        <p:nvSpPr>
          <p:cNvPr id="137" name="Google Shape;137;p42"/>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42"/>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42"/>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p43"/>
          <p:cNvSpPr txBox="1"/>
          <p:nvPr>
            <p:ph type="title"/>
          </p:nvPr>
        </p:nvSpPr>
        <p:spPr>
          <a:xfrm>
            <a:off x="1259683" y="685800"/>
            <a:ext cx="5898356" cy="2400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800"/>
              <a:buFont typeface="Pla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43"/>
          <p:cNvSpPr/>
          <p:nvPr>
            <p:ph idx="2" type="pic"/>
          </p:nvPr>
        </p:nvSpPr>
        <p:spPr>
          <a:xfrm>
            <a:off x="7774782" y="1481138"/>
            <a:ext cx="9258300" cy="7310438"/>
          </a:xfrm>
          <a:prstGeom prst="rect">
            <a:avLst/>
          </a:prstGeom>
          <a:noFill/>
          <a:ln>
            <a:noFill/>
          </a:ln>
        </p:spPr>
      </p:sp>
      <p:sp>
        <p:nvSpPr>
          <p:cNvPr id="143" name="Google Shape;143;p43"/>
          <p:cNvSpPr txBox="1"/>
          <p:nvPr>
            <p:ph idx="1" type="body"/>
          </p:nvPr>
        </p:nvSpPr>
        <p:spPr>
          <a:xfrm>
            <a:off x="1259683" y="3086100"/>
            <a:ext cx="5898356" cy="57173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2400"/>
              <a:buNone/>
              <a:defRPr sz="2400"/>
            </a:lvl1pPr>
            <a:lvl2pPr indent="-228600" lvl="1" marL="914400" algn="l">
              <a:lnSpc>
                <a:spcPct val="90000"/>
              </a:lnSpc>
              <a:spcBef>
                <a:spcPts val="750"/>
              </a:spcBef>
              <a:spcAft>
                <a:spcPts val="0"/>
              </a:spcAft>
              <a:buClr>
                <a:schemeClr val="dk1"/>
              </a:buClr>
              <a:buSzPts val="2100"/>
              <a:buNone/>
              <a:defRPr sz="2100"/>
            </a:lvl2pPr>
            <a:lvl3pPr indent="-228600" lvl="2" marL="1371600" algn="l">
              <a:lnSpc>
                <a:spcPct val="90000"/>
              </a:lnSpc>
              <a:spcBef>
                <a:spcPts val="750"/>
              </a:spcBef>
              <a:spcAft>
                <a:spcPts val="0"/>
              </a:spcAft>
              <a:buClr>
                <a:schemeClr val="dk1"/>
              </a:buClr>
              <a:buSzPts val="1800"/>
              <a:buNone/>
              <a:defRPr sz="1800"/>
            </a:lvl3pPr>
            <a:lvl4pPr indent="-228600" lvl="3" marL="1828800" algn="l">
              <a:lnSpc>
                <a:spcPct val="90000"/>
              </a:lnSpc>
              <a:spcBef>
                <a:spcPts val="750"/>
              </a:spcBef>
              <a:spcAft>
                <a:spcPts val="0"/>
              </a:spcAft>
              <a:buClr>
                <a:schemeClr val="dk1"/>
              </a:buClr>
              <a:buSzPts val="1500"/>
              <a:buNone/>
              <a:defRPr sz="1500"/>
            </a:lvl4pPr>
            <a:lvl5pPr indent="-228600" lvl="4" marL="2286000" algn="l">
              <a:lnSpc>
                <a:spcPct val="90000"/>
              </a:lnSpc>
              <a:spcBef>
                <a:spcPts val="750"/>
              </a:spcBef>
              <a:spcAft>
                <a:spcPts val="0"/>
              </a:spcAft>
              <a:buClr>
                <a:schemeClr val="dk1"/>
              </a:buClr>
              <a:buSzPts val="1500"/>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
        <p:nvSpPr>
          <p:cNvPr id="144" name="Google Shape;144;p43"/>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43"/>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43"/>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p44"/>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44"/>
          <p:cNvSpPr txBox="1"/>
          <p:nvPr>
            <p:ph idx="1" type="body"/>
          </p:nvPr>
        </p:nvSpPr>
        <p:spPr>
          <a:xfrm rot="5400000">
            <a:off x="5880497" y="-1884758"/>
            <a:ext cx="6527007" cy="1577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50" name="Google Shape;150;p44"/>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44"/>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44"/>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p45"/>
          <p:cNvSpPr txBox="1"/>
          <p:nvPr>
            <p:ph type="title"/>
          </p:nvPr>
        </p:nvSpPr>
        <p:spPr>
          <a:xfrm rot="5400000">
            <a:off x="10700147" y="2934892"/>
            <a:ext cx="8717757" cy="39433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p45"/>
          <p:cNvSpPr txBox="1"/>
          <p:nvPr>
            <p:ph idx="1" type="body"/>
          </p:nvPr>
        </p:nvSpPr>
        <p:spPr>
          <a:xfrm rot="5400000">
            <a:off x="2699146" y="-894158"/>
            <a:ext cx="8717757" cy="1160145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56" name="Google Shape;156;p45"/>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45"/>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45"/>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24"/>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6600"/>
              <a:buFont typeface="Play"/>
              <a:buNone/>
              <a:defRPr b="0" i="0" sz="66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 name="Google Shape;86;p24"/>
          <p:cNvSpPr txBox="1"/>
          <p:nvPr>
            <p:ph idx="1" type="body"/>
          </p:nvPr>
        </p:nvSpPr>
        <p:spPr>
          <a:xfrm>
            <a:off x="1257300" y="2738438"/>
            <a:ext cx="15773400" cy="6527007"/>
          </a:xfrm>
          <a:prstGeom prst="rect">
            <a:avLst/>
          </a:prstGeom>
          <a:noFill/>
          <a:ln>
            <a:noFill/>
          </a:ln>
        </p:spPr>
        <p:txBody>
          <a:bodyPr anchorCtr="0" anchor="t" bIns="45700" lIns="91425" spcFirstLastPara="1" rIns="91425" wrap="square" tIns="45700">
            <a:normAutofit/>
          </a:bodyPr>
          <a:lstStyle>
            <a:lvl1pPr indent="-495300" lvl="0" marL="457200" marR="0" rtl="0" algn="l">
              <a:lnSpc>
                <a:spcPct val="90000"/>
              </a:lnSpc>
              <a:spcBef>
                <a:spcPts val="1500"/>
              </a:spcBef>
              <a:spcAft>
                <a:spcPts val="0"/>
              </a:spcAft>
              <a:buClr>
                <a:schemeClr val="dk1"/>
              </a:buClr>
              <a:buSzPts val="4200"/>
              <a:buFont typeface="Arial"/>
              <a:buChar char="•"/>
              <a:defRPr b="0" i="0" sz="4200" u="none" cap="none" strike="noStrike">
                <a:solidFill>
                  <a:schemeClr val="dk1"/>
                </a:solidFill>
                <a:latin typeface="Arial"/>
                <a:ea typeface="Arial"/>
                <a:cs typeface="Arial"/>
                <a:sym typeface="Arial"/>
              </a:defRPr>
            </a:lvl1pPr>
            <a:lvl2pPr indent="-457200" lvl="1" marL="914400" marR="0" rtl="0" algn="l">
              <a:lnSpc>
                <a:spcPct val="90000"/>
              </a:lnSpc>
              <a:spcBef>
                <a:spcPts val="75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2pPr>
            <a:lvl3pPr indent="-419100" lvl="2" marL="1371600" marR="0" rtl="0" algn="l">
              <a:lnSpc>
                <a:spcPct val="90000"/>
              </a:lnSpc>
              <a:spcBef>
                <a:spcPts val="750"/>
              </a:spcBef>
              <a:spcAft>
                <a:spcPts val="0"/>
              </a:spcAft>
              <a:buClr>
                <a:schemeClr val="dk1"/>
              </a:buClr>
              <a:buSzPts val="3000"/>
              <a:buFont typeface="Arial"/>
              <a:buChar char="•"/>
              <a:defRPr b="0" i="0" sz="3000" u="none" cap="none" strike="noStrike">
                <a:solidFill>
                  <a:schemeClr val="dk1"/>
                </a:solidFill>
                <a:latin typeface="Arial"/>
                <a:ea typeface="Arial"/>
                <a:cs typeface="Arial"/>
                <a:sym typeface="Arial"/>
              </a:defRPr>
            </a:lvl3pPr>
            <a:lvl4pPr indent="-400050" lvl="3" marL="1828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4pPr>
            <a:lvl5pPr indent="-400050" lvl="4" marL="22860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5pPr>
            <a:lvl6pPr indent="-400050" lvl="5" marL="27432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6pPr>
            <a:lvl7pPr indent="-400050" lvl="6" marL="32004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7pPr>
            <a:lvl8pPr indent="-400050" lvl="7" marL="36576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8pPr>
            <a:lvl9pPr indent="-400050" lvl="8" marL="4114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9pPr>
          </a:lstStyle>
          <a:p/>
        </p:txBody>
      </p:sp>
      <p:sp>
        <p:nvSpPr>
          <p:cNvPr id="87" name="Google Shape;87;p24"/>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8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 name="Google Shape;88;p24"/>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8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 name="Google Shape;89;p24"/>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800">
                <a:solidFill>
                  <a:srgbClr val="757575"/>
                </a:solidFill>
                <a:latin typeface="Arial"/>
                <a:ea typeface="Arial"/>
                <a:cs typeface="Arial"/>
                <a:sym typeface="Arial"/>
              </a:defRPr>
            </a:lvl1pPr>
            <a:lvl2pPr indent="0" lvl="1" marL="0" marR="0" rtl="0" algn="r">
              <a:spcBef>
                <a:spcPts val="0"/>
              </a:spcBef>
              <a:buNone/>
              <a:defRPr sz="1800">
                <a:solidFill>
                  <a:srgbClr val="757575"/>
                </a:solidFill>
                <a:latin typeface="Arial"/>
                <a:ea typeface="Arial"/>
                <a:cs typeface="Arial"/>
                <a:sym typeface="Arial"/>
              </a:defRPr>
            </a:lvl2pPr>
            <a:lvl3pPr indent="0" lvl="2" marL="0" marR="0" rtl="0" algn="r">
              <a:spcBef>
                <a:spcPts val="0"/>
              </a:spcBef>
              <a:buNone/>
              <a:defRPr sz="1800">
                <a:solidFill>
                  <a:srgbClr val="757575"/>
                </a:solidFill>
                <a:latin typeface="Arial"/>
                <a:ea typeface="Arial"/>
                <a:cs typeface="Arial"/>
                <a:sym typeface="Arial"/>
              </a:defRPr>
            </a:lvl3pPr>
            <a:lvl4pPr indent="0" lvl="3" marL="0" marR="0" rtl="0" algn="r">
              <a:spcBef>
                <a:spcPts val="0"/>
              </a:spcBef>
              <a:buNone/>
              <a:defRPr sz="1800">
                <a:solidFill>
                  <a:srgbClr val="757575"/>
                </a:solidFill>
                <a:latin typeface="Arial"/>
                <a:ea typeface="Arial"/>
                <a:cs typeface="Arial"/>
                <a:sym typeface="Arial"/>
              </a:defRPr>
            </a:lvl4pPr>
            <a:lvl5pPr indent="0" lvl="4" marL="0" marR="0" rtl="0" algn="r">
              <a:spcBef>
                <a:spcPts val="0"/>
              </a:spcBef>
              <a:buNone/>
              <a:defRPr sz="1800">
                <a:solidFill>
                  <a:srgbClr val="757575"/>
                </a:solidFill>
                <a:latin typeface="Arial"/>
                <a:ea typeface="Arial"/>
                <a:cs typeface="Arial"/>
                <a:sym typeface="Arial"/>
              </a:defRPr>
            </a:lvl5pPr>
            <a:lvl6pPr indent="0" lvl="5" marL="0" marR="0" rtl="0" algn="r">
              <a:spcBef>
                <a:spcPts val="0"/>
              </a:spcBef>
              <a:buNone/>
              <a:defRPr sz="1800">
                <a:solidFill>
                  <a:srgbClr val="757575"/>
                </a:solidFill>
                <a:latin typeface="Arial"/>
                <a:ea typeface="Arial"/>
                <a:cs typeface="Arial"/>
                <a:sym typeface="Arial"/>
              </a:defRPr>
            </a:lvl6pPr>
            <a:lvl7pPr indent="0" lvl="6" marL="0" marR="0" rtl="0" algn="r">
              <a:spcBef>
                <a:spcPts val="0"/>
              </a:spcBef>
              <a:buNone/>
              <a:defRPr sz="1800">
                <a:solidFill>
                  <a:srgbClr val="757575"/>
                </a:solidFill>
                <a:latin typeface="Arial"/>
                <a:ea typeface="Arial"/>
                <a:cs typeface="Arial"/>
                <a:sym typeface="Arial"/>
              </a:defRPr>
            </a:lvl7pPr>
            <a:lvl8pPr indent="0" lvl="7" marL="0" marR="0" rtl="0" algn="r">
              <a:spcBef>
                <a:spcPts val="0"/>
              </a:spcBef>
              <a:buNone/>
              <a:defRPr sz="1800">
                <a:solidFill>
                  <a:srgbClr val="757575"/>
                </a:solidFill>
                <a:latin typeface="Arial"/>
                <a:ea typeface="Arial"/>
                <a:cs typeface="Arial"/>
                <a:sym typeface="Arial"/>
              </a:defRPr>
            </a:lvl8pPr>
            <a:lvl9pPr indent="0" lvl="8" marL="0" marR="0" rtl="0" algn="r">
              <a:spcBef>
                <a:spcPts val="0"/>
              </a:spcBef>
              <a:buNone/>
              <a:defRPr sz="18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4.png"/><Relationship Id="rId11" Type="http://schemas.openxmlformats.org/officeDocument/2006/relationships/image" Target="../media/image4.png"/><Relationship Id="rId22" Type="http://schemas.openxmlformats.org/officeDocument/2006/relationships/image" Target="../media/image6.jpg"/><Relationship Id="rId10" Type="http://schemas.openxmlformats.org/officeDocument/2006/relationships/image" Target="../media/image33.png"/><Relationship Id="rId21" Type="http://schemas.openxmlformats.org/officeDocument/2006/relationships/image" Target="../media/image20.png"/><Relationship Id="rId13" Type="http://schemas.openxmlformats.org/officeDocument/2006/relationships/image" Target="../media/image24.png"/><Relationship Id="rId12" Type="http://schemas.openxmlformats.org/officeDocument/2006/relationships/image" Target="../media/image9.png"/><Relationship Id="rId23" Type="http://schemas.openxmlformats.org/officeDocument/2006/relationships/image" Target="../media/image7.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30.png"/><Relationship Id="rId9" Type="http://schemas.openxmlformats.org/officeDocument/2006/relationships/image" Target="../media/image2.png"/><Relationship Id="rId15" Type="http://schemas.openxmlformats.org/officeDocument/2006/relationships/image" Target="../media/image15.png"/><Relationship Id="rId14" Type="http://schemas.openxmlformats.org/officeDocument/2006/relationships/image" Target="../media/image12.png"/><Relationship Id="rId17" Type="http://schemas.openxmlformats.org/officeDocument/2006/relationships/image" Target="../media/image17.png"/><Relationship Id="rId16" Type="http://schemas.openxmlformats.org/officeDocument/2006/relationships/image" Target="../media/image1.png"/><Relationship Id="rId5" Type="http://schemas.openxmlformats.org/officeDocument/2006/relationships/image" Target="../media/image19.jpg"/><Relationship Id="rId19" Type="http://schemas.openxmlformats.org/officeDocument/2006/relationships/image" Target="../media/image8.png"/><Relationship Id="rId6" Type="http://schemas.openxmlformats.org/officeDocument/2006/relationships/image" Target="../media/image18.jpg"/><Relationship Id="rId18" Type="http://schemas.openxmlformats.org/officeDocument/2006/relationships/image" Target="../media/image11.png"/><Relationship Id="rId7" Type="http://schemas.openxmlformats.org/officeDocument/2006/relationships/image" Target="../media/image13.jpg"/><Relationship Id="rId8"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1.png"/><Relationship Id="rId4" Type="http://schemas.openxmlformats.org/officeDocument/2006/relationships/image" Target="../media/image22.jpg"/><Relationship Id="rId5" Type="http://schemas.openxmlformats.org/officeDocument/2006/relationships/image" Target="../media/image7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6.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1.png"/><Relationship Id="rId7"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35.pn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2.png"/><Relationship Id="rId4" Type="http://schemas.openxmlformats.org/officeDocument/2006/relationships/image" Target="../media/image36.png"/><Relationship Id="rId5" Type="http://schemas.openxmlformats.org/officeDocument/2006/relationships/image" Target="../media/image3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7.png"/><Relationship Id="rId4" Type="http://schemas.openxmlformats.org/officeDocument/2006/relationships/image" Target="../media/image59.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7.png"/><Relationship Id="rId8" Type="http://schemas.openxmlformats.org/officeDocument/2006/relationships/image" Target="../media/image4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3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5.png"/><Relationship Id="rId4" Type="http://schemas.openxmlformats.org/officeDocument/2006/relationships/image" Target="../media/image45.png"/><Relationship Id="rId5" Type="http://schemas.openxmlformats.org/officeDocument/2006/relationships/image" Target="../media/image44.jpg"/><Relationship Id="rId6" Type="http://schemas.openxmlformats.org/officeDocument/2006/relationships/image" Target="../media/image67.jpg"/><Relationship Id="rId7" Type="http://schemas.openxmlformats.org/officeDocument/2006/relationships/image" Target="../media/image5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6.jpg"/><Relationship Id="rId4" Type="http://schemas.openxmlformats.org/officeDocument/2006/relationships/image" Target="../media/image49.png"/><Relationship Id="rId5" Type="http://schemas.openxmlformats.org/officeDocument/2006/relationships/image" Target="../media/image79.png"/><Relationship Id="rId6" Type="http://schemas.openxmlformats.org/officeDocument/2006/relationships/image" Target="../media/image86.png"/><Relationship Id="rId7" Type="http://schemas.openxmlformats.org/officeDocument/2006/relationships/image" Target="../media/image5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5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4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78.jpg"/><Relationship Id="rId4" Type="http://schemas.openxmlformats.org/officeDocument/2006/relationships/hyperlink" Target="https://edu.gcfglobal.org/en/communicationskills/being-a-good-digital-citizen/1/"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6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1.png"/><Relationship Id="rId4" Type="http://schemas.openxmlformats.org/officeDocument/2006/relationships/image" Target="../media/image58.png"/><Relationship Id="rId5" Type="http://schemas.openxmlformats.org/officeDocument/2006/relationships/image" Target="../media/image71.png"/><Relationship Id="rId6" Type="http://schemas.openxmlformats.org/officeDocument/2006/relationships/image" Target="../media/image65.png"/></Relationships>
</file>

<file path=ppt/slides/_rels/slide21.xml.rels><?xml version="1.0" encoding="UTF-8" standalone="yes"?><Relationships xmlns="http://schemas.openxmlformats.org/package/2006/relationships"><Relationship Id="rId20" Type="http://schemas.openxmlformats.org/officeDocument/2006/relationships/image" Target="../media/image13.jpg"/><Relationship Id="rId11" Type="http://schemas.openxmlformats.org/officeDocument/2006/relationships/image" Target="../media/image82.png"/><Relationship Id="rId22" Type="http://schemas.openxmlformats.org/officeDocument/2006/relationships/image" Target="../media/image81.png"/><Relationship Id="rId10" Type="http://schemas.openxmlformats.org/officeDocument/2006/relationships/image" Target="../media/image62.png"/><Relationship Id="rId21" Type="http://schemas.openxmlformats.org/officeDocument/2006/relationships/image" Target="../media/image7.jpg"/><Relationship Id="rId13" Type="http://schemas.openxmlformats.org/officeDocument/2006/relationships/image" Target="../media/image80.png"/><Relationship Id="rId12" Type="http://schemas.openxmlformats.org/officeDocument/2006/relationships/image" Target="../media/image74.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30.png"/><Relationship Id="rId9" Type="http://schemas.openxmlformats.org/officeDocument/2006/relationships/image" Target="../media/image83.png"/><Relationship Id="rId15" Type="http://schemas.openxmlformats.org/officeDocument/2006/relationships/image" Target="../media/image11.png"/><Relationship Id="rId14" Type="http://schemas.openxmlformats.org/officeDocument/2006/relationships/image" Target="../media/image77.png"/><Relationship Id="rId17" Type="http://schemas.openxmlformats.org/officeDocument/2006/relationships/image" Target="../media/image68.png"/><Relationship Id="rId16" Type="http://schemas.openxmlformats.org/officeDocument/2006/relationships/image" Target="../media/image85.png"/><Relationship Id="rId5" Type="http://schemas.openxmlformats.org/officeDocument/2006/relationships/image" Target="../media/image19.jpg"/><Relationship Id="rId19" Type="http://schemas.openxmlformats.org/officeDocument/2006/relationships/image" Target="../media/image76.jpg"/><Relationship Id="rId6" Type="http://schemas.openxmlformats.org/officeDocument/2006/relationships/image" Target="../media/image18.jpg"/><Relationship Id="rId18" Type="http://schemas.openxmlformats.org/officeDocument/2006/relationships/image" Target="../media/image70.png"/><Relationship Id="rId7" Type="http://schemas.openxmlformats.org/officeDocument/2006/relationships/image" Target="../media/image5.png"/><Relationship Id="rId8"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
          <p:cNvSpPr/>
          <p:nvPr/>
        </p:nvSpPr>
        <p:spPr>
          <a:xfrm>
            <a:off x="0" y="0"/>
            <a:ext cx="18288000" cy="1028700"/>
          </a:xfrm>
          <a:custGeom>
            <a:rect b="b" l="l" r="r" t="t"/>
            <a:pathLst>
              <a:path extrusionOk="0" h="1371600" w="24384000">
                <a:moveTo>
                  <a:pt x="0" y="0"/>
                </a:moveTo>
                <a:lnTo>
                  <a:pt x="24384000" y="0"/>
                </a:lnTo>
                <a:lnTo>
                  <a:pt x="24384000" y="1371600"/>
                </a:lnTo>
                <a:lnTo>
                  <a:pt x="0" y="1371600"/>
                </a:lnTo>
                <a:lnTo>
                  <a:pt x="0" y="0"/>
                </a:lnTo>
                <a:close/>
              </a:path>
            </a:pathLst>
          </a:custGeom>
          <a:solidFill>
            <a:srgbClr val="E3DE1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 name="Google Shape;168;p1"/>
          <p:cNvSpPr/>
          <p:nvPr/>
        </p:nvSpPr>
        <p:spPr>
          <a:xfrm>
            <a:off x="1" y="8001914"/>
            <a:ext cx="2295524" cy="1619249"/>
          </a:xfrm>
          <a:custGeom>
            <a:rect b="b" l="l" r="r" t="t"/>
            <a:pathLst>
              <a:path extrusionOk="0" h="1619249" w="2295524">
                <a:moveTo>
                  <a:pt x="0" y="0"/>
                </a:moveTo>
                <a:lnTo>
                  <a:pt x="2295524" y="0"/>
                </a:lnTo>
                <a:lnTo>
                  <a:pt x="2295524" y="1619250"/>
                </a:lnTo>
                <a:lnTo>
                  <a:pt x="0" y="1619250"/>
                </a:lnTo>
                <a:lnTo>
                  <a:pt x="0" y="0"/>
                </a:lnTo>
                <a:close/>
              </a:path>
            </a:pathLst>
          </a:custGeom>
          <a:blipFill rotWithShape="1">
            <a:blip r:embed="rId3">
              <a:alphaModFix/>
            </a:blip>
            <a:stretch>
              <a:fillRect b="-14" l="0" r="0" t="-1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 name="Google Shape;169;p1"/>
          <p:cNvSpPr/>
          <p:nvPr/>
        </p:nvSpPr>
        <p:spPr>
          <a:xfrm>
            <a:off x="2292277" y="7879150"/>
            <a:ext cx="1743074" cy="1743074"/>
          </a:xfrm>
          <a:custGeom>
            <a:rect b="b" l="l" r="r" t="t"/>
            <a:pathLst>
              <a:path extrusionOk="0" h="1743074" w="1743074">
                <a:moveTo>
                  <a:pt x="0" y="0"/>
                </a:moveTo>
                <a:lnTo>
                  <a:pt x="1743074" y="0"/>
                </a:lnTo>
                <a:lnTo>
                  <a:pt x="1743074" y="1743074"/>
                </a:lnTo>
                <a:lnTo>
                  <a:pt x="0" y="1743074"/>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 name="Google Shape;170;p1"/>
          <p:cNvSpPr/>
          <p:nvPr/>
        </p:nvSpPr>
        <p:spPr>
          <a:xfrm>
            <a:off x="6454977" y="8287385"/>
            <a:ext cx="2693582" cy="1118681"/>
          </a:xfrm>
          <a:custGeom>
            <a:rect b="b" l="l" r="r" t="t"/>
            <a:pathLst>
              <a:path extrusionOk="0" h="1118681" w="2693582">
                <a:moveTo>
                  <a:pt x="0" y="0"/>
                </a:moveTo>
                <a:lnTo>
                  <a:pt x="2693581" y="0"/>
                </a:lnTo>
                <a:lnTo>
                  <a:pt x="2693581" y="1118680"/>
                </a:lnTo>
                <a:lnTo>
                  <a:pt x="0" y="1118680"/>
                </a:lnTo>
                <a:lnTo>
                  <a:pt x="0" y="0"/>
                </a:lnTo>
                <a:close/>
              </a:path>
            </a:pathLst>
          </a:custGeom>
          <a:blipFill rotWithShape="1">
            <a:blip r:embed="rId5">
              <a:alphaModFix/>
            </a:blip>
            <a:stretch>
              <a:fillRect b="-160" l="0" r="0" t="-16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1" name="Google Shape;171;p1"/>
          <p:cNvSpPr/>
          <p:nvPr/>
        </p:nvSpPr>
        <p:spPr>
          <a:xfrm>
            <a:off x="9329463" y="7688212"/>
            <a:ext cx="2606410" cy="1933574"/>
          </a:xfrm>
          <a:custGeom>
            <a:rect b="b" l="l" r="r" t="t"/>
            <a:pathLst>
              <a:path extrusionOk="0" h="1933574" w="2606410">
                <a:moveTo>
                  <a:pt x="0" y="0"/>
                </a:moveTo>
                <a:lnTo>
                  <a:pt x="2606411" y="0"/>
                </a:lnTo>
                <a:lnTo>
                  <a:pt x="2606411" y="1933574"/>
                </a:lnTo>
                <a:lnTo>
                  <a:pt x="0" y="1933574"/>
                </a:lnTo>
                <a:lnTo>
                  <a:pt x="0" y="0"/>
                </a:lnTo>
                <a:close/>
              </a:path>
            </a:pathLst>
          </a:custGeom>
          <a:blipFill rotWithShape="1">
            <a:blip r:embed="rId6">
              <a:alphaModFix/>
            </a:blip>
            <a:stretch>
              <a:fillRect b="-68" l="0" r="0" t="-6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2" name="Google Shape;172;p1"/>
          <p:cNvSpPr/>
          <p:nvPr/>
        </p:nvSpPr>
        <p:spPr>
          <a:xfrm>
            <a:off x="455642" y="1419508"/>
            <a:ext cx="2512330" cy="2664234"/>
          </a:xfrm>
          <a:custGeom>
            <a:rect b="b" l="l" r="r" t="t"/>
            <a:pathLst>
              <a:path extrusionOk="0" h="2664234" w="2512330">
                <a:moveTo>
                  <a:pt x="0" y="0"/>
                </a:moveTo>
                <a:lnTo>
                  <a:pt x="2512330" y="0"/>
                </a:lnTo>
                <a:lnTo>
                  <a:pt x="2512330" y="2664235"/>
                </a:lnTo>
                <a:lnTo>
                  <a:pt x="0" y="2664235"/>
                </a:lnTo>
                <a:lnTo>
                  <a:pt x="0" y="0"/>
                </a:lnTo>
                <a:close/>
              </a:path>
            </a:pathLst>
          </a:custGeom>
          <a:blipFill rotWithShape="1">
            <a:blip r:embed="rId7">
              <a:alphaModFix/>
            </a:blip>
            <a:stretch>
              <a:fillRect b="-110" l="0" r="0" t="-11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 name="Google Shape;173;p1"/>
          <p:cNvSpPr/>
          <p:nvPr/>
        </p:nvSpPr>
        <p:spPr>
          <a:xfrm>
            <a:off x="0" y="9871634"/>
            <a:ext cx="18288000" cy="415385"/>
          </a:xfrm>
          <a:custGeom>
            <a:rect b="b" l="l" r="r" t="t"/>
            <a:pathLst>
              <a:path extrusionOk="0" h="553847" w="24384000">
                <a:moveTo>
                  <a:pt x="24384000" y="553847"/>
                </a:moveTo>
                <a:lnTo>
                  <a:pt x="0" y="553847"/>
                </a:lnTo>
                <a:lnTo>
                  <a:pt x="0" y="0"/>
                </a:lnTo>
                <a:lnTo>
                  <a:pt x="24384000" y="0"/>
                </a:lnTo>
                <a:lnTo>
                  <a:pt x="24384000" y="553847"/>
                </a:lnTo>
                <a:close/>
              </a:path>
            </a:pathLst>
          </a:custGeom>
          <a:solidFill>
            <a:srgbClr val="487D5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 name="Google Shape;174;p1"/>
          <p:cNvSpPr/>
          <p:nvPr/>
        </p:nvSpPr>
        <p:spPr>
          <a:xfrm>
            <a:off x="11932412" y="8457696"/>
            <a:ext cx="2666998" cy="733423"/>
          </a:xfrm>
          <a:custGeom>
            <a:rect b="b" l="l" r="r" t="t"/>
            <a:pathLst>
              <a:path extrusionOk="0" h="733423" w="2666998">
                <a:moveTo>
                  <a:pt x="0" y="0"/>
                </a:moveTo>
                <a:lnTo>
                  <a:pt x="2666998" y="0"/>
                </a:lnTo>
                <a:lnTo>
                  <a:pt x="2666998" y="733424"/>
                </a:lnTo>
                <a:lnTo>
                  <a:pt x="0" y="733424"/>
                </a:lnTo>
                <a:lnTo>
                  <a:pt x="0" y="0"/>
                </a:lnTo>
                <a:close/>
              </a:path>
            </a:pathLst>
          </a:custGeom>
          <a:blipFill rotWithShape="1">
            <a:blip r:embed="rId8">
              <a:alphaModFix/>
            </a:blip>
            <a:stretch>
              <a:fillRect b="-7" l="0" r="0" t="-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 name="Google Shape;175;p1"/>
          <p:cNvSpPr/>
          <p:nvPr/>
        </p:nvSpPr>
        <p:spPr>
          <a:xfrm>
            <a:off x="14730345" y="8384034"/>
            <a:ext cx="801841" cy="806399"/>
          </a:xfrm>
          <a:custGeom>
            <a:rect b="b" l="l" r="r" t="t"/>
            <a:pathLst>
              <a:path extrusionOk="0" h="806399" w="801841">
                <a:moveTo>
                  <a:pt x="0" y="0"/>
                </a:moveTo>
                <a:lnTo>
                  <a:pt x="801841" y="0"/>
                </a:lnTo>
                <a:lnTo>
                  <a:pt x="801841" y="806399"/>
                </a:lnTo>
                <a:lnTo>
                  <a:pt x="0" y="806399"/>
                </a:lnTo>
                <a:lnTo>
                  <a:pt x="0" y="0"/>
                </a:lnTo>
                <a:close/>
              </a:path>
            </a:pathLst>
          </a:custGeom>
          <a:blipFill rotWithShape="1">
            <a:blip r:embed="rId9">
              <a:alphaModFix/>
            </a:blip>
            <a:stretch>
              <a:fillRect b="-307" l="0" r="0" t="-30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 name="Google Shape;176;p1"/>
          <p:cNvSpPr/>
          <p:nvPr/>
        </p:nvSpPr>
        <p:spPr>
          <a:xfrm>
            <a:off x="15645396" y="8549436"/>
            <a:ext cx="1180465" cy="201930"/>
          </a:xfrm>
          <a:custGeom>
            <a:rect b="b" l="l" r="r" t="t"/>
            <a:pathLst>
              <a:path extrusionOk="0" h="201930" w="1180465">
                <a:moveTo>
                  <a:pt x="0" y="0"/>
                </a:moveTo>
                <a:lnTo>
                  <a:pt x="1180466" y="0"/>
                </a:lnTo>
                <a:lnTo>
                  <a:pt x="1180466" y="201930"/>
                </a:lnTo>
                <a:lnTo>
                  <a:pt x="0" y="201930"/>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p1"/>
          <p:cNvSpPr/>
          <p:nvPr/>
        </p:nvSpPr>
        <p:spPr>
          <a:xfrm>
            <a:off x="16883481" y="8551763"/>
            <a:ext cx="493393" cy="197072"/>
          </a:xfrm>
          <a:custGeom>
            <a:rect b="b" l="l" r="r" t="t"/>
            <a:pathLst>
              <a:path extrusionOk="0" h="197072" w="493393">
                <a:moveTo>
                  <a:pt x="0" y="0"/>
                </a:moveTo>
                <a:lnTo>
                  <a:pt x="493393" y="0"/>
                </a:lnTo>
                <a:lnTo>
                  <a:pt x="493393" y="197072"/>
                </a:lnTo>
                <a:lnTo>
                  <a:pt x="0" y="197072"/>
                </a:lnTo>
                <a:lnTo>
                  <a:pt x="0" y="0"/>
                </a:lnTo>
                <a:close/>
              </a:path>
            </a:pathLst>
          </a:custGeom>
          <a:blipFill rotWithShape="1">
            <a:blip r:embed="rId11">
              <a:alphaModFix/>
            </a:blip>
            <a:stretch>
              <a:fillRect b="0" l="-657" r="-656"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 name="Google Shape;178;p1"/>
          <p:cNvSpPr/>
          <p:nvPr/>
        </p:nvSpPr>
        <p:spPr>
          <a:xfrm>
            <a:off x="17398772" y="8549805"/>
            <a:ext cx="215265" cy="201296"/>
          </a:xfrm>
          <a:custGeom>
            <a:rect b="b" l="l" r="r" t="t"/>
            <a:pathLst>
              <a:path extrusionOk="0" h="201296" w="215265">
                <a:moveTo>
                  <a:pt x="0" y="0"/>
                </a:moveTo>
                <a:lnTo>
                  <a:pt x="215265" y="0"/>
                </a:lnTo>
                <a:lnTo>
                  <a:pt x="215265" y="201295"/>
                </a:lnTo>
                <a:lnTo>
                  <a:pt x="0" y="201295"/>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 name="Google Shape;179;p1"/>
          <p:cNvSpPr/>
          <p:nvPr/>
        </p:nvSpPr>
        <p:spPr>
          <a:xfrm>
            <a:off x="17632935" y="8551763"/>
            <a:ext cx="354959" cy="197072"/>
          </a:xfrm>
          <a:custGeom>
            <a:rect b="b" l="l" r="r" t="t"/>
            <a:pathLst>
              <a:path extrusionOk="0" h="197072" w="354959">
                <a:moveTo>
                  <a:pt x="0" y="0"/>
                </a:moveTo>
                <a:lnTo>
                  <a:pt x="354959" y="0"/>
                </a:lnTo>
                <a:lnTo>
                  <a:pt x="354959" y="197072"/>
                </a:lnTo>
                <a:lnTo>
                  <a:pt x="0" y="197072"/>
                </a:lnTo>
                <a:lnTo>
                  <a:pt x="0" y="0"/>
                </a:lnTo>
                <a:close/>
              </a:path>
            </a:pathLst>
          </a:custGeom>
          <a:blipFill rotWithShape="1">
            <a:blip r:embed="rId13">
              <a:alphaModFix/>
            </a:blip>
            <a:stretch>
              <a:fillRect b="0" l="-779" r="-77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 name="Google Shape;180;p1"/>
          <p:cNvSpPr/>
          <p:nvPr/>
        </p:nvSpPr>
        <p:spPr>
          <a:xfrm>
            <a:off x="15642468" y="8866867"/>
            <a:ext cx="117136" cy="158410"/>
          </a:xfrm>
          <a:custGeom>
            <a:rect b="b" l="l" r="r" t="t"/>
            <a:pathLst>
              <a:path extrusionOk="0" h="158410" w="117136">
                <a:moveTo>
                  <a:pt x="0" y="0"/>
                </a:moveTo>
                <a:lnTo>
                  <a:pt x="117136" y="0"/>
                </a:lnTo>
                <a:lnTo>
                  <a:pt x="117136" y="158410"/>
                </a:lnTo>
                <a:lnTo>
                  <a:pt x="0" y="158410"/>
                </a:lnTo>
                <a:lnTo>
                  <a:pt x="0" y="0"/>
                </a:lnTo>
                <a:close/>
              </a:path>
            </a:pathLst>
          </a:custGeom>
          <a:blipFill rotWithShape="1">
            <a:blip r:embed="rId14">
              <a:alphaModFix/>
            </a:blip>
            <a:stretch>
              <a:fillRect b="-835" l="0" r="0" t="-83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 name="Google Shape;181;p1"/>
          <p:cNvSpPr/>
          <p:nvPr/>
        </p:nvSpPr>
        <p:spPr>
          <a:xfrm>
            <a:off x="15784449" y="8869590"/>
            <a:ext cx="88583" cy="153734"/>
          </a:xfrm>
          <a:custGeom>
            <a:rect b="b" l="l" r="r" t="t"/>
            <a:pathLst>
              <a:path extrusionOk="0" h="204978" w="118110">
                <a:moveTo>
                  <a:pt x="118110" y="0"/>
                </a:moveTo>
                <a:lnTo>
                  <a:pt x="0" y="0"/>
                </a:lnTo>
                <a:lnTo>
                  <a:pt x="0" y="35560"/>
                </a:lnTo>
                <a:lnTo>
                  <a:pt x="0" y="79629"/>
                </a:lnTo>
                <a:lnTo>
                  <a:pt x="0" y="115189"/>
                </a:lnTo>
                <a:lnTo>
                  <a:pt x="0" y="169418"/>
                </a:lnTo>
                <a:lnTo>
                  <a:pt x="0" y="204978"/>
                </a:lnTo>
                <a:lnTo>
                  <a:pt x="118110" y="204978"/>
                </a:lnTo>
                <a:lnTo>
                  <a:pt x="118110" y="169418"/>
                </a:lnTo>
                <a:lnTo>
                  <a:pt x="43561" y="169418"/>
                </a:lnTo>
                <a:lnTo>
                  <a:pt x="43561" y="115189"/>
                </a:lnTo>
                <a:lnTo>
                  <a:pt x="113157" y="115189"/>
                </a:lnTo>
                <a:lnTo>
                  <a:pt x="113157" y="79629"/>
                </a:lnTo>
                <a:lnTo>
                  <a:pt x="43561" y="79629"/>
                </a:lnTo>
                <a:lnTo>
                  <a:pt x="43561" y="35560"/>
                </a:lnTo>
                <a:lnTo>
                  <a:pt x="118110" y="35560"/>
                </a:lnTo>
                <a:lnTo>
                  <a:pt x="118110"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 name="Google Shape;182;p1"/>
          <p:cNvSpPr/>
          <p:nvPr/>
        </p:nvSpPr>
        <p:spPr>
          <a:xfrm>
            <a:off x="15902935" y="8869074"/>
            <a:ext cx="136598" cy="154119"/>
          </a:xfrm>
          <a:custGeom>
            <a:rect b="b" l="l" r="r" t="t"/>
            <a:pathLst>
              <a:path extrusionOk="0" h="154119" w="136598">
                <a:moveTo>
                  <a:pt x="0" y="0"/>
                </a:moveTo>
                <a:lnTo>
                  <a:pt x="136598" y="0"/>
                </a:lnTo>
                <a:lnTo>
                  <a:pt x="136598" y="154119"/>
                </a:lnTo>
                <a:lnTo>
                  <a:pt x="0" y="154119"/>
                </a:lnTo>
                <a:lnTo>
                  <a:pt x="0" y="0"/>
                </a:lnTo>
                <a:close/>
              </a:path>
            </a:pathLst>
          </a:custGeom>
          <a:blipFill rotWithShape="1">
            <a:blip r:embed="rId15">
              <a:alphaModFix/>
            </a:blip>
            <a:stretch>
              <a:fillRect b="-426" l="0" r="0" t="-42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 name="Google Shape;183;p1"/>
          <p:cNvSpPr/>
          <p:nvPr/>
        </p:nvSpPr>
        <p:spPr>
          <a:xfrm>
            <a:off x="16061068" y="8869590"/>
            <a:ext cx="116110" cy="153829"/>
          </a:xfrm>
          <a:custGeom>
            <a:rect b="b" l="l" r="r" t="t"/>
            <a:pathLst>
              <a:path extrusionOk="0" h="205105" w="154813">
                <a:moveTo>
                  <a:pt x="154813" y="0"/>
                </a:moveTo>
                <a:lnTo>
                  <a:pt x="0" y="0"/>
                </a:lnTo>
                <a:lnTo>
                  <a:pt x="0" y="35560"/>
                </a:lnTo>
                <a:lnTo>
                  <a:pt x="55626" y="35560"/>
                </a:lnTo>
                <a:lnTo>
                  <a:pt x="55626" y="205105"/>
                </a:lnTo>
                <a:lnTo>
                  <a:pt x="99187" y="205105"/>
                </a:lnTo>
                <a:lnTo>
                  <a:pt x="99187" y="35560"/>
                </a:lnTo>
                <a:lnTo>
                  <a:pt x="154813" y="35560"/>
                </a:lnTo>
                <a:lnTo>
                  <a:pt x="154813"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 name="Google Shape;184;p1"/>
          <p:cNvSpPr/>
          <p:nvPr/>
        </p:nvSpPr>
        <p:spPr>
          <a:xfrm>
            <a:off x="16198653" y="8866744"/>
            <a:ext cx="279806" cy="158656"/>
          </a:xfrm>
          <a:custGeom>
            <a:rect b="b" l="l" r="r" t="t"/>
            <a:pathLst>
              <a:path extrusionOk="0" h="158656" w="279806">
                <a:moveTo>
                  <a:pt x="0" y="0"/>
                </a:moveTo>
                <a:lnTo>
                  <a:pt x="279806" y="0"/>
                </a:lnTo>
                <a:lnTo>
                  <a:pt x="279806" y="158656"/>
                </a:lnTo>
                <a:lnTo>
                  <a:pt x="0" y="158656"/>
                </a:lnTo>
                <a:lnTo>
                  <a:pt x="0" y="0"/>
                </a:lnTo>
                <a:close/>
              </a:path>
            </a:pathLst>
          </a:custGeom>
          <a:blipFill rotWithShape="1">
            <a:blip r:embed="rId16">
              <a:alphaModFix/>
            </a:blip>
            <a:stretch>
              <a:fillRect b="0" l="-687" r="-687"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 name="Google Shape;185;p1"/>
          <p:cNvSpPr/>
          <p:nvPr/>
        </p:nvSpPr>
        <p:spPr>
          <a:xfrm>
            <a:off x="16552512" y="8866868"/>
            <a:ext cx="227174" cy="158410"/>
          </a:xfrm>
          <a:custGeom>
            <a:rect b="b" l="l" r="r" t="t"/>
            <a:pathLst>
              <a:path extrusionOk="0" h="158410" w="227174">
                <a:moveTo>
                  <a:pt x="0" y="0"/>
                </a:moveTo>
                <a:lnTo>
                  <a:pt x="227174" y="0"/>
                </a:lnTo>
                <a:lnTo>
                  <a:pt x="227174" y="158409"/>
                </a:lnTo>
                <a:lnTo>
                  <a:pt x="0" y="158409"/>
                </a:lnTo>
                <a:lnTo>
                  <a:pt x="0" y="0"/>
                </a:lnTo>
                <a:close/>
              </a:path>
            </a:pathLst>
          </a:custGeom>
          <a:blipFill rotWithShape="1">
            <a:blip r:embed="rId17">
              <a:alphaModFix/>
            </a:blip>
            <a:stretch>
              <a:fillRect b="-343" l="0" r="0" t="-34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 name="Google Shape;186;p1"/>
          <p:cNvSpPr/>
          <p:nvPr/>
        </p:nvSpPr>
        <p:spPr>
          <a:xfrm>
            <a:off x="16800127" y="8869074"/>
            <a:ext cx="126316" cy="156203"/>
          </a:xfrm>
          <a:custGeom>
            <a:rect b="b" l="l" r="r" t="t"/>
            <a:pathLst>
              <a:path extrusionOk="0" h="156203" w="126316">
                <a:moveTo>
                  <a:pt x="0" y="0"/>
                </a:moveTo>
                <a:lnTo>
                  <a:pt x="126316" y="0"/>
                </a:lnTo>
                <a:lnTo>
                  <a:pt x="126316" y="156203"/>
                </a:lnTo>
                <a:lnTo>
                  <a:pt x="0" y="156203"/>
                </a:lnTo>
                <a:lnTo>
                  <a:pt x="0" y="0"/>
                </a:lnTo>
                <a:close/>
              </a:path>
            </a:pathLst>
          </a:custGeom>
          <a:blipFill rotWithShape="1">
            <a:blip r:embed="rId18">
              <a:alphaModFix/>
            </a:blip>
            <a:stretch>
              <a:fillRect b="-1318" l="0" r="0" t="-131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 name="Google Shape;187;p1"/>
          <p:cNvSpPr/>
          <p:nvPr/>
        </p:nvSpPr>
        <p:spPr>
          <a:xfrm>
            <a:off x="16962061" y="8868951"/>
            <a:ext cx="127663" cy="154119"/>
          </a:xfrm>
          <a:custGeom>
            <a:rect b="b" l="l" r="r" t="t"/>
            <a:pathLst>
              <a:path extrusionOk="0" h="154119" w="127663">
                <a:moveTo>
                  <a:pt x="0" y="0"/>
                </a:moveTo>
                <a:lnTo>
                  <a:pt x="127663" y="0"/>
                </a:lnTo>
                <a:lnTo>
                  <a:pt x="127663" y="154119"/>
                </a:lnTo>
                <a:lnTo>
                  <a:pt x="0" y="154119"/>
                </a:lnTo>
                <a:lnTo>
                  <a:pt x="0" y="0"/>
                </a:lnTo>
                <a:close/>
              </a:path>
            </a:pathLst>
          </a:custGeom>
          <a:blipFill rotWithShape="1">
            <a:blip r:embed="rId19">
              <a:alphaModFix/>
            </a:blip>
            <a:stretch>
              <a:fillRect b="-972" l="0" r="0" t="-97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 name="Google Shape;188;p1"/>
          <p:cNvSpPr/>
          <p:nvPr/>
        </p:nvSpPr>
        <p:spPr>
          <a:xfrm>
            <a:off x="17119345" y="8869074"/>
            <a:ext cx="32671" cy="154115"/>
          </a:xfrm>
          <a:custGeom>
            <a:rect b="b" l="l" r="r" t="t"/>
            <a:pathLst>
              <a:path extrusionOk="0" h="205486" w="43561">
                <a:moveTo>
                  <a:pt x="43561" y="205486"/>
                </a:moveTo>
                <a:lnTo>
                  <a:pt x="0" y="205486"/>
                </a:lnTo>
                <a:lnTo>
                  <a:pt x="0" y="0"/>
                </a:lnTo>
                <a:lnTo>
                  <a:pt x="43561" y="0"/>
                </a:lnTo>
                <a:lnTo>
                  <a:pt x="43561" y="205486"/>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 name="Google Shape;189;p1"/>
          <p:cNvSpPr/>
          <p:nvPr/>
        </p:nvSpPr>
        <p:spPr>
          <a:xfrm>
            <a:off x="17223141" y="8868461"/>
            <a:ext cx="254102" cy="154927"/>
          </a:xfrm>
          <a:custGeom>
            <a:rect b="b" l="l" r="r" t="t"/>
            <a:pathLst>
              <a:path extrusionOk="0" h="154927" w="254102">
                <a:moveTo>
                  <a:pt x="0" y="0"/>
                </a:moveTo>
                <a:lnTo>
                  <a:pt x="254102" y="0"/>
                </a:lnTo>
                <a:lnTo>
                  <a:pt x="254102" y="154927"/>
                </a:lnTo>
                <a:lnTo>
                  <a:pt x="0" y="154927"/>
                </a:lnTo>
                <a:lnTo>
                  <a:pt x="0" y="0"/>
                </a:lnTo>
                <a:close/>
              </a:path>
            </a:pathLst>
          </a:custGeom>
          <a:blipFill rotWithShape="1">
            <a:blip r:embed="rId20">
              <a:alphaModFix/>
            </a:blip>
            <a:stretch>
              <a:fillRect b="-114" l="0" r="0" t="-11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90" name="Google Shape;190;p1"/>
          <p:cNvGrpSpPr/>
          <p:nvPr/>
        </p:nvGrpSpPr>
        <p:grpSpPr>
          <a:xfrm>
            <a:off x="17505149" y="8869082"/>
            <a:ext cx="148685" cy="154305"/>
            <a:chOff x="0" y="0"/>
            <a:chExt cx="198247" cy="205740"/>
          </a:xfrm>
        </p:grpSpPr>
        <p:sp>
          <p:nvSpPr>
            <p:cNvPr id="191" name="Google Shape;191;p1"/>
            <p:cNvSpPr/>
            <p:nvPr/>
          </p:nvSpPr>
          <p:spPr>
            <a:xfrm>
              <a:off x="0" y="635"/>
              <a:ext cx="117729" cy="205105"/>
            </a:xfrm>
            <a:custGeom>
              <a:rect b="b" l="l" r="r" t="t"/>
              <a:pathLst>
                <a:path extrusionOk="0" h="205105" w="117729">
                  <a:moveTo>
                    <a:pt x="117729" y="0"/>
                  </a:moveTo>
                  <a:lnTo>
                    <a:pt x="0" y="0"/>
                  </a:lnTo>
                  <a:lnTo>
                    <a:pt x="0" y="35560"/>
                  </a:lnTo>
                  <a:lnTo>
                    <a:pt x="0" y="88138"/>
                  </a:lnTo>
                  <a:lnTo>
                    <a:pt x="0" y="123698"/>
                  </a:lnTo>
                  <a:lnTo>
                    <a:pt x="0" y="205105"/>
                  </a:lnTo>
                  <a:lnTo>
                    <a:pt x="42799" y="205105"/>
                  </a:lnTo>
                  <a:lnTo>
                    <a:pt x="42799" y="123698"/>
                  </a:lnTo>
                  <a:lnTo>
                    <a:pt x="112395" y="123698"/>
                  </a:lnTo>
                  <a:lnTo>
                    <a:pt x="112395" y="88138"/>
                  </a:lnTo>
                  <a:lnTo>
                    <a:pt x="42926" y="88138"/>
                  </a:lnTo>
                  <a:lnTo>
                    <a:pt x="42926" y="35687"/>
                  </a:lnTo>
                  <a:lnTo>
                    <a:pt x="117729" y="35687"/>
                  </a:lnTo>
                  <a:lnTo>
                    <a:pt x="117729"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 name="Google Shape;192;p1"/>
            <p:cNvSpPr/>
            <p:nvPr/>
          </p:nvSpPr>
          <p:spPr>
            <a:xfrm>
              <a:off x="154686" y="0"/>
              <a:ext cx="43561" cy="205486"/>
            </a:xfrm>
            <a:custGeom>
              <a:rect b="b" l="l" r="r" t="t"/>
              <a:pathLst>
                <a:path extrusionOk="0" h="205486" w="43561">
                  <a:moveTo>
                    <a:pt x="43561" y="0"/>
                  </a:moveTo>
                  <a:lnTo>
                    <a:pt x="0" y="0"/>
                  </a:lnTo>
                  <a:lnTo>
                    <a:pt x="0" y="205486"/>
                  </a:lnTo>
                  <a:lnTo>
                    <a:pt x="43561" y="205486"/>
                  </a:lnTo>
                  <a:lnTo>
                    <a:pt x="43561"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93" name="Google Shape;193;p1"/>
          <p:cNvSpPr/>
          <p:nvPr/>
        </p:nvSpPr>
        <p:spPr>
          <a:xfrm>
            <a:off x="17690342" y="8868951"/>
            <a:ext cx="127663" cy="154119"/>
          </a:xfrm>
          <a:custGeom>
            <a:rect b="b" l="l" r="r" t="t"/>
            <a:pathLst>
              <a:path extrusionOk="0" h="154119" w="127663">
                <a:moveTo>
                  <a:pt x="0" y="0"/>
                </a:moveTo>
                <a:lnTo>
                  <a:pt x="127663" y="0"/>
                </a:lnTo>
                <a:lnTo>
                  <a:pt x="127663" y="154119"/>
                </a:lnTo>
                <a:lnTo>
                  <a:pt x="0" y="154119"/>
                </a:lnTo>
                <a:lnTo>
                  <a:pt x="0" y="0"/>
                </a:lnTo>
                <a:close/>
              </a:path>
            </a:pathLst>
          </a:custGeom>
          <a:blipFill rotWithShape="1">
            <a:blip r:embed="rId19">
              <a:alphaModFix/>
            </a:blip>
            <a:stretch>
              <a:fillRect b="-972" l="0" r="0" t="-97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 name="Google Shape;194;p1"/>
          <p:cNvSpPr/>
          <p:nvPr/>
        </p:nvSpPr>
        <p:spPr>
          <a:xfrm>
            <a:off x="17840771" y="8866744"/>
            <a:ext cx="146635" cy="158656"/>
          </a:xfrm>
          <a:custGeom>
            <a:rect b="b" l="l" r="r" t="t"/>
            <a:pathLst>
              <a:path extrusionOk="0" h="158656" w="146635">
                <a:moveTo>
                  <a:pt x="0" y="0"/>
                </a:moveTo>
                <a:lnTo>
                  <a:pt x="146635" y="0"/>
                </a:lnTo>
                <a:lnTo>
                  <a:pt x="146635" y="158656"/>
                </a:lnTo>
                <a:lnTo>
                  <a:pt x="0" y="158656"/>
                </a:lnTo>
                <a:lnTo>
                  <a:pt x="0" y="0"/>
                </a:lnTo>
                <a:close/>
              </a:path>
            </a:pathLst>
          </a:custGeom>
          <a:blipFill rotWithShape="1">
            <a:blip r:embed="rId21">
              <a:alphaModFix/>
            </a:blip>
            <a:stretch>
              <a:fillRect b="0" l="-819" r="-819"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 name="Google Shape;195;p1"/>
          <p:cNvSpPr txBox="1"/>
          <p:nvPr/>
        </p:nvSpPr>
        <p:spPr>
          <a:xfrm>
            <a:off x="6758068" y="1590777"/>
            <a:ext cx="5174343" cy="12287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s-ES" sz="8050">
                <a:solidFill>
                  <a:srgbClr val="000000"/>
                </a:solidFill>
                <a:latin typeface="Cambria"/>
                <a:ea typeface="Cambria"/>
                <a:cs typeface="Cambria"/>
                <a:sym typeface="Cambria"/>
              </a:rPr>
              <a:t>Eurhope</a:t>
            </a:r>
            <a:endParaRPr/>
          </a:p>
        </p:txBody>
      </p:sp>
      <p:sp>
        <p:nvSpPr>
          <p:cNvPr id="196" name="Google Shape;196;p1"/>
          <p:cNvSpPr txBox="1"/>
          <p:nvPr/>
        </p:nvSpPr>
        <p:spPr>
          <a:xfrm>
            <a:off x="3466701" y="4916809"/>
            <a:ext cx="11757078" cy="1495425"/>
          </a:xfrm>
          <a:prstGeom prst="rect">
            <a:avLst/>
          </a:prstGeom>
          <a:noFill/>
          <a:ln>
            <a:noFill/>
          </a:ln>
        </p:spPr>
        <p:txBody>
          <a:bodyPr anchorCtr="0" anchor="t" bIns="0" lIns="0" spcFirstLastPara="1" rIns="0" wrap="square" tIns="0">
            <a:spAutoFit/>
          </a:bodyPr>
          <a:lstStyle/>
          <a:p>
            <a:pPr indent="0" lvl="0" marL="0" marR="0" rtl="0" algn="ctr">
              <a:lnSpc>
                <a:spcPct val="118499"/>
              </a:lnSpc>
              <a:spcBef>
                <a:spcPts val="0"/>
              </a:spcBef>
              <a:spcAft>
                <a:spcPts val="0"/>
              </a:spcAft>
              <a:buNone/>
            </a:pPr>
            <a:r>
              <a:rPr b="1" lang="es-ES" sz="6000">
                <a:solidFill>
                  <a:srgbClr val="000000"/>
                </a:solidFill>
                <a:latin typeface="Cambria"/>
                <a:ea typeface="Cambria"/>
                <a:cs typeface="Cambria"/>
                <a:sym typeface="Cambria"/>
              </a:rPr>
              <a:t>Habilidades digitales - Módulo 2</a:t>
            </a:r>
            <a:endParaRPr/>
          </a:p>
          <a:p>
            <a:pPr indent="0" lvl="0" marL="0" marR="0" rtl="0" algn="ctr">
              <a:lnSpc>
                <a:spcPct val="88666"/>
              </a:lnSpc>
              <a:spcBef>
                <a:spcPts val="0"/>
              </a:spcBef>
              <a:spcAft>
                <a:spcPts val="0"/>
              </a:spcAft>
              <a:buNone/>
            </a:pPr>
            <a:r>
              <a:rPr lang="es-ES" sz="4500">
                <a:solidFill>
                  <a:srgbClr val="000000"/>
                </a:solidFill>
                <a:latin typeface="Arimo"/>
                <a:ea typeface="Arimo"/>
                <a:cs typeface="Arimo"/>
                <a:sym typeface="Arimo"/>
              </a:rPr>
              <a:t>Comunicación y colaboración</a:t>
            </a:r>
            <a:endParaRPr/>
          </a:p>
        </p:txBody>
      </p:sp>
      <p:sp>
        <p:nvSpPr>
          <p:cNvPr id="197" name="Google Shape;197;p1"/>
          <p:cNvSpPr/>
          <p:nvPr/>
        </p:nvSpPr>
        <p:spPr>
          <a:xfrm>
            <a:off x="4288588" y="8351094"/>
            <a:ext cx="1697831" cy="984249"/>
          </a:xfrm>
          <a:custGeom>
            <a:rect b="b" l="l" r="r" t="t"/>
            <a:pathLst>
              <a:path extrusionOk="0" h="984249" w="1697831">
                <a:moveTo>
                  <a:pt x="0" y="0"/>
                </a:moveTo>
                <a:lnTo>
                  <a:pt x="1697831" y="0"/>
                </a:lnTo>
                <a:lnTo>
                  <a:pt x="1697831" y="984249"/>
                </a:lnTo>
                <a:lnTo>
                  <a:pt x="0" y="984249"/>
                </a:lnTo>
                <a:lnTo>
                  <a:pt x="0" y="0"/>
                </a:lnTo>
                <a:close/>
              </a:path>
            </a:pathLst>
          </a:custGeom>
          <a:blipFill rotWithShape="1">
            <a:blip r:embed="rId2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 name="Google Shape;198;p1"/>
          <p:cNvSpPr txBox="1"/>
          <p:nvPr/>
        </p:nvSpPr>
        <p:spPr>
          <a:xfrm>
            <a:off x="3513253" y="2745480"/>
            <a:ext cx="11217091" cy="8953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s-ES" sz="3500">
                <a:solidFill>
                  <a:srgbClr val="000000"/>
                </a:solidFill>
                <a:latin typeface="Arimo"/>
                <a:ea typeface="Arimo"/>
                <a:cs typeface="Arimo"/>
                <a:sym typeface="Arimo"/>
              </a:rPr>
              <a:t>La UE como hogar solidario para menores tutelados</a:t>
            </a:r>
            <a:endParaRPr/>
          </a:p>
          <a:p>
            <a:pPr indent="0" lvl="0" marL="0" marR="0" rtl="0" algn="ctr">
              <a:lnSpc>
                <a:spcPct val="120009"/>
              </a:lnSpc>
              <a:spcBef>
                <a:spcPts val="0"/>
              </a:spcBef>
              <a:spcAft>
                <a:spcPts val="0"/>
              </a:spcAft>
              <a:buNone/>
            </a:pPr>
            <a:r>
              <a:rPr lang="es-ES" sz="2199">
                <a:solidFill>
                  <a:srgbClr val="000000"/>
                </a:solidFill>
                <a:latin typeface="Trebuchet MS"/>
                <a:ea typeface="Trebuchet MS"/>
                <a:cs typeface="Trebuchet MS"/>
                <a:sym typeface="Trebuchet MS"/>
              </a:rPr>
              <a:t>Proyecto Erasmus+ n.o 2023-2-IT03-KA220-YOU-000184370</a:t>
            </a:r>
            <a:endParaRPr/>
          </a:p>
        </p:txBody>
      </p:sp>
      <p:sp>
        <p:nvSpPr>
          <p:cNvPr id="199" name="Google Shape;199;p1"/>
          <p:cNvSpPr/>
          <p:nvPr/>
        </p:nvSpPr>
        <p:spPr>
          <a:xfrm>
            <a:off x="15791983" y="1706190"/>
            <a:ext cx="1990725" cy="2095500"/>
          </a:xfrm>
          <a:custGeom>
            <a:rect b="b" l="l" r="r" t="t"/>
            <a:pathLst>
              <a:path extrusionOk="0" h="2794000" w="2654300">
                <a:moveTo>
                  <a:pt x="0" y="0"/>
                </a:moveTo>
                <a:lnTo>
                  <a:pt x="2654300" y="0"/>
                </a:lnTo>
                <a:lnTo>
                  <a:pt x="2654300" y="2794000"/>
                </a:lnTo>
                <a:lnTo>
                  <a:pt x="0" y="2794000"/>
                </a:lnTo>
                <a:lnTo>
                  <a:pt x="0" y="0"/>
                </a:lnTo>
                <a:close/>
              </a:path>
            </a:pathLst>
          </a:custGeom>
          <a:blipFill rotWithShape="1">
            <a:blip r:embed="rId23">
              <a:alphaModFix/>
            </a:blip>
            <a:stretch>
              <a:fillRect b="0" l="-1945" r="-194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4" name="Shape 204"/>
        <p:cNvGrpSpPr/>
        <p:nvPr/>
      </p:nvGrpSpPr>
      <p:grpSpPr>
        <a:xfrm>
          <a:off x="0" y="0"/>
          <a:ext cx="0" cy="0"/>
          <a:chOff x="0" y="0"/>
          <a:chExt cx="0" cy="0"/>
        </a:xfrm>
      </p:grpSpPr>
      <p:sp>
        <p:nvSpPr>
          <p:cNvPr id="205" name="Google Shape;205;p2"/>
          <p:cNvSpPr/>
          <p:nvPr/>
        </p:nvSpPr>
        <p:spPr>
          <a:xfrm>
            <a:off x="0" y="0"/>
            <a:ext cx="18288000" cy="1028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206" name="Google Shape;206;p2"/>
          <p:cNvSpPr/>
          <p:nvPr/>
        </p:nvSpPr>
        <p:spPr>
          <a:xfrm>
            <a:off x="458" y="0"/>
            <a:ext cx="18287543" cy="1028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207" name="Google Shape;207;p2"/>
          <p:cNvSpPr txBox="1"/>
          <p:nvPr>
            <p:ph type="title"/>
          </p:nvPr>
        </p:nvSpPr>
        <p:spPr>
          <a:xfrm>
            <a:off x="9141158" y="1204433"/>
            <a:ext cx="7466964" cy="218107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5400"/>
              <a:buFont typeface="Play"/>
              <a:buNone/>
            </a:pPr>
            <a:r>
              <a:rPr lang="es-ES" sz="5400">
                <a:solidFill>
                  <a:schemeClr val="dk2"/>
                </a:solidFill>
              </a:rPr>
              <a:t>En este módulo hablaremos sobre:</a:t>
            </a:r>
            <a:endParaRPr/>
          </a:p>
        </p:txBody>
      </p:sp>
      <p:pic>
        <p:nvPicPr>
          <p:cNvPr descr="Chat" id="208" name="Google Shape;208;p2"/>
          <p:cNvPicPr preferRelativeResize="0"/>
          <p:nvPr/>
        </p:nvPicPr>
        <p:blipFill rotWithShape="1">
          <a:blip r:embed="rId3">
            <a:alphaModFix/>
          </a:blip>
          <a:srcRect b="0" l="0" r="0" t="0"/>
          <a:stretch/>
        </p:blipFill>
        <p:spPr>
          <a:xfrm>
            <a:off x="1030427" y="2690770"/>
            <a:ext cx="5430032" cy="5430032"/>
          </a:xfrm>
          <a:prstGeom prst="rect">
            <a:avLst/>
          </a:prstGeom>
          <a:noFill/>
          <a:ln>
            <a:noFill/>
          </a:ln>
        </p:spPr>
      </p:pic>
      <p:sp>
        <p:nvSpPr>
          <p:cNvPr id="209" name="Google Shape;209;p2"/>
          <p:cNvSpPr txBox="1"/>
          <p:nvPr>
            <p:ph idx="1" type="body"/>
          </p:nvPr>
        </p:nvSpPr>
        <p:spPr>
          <a:xfrm>
            <a:off x="8491820" y="3632524"/>
            <a:ext cx="9056592" cy="5458934"/>
          </a:xfrm>
          <a:prstGeom prst="rect">
            <a:avLst/>
          </a:prstGeom>
          <a:noFill/>
          <a:ln>
            <a:noFill/>
          </a:ln>
        </p:spPr>
        <p:txBody>
          <a:bodyPr anchorCtr="0" anchor="ctr" bIns="45700" lIns="91425" spcFirstLastPara="1" rIns="91425" wrap="square" tIns="45700">
            <a:normAutofit fontScale="92500" lnSpcReduction="10000"/>
          </a:bodyPr>
          <a:lstStyle/>
          <a:p>
            <a:pPr indent="-514350" lvl="0" marL="514350" rtl="0" algn="l">
              <a:lnSpc>
                <a:spcPct val="90000"/>
              </a:lnSpc>
              <a:spcBef>
                <a:spcPts val="0"/>
              </a:spcBef>
              <a:spcAft>
                <a:spcPts val="0"/>
              </a:spcAft>
              <a:buClr>
                <a:schemeClr val="dk2"/>
              </a:buClr>
              <a:buSzPct val="28828"/>
              <a:buFont typeface="Noto Sans Symbols"/>
              <a:buChar char="∙"/>
            </a:pPr>
            <a:r>
              <a:rPr lang="es-ES" sz="3750">
                <a:solidFill>
                  <a:schemeClr val="dk2"/>
                </a:solidFill>
                <a:latin typeface="Times New Roman"/>
                <a:ea typeface="Times New Roman"/>
                <a:cs typeface="Times New Roman"/>
                <a:sym typeface="Times New Roman"/>
              </a:rPr>
              <a:t>Tecnologías digitales para la colaboración</a:t>
            </a:r>
            <a:endParaRPr/>
          </a:p>
          <a:p>
            <a:pPr indent="-428625" lvl="1" marL="1114425" rtl="0" algn="l">
              <a:lnSpc>
                <a:spcPct val="90000"/>
              </a:lnSpc>
              <a:spcBef>
                <a:spcPts val="0"/>
              </a:spcBef>
              <a:spcAft>
                <a:spcPts val="0"/>
              </a:spcAft>
              <a:buClr>
                <a:schemeClr val="dk2"/>
              </a:buClr>
              <a:buSzPct val="28828"/>
              <a:buFont typeface="Courier New"/>
              <a:buChar char="o"/>
            </a:pPr>
            <a:r>
              <a:rPr lang="es-ES" sz="3750">
                <a:solidFill>
                  <a:schemeClr val="dk2"/>
                </a:solidFill>
                <a:latin typeface="Times New Roman"/>
                <a:ea typeface="Times New Roman"/>
                <a:cs typeface="Times New Roman"/>
                <a:sym typeface="Times New Roman"/>
              </a:rPr>
              <a:t>Herramientas para la comunicación y la colaboración</a:t>
            </a:r>
            <a:endParaRPr/>
          </a:p>
          <a:p>
            <a:pPr indent="-342900" lvl="2" marL="1714500" rtl="0" algn="l">
              <a:lnSpc>
                <a:spcPct val="90000"/>
              </a:lnSpc>
              <a:spcBef>
                <a:spcPts val="0"/>
              </a:spcBef>
              <a:spcAft>
                <a:spcPts val="0"/>
              </a:spcAft>
              <a:buClr>
                <a:schemeClr val="dk2"/>
              </a:buClr>
              <a:buSzPct val="28828"/>
              <a:buFont typeface="Noto Sans Symbols"/>
              <a:buChar char="▪"/>
            </a:pPr>
            <a:r>
              <a:rPr lang="es-ES" sz="3750">
                <a:solidFill>
                  <a:schemeClr val="dk2"/>
                </a:solidFill>
                <a:latin typeface="Times New Roman"/>
                <a:ea typeface="Times New Roman"/>
                <a:cs typeface="Times New Roman"/>
                <a:sym typeface="Times New Roman"/>
              </a:rPr>
              <a:t>correo electrónico, mensajería instantánea, videoconferencia, redes sociales </a:t>
            </a:r>
            <a:endParaRPr/>
          </a:p>
          <a:p>
            <a:pPr indent="-428625" lvl="1" marL="1114425" rtl="0" algn="l">
              <a:lnSpc>
                <a:spcPct val="90000"/>
              </a:lnSpc>
              <a:spcBef>
                <a:spcPts val="0"/>
              </a:spcBef>
              <a:spcAft>
                <a:spcPts val="0"/>
              </a:spcAft>
              <a:buClr>
                <a:schemeClr val="dk2"/>
              </a:buClr>
              <a:buSzPct val="28828"/>
              <a:buFont typeface="Courier New"/>
              <a:buChar char="o"/>
            </a:pPr>
            <a:r>
              <a:rPr lang="es-ES" sz="3750">
                <a:solidFill>
                  <a:schemeClr val="dk2"/>
                </a:solidFill>
                <a:latin typeface="Times New Roman"/>
                <a:ea typeface="Times New Roman"/>
                <a:cs typeface="Times New Roman"/>
                <a:sym typeface="Times New Roman"/>
              </a:rPr>
              <a:t>Uso de servicios digitales públicos y privados</a:t>
            </a:r>
            <a:endParaRPr/>
          </a:p>
          <a:p>
            <a:pPr indent="-342900" lvl="2" marL="1714500" rtl="0" algn="l">
              <a:lnSpc>
                <a:spcPct val="90000"/>
              </a:lnSpc>
              <a:spcBef>
                <a:spcPts val="0"/>
              </a:spcBef>
              <a:spcAft>
                <a:spcPts val="0"/>
              </a:spcAft>
              <a:buClr>
                <a:schemeClr val="dk2"/>
              </a:buClr>
              <a:buSzPct val="28828"/>
              <a:buFont typeface="Noto Sans Symbols"/>
              <a:buChar char="▪"/>
            </a:pPr>
            <a:r>
              <a:rPr lang="es-ES" sz="3750">
                <a:solidFill>
                  <a:schemeClr val="dk2"/>
                </a:solidFill>
                <a:latin typeface="Times New Roman"/>
                <a:ea typeface="Times New Roman"/>
                <a:cs typeface="Times New Roman"/>
                <a:sym typeface="Times New Roman"/>
              </a:rPr>
              <a:t>Bibliotecas, sitios gubernamentales y aplicaciones</a:t>
            </a:r>
            <a:endParaRPr/>
          </a:p>
          <a:p>
            <a:pPr indent="-428625" lvl="1" marL="1114425" rtl="0" algn="l">
              <a:lnSpc>
                <a:spcPct val="90000"/>
              </a:lnSpc>
              <a:spcBef>
                <a:spcPts val="0"/>
              </a:spcBef>
              <a:spcAft>
                <a:spcPts val="0"/>
              </a:spcAft>
              <a:buClr>
                <a:schemeClr val="dk2"/>
              </a:buClr>
              <a:buSzPct val="28828"/>
              <a:buFont typeface="Courier New"/>
              <a:buChar char="o"/>
            </a:pPr>
            <a:r>
              <a:rPr lang="es-ES" sz="3750">
                <a:solidFill>
                  <a:schemeClr val="dk2"/>
                </a:solidFill>
                <a:latin typeface="Times New Roman"/>
                <a:ea typeface="Times New Roman"/>
                <a:cs typeface="Times New Roman"/>
                <a:sym typeface="Times New Roman"/>
              </a:rPr>
              <a:t>Etiqueta de la comunicación digital</a:t>
            </a:r>
            <a:endParaRPr/>
          </a:p>
          <a:p>
            <a:pPr indent="-342900" lvl="2" marL="1714500" rtl="0" algn="l">
              <a:lnSpc>
                <a:spcPct val="90000"/>
              </a:lnSpc>
              <a:spcBef>
                <a:spcPts val="0"/>
              </a:spcBef>
              <a:spcAft>
                <a:spcPts val="0"/>
              </a:spcAft>
              <a:buClr>
                <a:schemeClr val="dk2"/>
              </a:buClr>
              <a:buSzPct val="28828"/>
              <a:buFont typeface="Noto Sans Symbols"/>
              <a:buChar char="▪"/>
            </a:pPr>
            <a:r>
              <a:rPr lang="es-ES" sz="3750">
                <a:solidFill>
                  <a:schemeClr val="dk2"/>
                </a:solidFill>
                <a:latin typeface="Times New Roman"/>
                <a:ea typeface="Times New Roman"/>
                <a:cs typeface="Times New Roman"/>
                <a:sym typeface="Times New Roman"/>
              </a:rPr>
              <a:t>Ser un buen ciudadano digital </a:t>
            </a:r>
            <a:endParaRPr/>
          </a:p>
        </p:txBody>
      </p:sp>
      <p:grpSp>
        <p:nvGrpSpPr>
          <p:cNvPr id="210" name="Google Shape;210;p2"/>
          <p:cNvGrpSpPr/>
          <p:nvPr/>
        </p:nvGrpSpPr>
        <p:grpSpPr>
          <a:xfrm flipH="1">
            <a:off x="3953" y="79495"/>
            <a:ext cx="8892911" cy="10207508"/>
            <a:chOff x="6095999" y="52996"/>
            <a:chExt cx="6093363" cy="6805005"/>
          </a:xfrm>
        </p:grpSpPr>
        <p:sp>
          <p:nvSpPr>
            <p:cNvPr id="211" name="Google Shape;211;p2"/>
            <p:cNvSpPr/>
            <p:nvPr/>
          </p:nvSpPr>
          <p:spPr>
            <a:xfrm>
              <a:off x="6096001" y="52996"/>
              <a:ext cx="6093361" cy="6805003"/>
            </a:xfrm>
            <a:custGeom>
              <a:rect b="b" l="l" r="r" t="t"/>
              <a:pathLst>
                <a:path extrusionOk="0" h="6578438" w="5890489">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212" name="Google Shape;212;p2"/>
            <p:cNvSpPr/>
            <p:nvPr/>
          </p:nvSpPr>
          <p:spPr>
            <a:xfrm>
              <a:off x="6095999" y="52997"/>
              <a:ext cx="6093363" cy="6805004"/>
            </a:xfrm>
            <a:custGeom>
              <a:rect b="b" l="l" r="r" t="t"/>
              <a:pathLst>
                <a:path extrusionOk="0" h="6578439" w="5890491">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213" name="Google Shape;213;p2"/>
            <p:cNvSpPr/>
            <p:nvPr/>
          </p:nvSpPr>
          <p:spPr>
            <a:xfrm>
              <a:off x="6096000" y="52997"/>
              <a:ext cx="6093362" cy="6805004"/>
            </a:xfrm>
            <a:custGeom>
              <a:rect b="b" l="l" r="r" t="t"/>
              <a:pathLst>
                <a:path extrusionOk="0" h="6578439" w="5890490">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
          <p:cNvSpPr txBox="1"/>
          <p:nvPr/>
        </p:nvSpPr>
        <p:spPr>
          <a:xfrm>
            <a:off x="1037844" y="1333690"/>
            <a:ext cx="8019288" cy="1802701"/>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6412">
                <a:solidFill>
                  <a:srgbClr val="000000"/>
                </a:solidFill>
                <a:latin typeface="Arimo"/>
                <a:ea typeface="Arimo"/>
                <a:cs typeface="Arimo"/>
                <a:sym typeface="Arimo"/>
              </a:rPr>
              <a:t>Elementos clave de la comunicación digital</a:t>
            </a:r>
            <a:endParaRPr/>
          </a:p>
        </p:txBody>
      </p:sp>
      <p:sp>
        <p:nvSpPr>
          <p:cNvPr id="223" name="Google Shape;223;p3"/>
          <p:cNvSpPr/>
          <p:nvPr/>
        </p:nvSpPr>
        <p:spPr>
          <a:xfrm>
            <a:off x="936342" y="3530727"/>
            <a:ext cx="4939792" cy="84582"/>
          </a:xfrm>
          <a:custGeom>
            <a:rect b="b" l="l" r="r" t="t"/>
            <a:pathLst>
              <a:path extrusionOk="0" h="84582" w="4939792">
                <a:moveTo>
                  <a:pt x="0" y="0"/>
                </a:moveTo>
                <a:lnTo>
                  <a:pt x="4939792" y="0"/>
                </a:lnTo>
                <a:lnTo>
                  <a:pt x="4939792" y="84582"/>
                </a:lnTo>
                <a:lnTo>
                  <a:pt x="0" y="8458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 name="Google Shape;224;p3"/>
          <p:cNvSpPr txBox="1"/>
          <p:nvPr/>
        </p:nvSpPr>
        <p:spPr>
          <a:xfrm>
            <a:off x="1037844" y="4008501"/>
            <a:ext cx="7045452" cy="2317242"/>
          </a:xfrm>
          <a:prstGeom prst="rect">
            <a:avLst/>
          </a:prstGeom>
          <a:noFill/>
          <a:ln>
            <a:noFill/>
          </a:ln>
        </p:spPr>
        <p:txBody>
          <a:bodyPr anchorCtr="0" anchor="t" bIns="0" lIns="0" spcFirstLastPara="1" rIns="0" wrap="square" tIns="0">
            <a:spAutoFit/>
          </a:bodyPr>
          <a:lstStyle/>
          <a:p>
            <a:pPr indent="0" lvl="0" marL="0" marR="0" rtl="0" algn="l">
              <a:lnSpc>
                <a:spcPct val="198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8000"/>
              </a:lnSpc>
              <a:spcBef>
                <a:spcPts val="0"/>
              </a:spcBef>
              <a:spcAft>
                <a:spcPts val="0"/>
              </a:spcAft>
              <a:buNone/>
            </a:pPr>
            <a:r>
              <a:rPr lang="es-ES" sz="3300">
                <a:solidFill>
                  <a:srgbClr val="000000"/>
                </a:solidFill>
                <a:latin typeface="Times New Roman"/>
                <a:ea typeface="Times New Roman"/>
                <a:cs typeface="Times New Roman"/>
                <a:sym typeface="Times New Roman"/>
              </a:rPr>
              <a:t>La comunicación digital es mucho más que escribir en una pantalla: se trata de comprender y respetar las reglas tácitas del mundo en línea. </a:t>
            </a:r>
            <a:endParaRPr/>
          </a:p>
        </p:txBody>
      </p:sp>
      <p:sp>
        <p:nvSpPr>
          <p:cNvPr id="225" name="Google Shape;225;p3"/>
          <p:cNvSpPr/>
          <p:nvPr/>
        </p:nvSpPr>
        <p:spPr>
          <a:xfrm>
            <a:off x="13661003" y="6938239"/>
            <a:ext cx="2146892" cy="2647968"/>
          </a:xfrm>
          <a:custGeom>
            <a:rect b="b" l="l" r="r" t="t"/>
            <a:pathLst>
              <a:path extrusionOk="0" h="2647968" w="2146892">
                <a:moveTo>
                  <a:pt x="0" y="0"/>
                </a:moveTo>
                <a:lnTo>
                  <a:pt x="2146891" y="0"/>
                </a:lnTo>
                <a:lnTo>
                  <a:pt x="2146891" y="2647968"/>
                </a:lnTo>
                <a:lnTo>
                  <a:pt x="0" y="264796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26" name="Google Shape;226;p3"/>
          <p:cNvGrpSpPr/>
          <p:nvPr/>
        </p:nvGrpSpPr>
        <p:grpSpPr>
          <a:xfrm rot="5400000">
            <a:off x="11490681" y="598251"/>
            <a:ext cx="2311051" cy="1875758"/>
            <a:chOff x="-635" y="0"/>
            <a:chExt cx="3081401" cy="2501011"/>
          </a:xfrm>
        </p:grpSpPr>
        <p:sp>
          <p:nvSpPr>
            <p:cNvPr id="227" name="Google Shape;227;p3"/>
            <p:cNvSpPr/>
            <p:nvPr/>
          </p:nvSpPr>
          <p:spPr>
            <a:xfrm>
              <a:off x="19050" y="19050"/>
              <a:ext cx="3042031" cy="2463038"/>
            </a:xfrm>
            <a:custGeom>
              <a:rect b="b" l="l" r="r" t="t"/>
              <a:pathLst>
                <a:path extrusionOk="0" h="2463038" w="3042031">
                  <a:moveTo>
                    <a:pt x="0" y="1231519"/>
                  </a:moveTo>
                  <a:lnTo>
                    <a:pt x="616712" y="0"/>
                  </a:lnTo>
                  <a:lnTo>
                    <a:pt x="2425319" y="0"/>
                  </a:lnTo>
                  <a:lnTo>
                    <a:pt x="3042031" y="1231519"/>
                  </a:lnTo>
                  <a:lnTo>
                    <a:pt x="2425319" y="2463038"/>
                  </a:lnTo>
                  <a:lnTo>
                    <a:pt x="616712" y="2463038"/>
                  </a:lnTo>
                  <a:close/>
                </a:path>
              </a:pathLst>
            </a:custGeom>
            <a:solidFill>
              <a:srgbClr val="4E95D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 name="Google Shape;228;p3"/>
            <p:cNvSpPr/>
            <p:nvPr/>
          </p:nvSpPr>
          <p:spPr>
            <a:xfrm>
              <a:off x="-635" y="0"/>
              <a:ext cx="3081401" cy="2501011"/>
            </a:xfrm>
            <a:custGeom>
              <a:rect b="b" l="l" r="r" t="t"/>
              <a:pathLst>
                <a:path extrusionOk="0" h="2501011" w="3081401">
                  <a:moveTo>
                    <a:pt x="2667" y="1241933"/>
                  </a:moveTo>
                  <a:lnTo>
                    <a:pt x="619379" y="10541"/>
                  </a:lnTo>
                  <a:cubicBezTo>
                    <a:pt x="622554" y="4064"/>
                    <a:pt x="629158" y="0"/>
                    <a:pt x="636397" y="0"/>
                  </a:cubicBezTo>
                  <a:lnTo>
                    <a:pt x="2445004" y="0"/>
                  </a:lnTo>
                  <a:cubicBezTo>
                    <a:pt x="2452243" y="0"/>
                    <a:pt x="2458847" y="4064"/>
                    <a:pt x="2462022" y="10541"/>
                  </a:cubicBezTo>
                  <a:lnTo>
                    <a:pt x="3078734" y="1242060"/>
                  </a:lnTo>
                  <a:cubicBezTo>
                    <a:pt x="3081401" y="1247394"/>
                    <a:pt x="3081401" y="1253744"/>
                    <a:pt x="3078734" y="1259078"/>
                  </a:cubicBezTo>
                  <a:lnTo>
                    <a:pt x="2462022" y="2490470"/>
                  </a:lnTo>
                  <a:cubicBezTo>
                    <a:pt x="2458847" y="2496947"/>
                    <a:pt x="2452243" y="2501011"/>
                    <a:pt x="2445004" y="2501011"/>
                  </a:cubicBezTo>
                  <a:lnTo>
                    <a:pt x="636397" y="2501011"/>
                  </a:lnTo>
                  <a:cubicBezTo>
                    <a:pt x="629158" y="2501011"/>
                    <a:pt x="622554" y="2496947"/>
                    <a:pt x="619379" y="2490470"/>
                  </a:cubicBezTo>
                  <a:lnTo>
                    <a:pt x="2667" y="1259078"/>
                  </a:lnTo>
                  <a:cubicBezTo>
                    <a:pt x="0" y="1253744"/>
                    <a:pt x="0" y="1247394"/>
                    <a:pt x="2667" y="1242060"/>
                  </a:cubicBezTo>
                  <a:moveTo>
                    <a:pt x="36703" y="1259078"/>
                  </a:moveTo>
                  <a:lnTo>
                    <a:pt x="19685" y="1250569"/>
                  </a:lnTo>
                  <a:lnTo>
                    <a:pt x="36703" y="1242060"/>
                  </a:lnTo>
                  <a:lnTo>
                    <a:pt x="653415" y="2473452"/>
                  </a:lnTo>
                  <a:lnTo>
                    <a:pt x="636397" y="2481961"/>
                  </a:lnTo>
                  <a:lnTo>
                    <a:pt x="636397" y="2462911"/>
                  </a:lnTo>
                  <a:lnTo>
                    <a:pt x="2445004" y="2462911"/>
                  </a:lnTo>
                  <a:lnTo>
                    <a:pt x="2445004" y="2481961"/>
                  </a:lnTo>
                  <a:lnTo>
                    <a:pt x="2427986" y="2473452"/>
                  </a:lnTo>
                  <a:lnTo>
                    <a:pt x="3044698" y="1241933"/>
                  </a:lnTo>
                  <a:lnTo>
                    <a:pt x="3061716" y="1250442"/>
                  </a:lnTo>
                  <a:lnTo>
                    <a:pt x="3044698" y="1258951"/>
                  </a:lnTo>
                  <a:lnTo>
                    <a:pt x="2427986" y="27559"/>
                  </a:lnTo>
                  <a:lnTo>
                    <a:pt x="2445004" y="19050"/>
                  </a:lnTo>
                  <a:lnTo>
                    <a:pt x="2445004" y="38100"/>
                  </a:lnTo>
                  <a:lnTo>
                    <a:pt x="636397" y="38100"/>
                  </a:lnTo>
                  <a:lnTo>
                    <a:pt x="636397" y="19050"/>
                  </a:lnTo>
                  <a:lnTo>
                    <a:pt x="653415" y="27559"/>
                  </a:lnTo>
                  <a:lnTo>
                    <a:pt x="36703" y="125907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29" name="Google Shape;229;p3"/>
          <p:cNvSpPr txBox="1"/>
          <p:nvPr/>
        </p:nvSpPr>
        <p:spPr>
          <a:xfrm>
            <a:off x="12043501" y="1193100"/>
            <a:ext cx="1210819" cy="682371"/>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lang="es-ES" sz="1650">
                <a:solidFill>
                  <a:srgbClr val="FFFFFF"/>
                </a:solidFill>
                <a:latin typeface="Arimo"/>
                <a:ea typeface="Arimo"/>
                <a:cs typeface="Arimo"/>
                <a:sym typeface="Arimo"/>
              </a:rPr>
              <a:t>Eliminar barreras geográficas</a:t>
            </a:r>
            <a:endParaRPr/>
          </a:p>
        </p:txBody>
      </p:sp>
      <p:grpSp>
        <p:nvGrpSpPr>
          <p:cNvPr id="230" name="Google Shape;230;p3"/>
          <p:cNvGrpSpPr/>
          <p:nvPr/>
        </p:nvGrpSpPr>
        <p:grpSpPr>
          <a:xfrm rot="5400000">
            <a:off x="9495706" y="598251"/>
            <a:ext cx="2311051" cy="1875758"/>
            <a:chOff x="-635" y="0"/>
            <a:chExt cx="3081401" cy="2501011"/>
          </a:xfrm>
        </p:grpSpPr>
        <p:sp>
          <p:nvSpPr>
            <p:cNvPr id="231" name="Google Shape;231;p3"/>
            <p:cNvSpPr/>
            <p:nvPr/>
          </p:nvSpPr>
          <p:spPr>
            <a:xfrm>
              <a:off x="19050" y="19050"/>
              <a:ext cx="3042031" cy="2463038"/>
            </a:xfrm>
            <a:custGeom>
              <a:rect b="b" l="l" r="r" t="t"/>
              <a:pathLst>
                <a:path extrusionOk="0" h="2463038" w="3042031">
                  <a:moveTo>
                    <a:pt x="0" y="1231519"/>
                  </a:moveTo>
                  <a:lnTo>
                    <a:pt x="616712" y="0"/>
                  </a:lnTo>
                  <a:lnTo>
                    <a:pt x="2425319" y="0"/>
                  </a:lnTo>
                  <a:lnTo>
                    <a:pt x="3042031" y="1231519"/>
                  </a:lnTo>
                  <a:lnTo>
                    <a:pt x="2425319" y="2463038"/>
                  </a:lnTo>
                  <a:lnTo>
                    <a:pt x="616712" y="2463038"/>
                  </a:lnTo>
                  <a:close/>
                </a:path>
              </a:pathLst>
            </a:custGeom>
            <a:solidFill>
              <a:srgbClr val="4E95D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3"/>
            <p:cNvSpPr/>
            <p:nvPr/>
          </p:nvSpPr>
          <p:spPr>
            <a:xfrm>
              <a:off x="-635" y="0"/>
              <a:ext cx="3081401" cy="2501011"/>
            </a:xfrm>
            <a:custGeom>
              <a:rect b="b" l="l" r="r" t="t"/>
              <a:pathLst>
                <a:path extrusionOk="0" h="2501011" w="3081401">
                  <a:moveTo>
                    <a:pt x="2667" y="1241933"/>
                  </a:moveTo>
                  <a:lnTo>
                    <a:pt x="619379" y="10541"/>
                  </a:lnTo>
                  <a:cubicBezTo>
                    <a:pt x="622554" y="4064"/>
                    <a:pt x="629158" y="0"/>
                    <a:pt x="636397" y="0"/>
                  </a:cubicBezTo>
                  <a:lnTo>
                    <a:pt x="2445004" y="0"/>
                  </a:lnTo>
                  <a:cubicBezTo>
                    <a:pt x="2452243" y="0"/>
                    <a:pt x="2458847" y="4064"/>
                    <a:pt x="2462022" y="10541"/>
                  </a:cubicBezTo>
                  <a:lnTo>
                    <a:pt x="3078734" y="1242060"/>
                  </a:lnTo>
                  <a:cubicBezTo>
                    <a:pt x="3081401" y="1247394"/>
                    <a:pt x="3081401" y="1253744"/>
                    <a:pt x="3078734" y="1259078"/>
                  </a:cubicBezTo>
                  <a:lnTo>
                    <a:pt x="2462022" y="2490470"/>
                  </a:lnTo>
                  <a:cubicBezTo>
                    <a:pt x="2458847" y="2496947"/>
                    <a:pt x="2452243" y="2501011"/>
                    <a:pt x="2445004" y="2501011"/>
                  </a:cubicBezTo>
                  <a:lnTo>
                    <a:pt x="636397" y="2501011"/>
                  </a:lnTo>
                  <a:cubicBezTo>
                    <a:pt x="629158" y="2501011"/>
                    <a:pt x="622554" y="2496947"/>
                    <a:pt x="619379" y="2490470"/>
                  </a:cubicBezTo>
                  <a:lnTo>
                    <a:pt x="2667" y="1259078"/>
                  </a:lnTo>
                  <a:cubicBezTo>
                    <a:pt x="0" y="1253744"/>
                    <a:pt x="0" y="1247394"/>
                    <a:pt x="2667" y="1242060"/>
                  </a:cubicBezTo>
                  <a:moveTo>
                    <a:pt x="36703" y="1259078"/>
                  </a:moveTo>
                  <a:lnTo>
                    <a:pt x="19685" y="1250569"/>
                  </a:lnTo>
                  <a:lnTo>
                    <a:pt x="36703" y="1242060"/>
                  </a:lnTo>
                  <a:lnTo>
                    <a:pt x="653415" y="2473452"/>
                  </a:lnTo>
                  <a:lnTo>
                    <a:pt x="636397" y="2481961"/>
                  </a:lnTo>
                  <a:lnTo>
                    <a:pt x="636397" y="2462911"/>
                  </a:lnTo>
                  <a:lnTo>
                    <a:pt x="2445004" y="2462911"/>
                  </a:lnTo>
                  <a:lnTo>
                    <a:pt x="2445004" y="2481961"/>
                  </a:lnTo>
                  <a:lnTo>
                    <a:pt x="2427986" y="2473452"/>
                  </a:lnTo>
                  <a:lnTo>
                    <a:pt x="3044698" y="1241933"/>
                  </a:lnTo>
                  <a:lnTo>
                    <a:pt x="3061716" y="1250442"/>
                  </a:lnTo>
                  <a:lnTo>
                    <a:pt x="3044698" y="1258951"/>
                  </a:lnTo>
                  <a:lnTo>
                    <a:pt x="2427986" y="27559"/>
                  </a:lnTo>
                  <a:lnTo>
                    <a:pt x="2445004" y="19050"/>
                  </a:lnTo>
                  <a:lnTo>
                    <a:pt x="2445004" y="38100"/>
                  </a:lnTo>
                  <a:lnTo>
                    <a:pt x="636397" y="38100"/>
                  </a:lnTo>
                  <a:lnTo>
                    <a:pt x="636397" y="19050"/>
                  </a:lnTo>
                  <a:lnTo>
                    <a:pt x="653415" y="27559"/>
                  </a:lnTo>
                  <a:lnTo>
                    <a:pt x="36703" y="125907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33" name="Google Shape;233;p3"/>
          <p:cNvGrpSpPr/>
          <p:nvPr/>
        </p:nvGrpSpPr>
        <p:grpSpPr>
          <a:xfrm rot="5400000">
            <a:off x="10489371" y="2534810"/>
            <a:ext cx="2311051" cy="1875758"/>
            <a:chOff x="-635" y="0"/>
            <a:chExt cx="3081401" cy="2501011"/>
          </a:xfrm>
        </p:grpSpPr>
        <p:sp>
          <p:nvSpPr>
            <p:cNvPr id="234" name="Google Shape;234;p3"/>
            <p:cNvSpPr/>
            <p:nvPr/>
          </p:nvSpPr>
          <p:spPr>
            <a:xfrm>
              <a:off x="19050" y="19050"/>
              <a:ext cx="3042031" cy="2463038"/>
            </a:xfrm>
            <a:custGeom>
              <a:rect b="b" l="l" r="r" t="t"/>
              <a:pathLst>
                <a:path extrusionOk="0" h="2463038" w="3042031">
                  <a:moveTo>
                    <a:pt x="0" y="1231519"/>
                  </a:moveTo>
                  <a:lnTo>
                    <a:pt x="616712" y="0"/>
                  </a:lnTo>
                  <a:lnTo>
                    <a:pt x="2425319" y="0"/>
                  </a:lnTo>
                  <a:lnTo>
                    <a:pt x="3042031" y="1231519"/>
                  </a:lnTo>
                  <a:lnTo>
                    <a:pt x="2425319" y="2463038"/>
                  </a:lnTo>
                  <a:lnTo>
                    <a:pt x="616712" y="2463038"/>
                  </a:lnTo>
                  <a:close/>
                </a:path>
              </a:pathLst>
            </a:custGeom>
            <a:solidFill>
              <a:srgbClr val="4E95D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5" name="Google Shape;235;p3"/>
            <p:cNvSpPr/>
            <p:nvPr/>
          </p:nvSpPr>
          <p:spPr>
            <a:xfrm>
              <a:off x="-635" y="0"/>
              <a:ext cx="3081401" cy="2501011"/>
            </a:xfrm>
            <a:custGeom>
              <a:rect b="b" l="l" r="r" t="t"/>
              <a:pathLst>
                <a:path extrusionOk="0" h="2501011" w="3081401">
                  <a:moveTo>
                    <a:pt x="2667" y="1241933"/>
                  </a:moveTo>
                  <a:lnTo>
                    <a:pt x="619379" y="10541"/>
                  </a:lnTo>
                  <a:cubicBezTo>
                    <a:pt x="622554" y="4064"/>
                    <a:pt x="629158" y="0"/>
                    <a:pt x="636397" y="0"/>
                  </a:cubicBezTo>
                  <a:lnTo>
                    <a:pt x="2445004" y="0"/>
                  </a:lnTo>
                  <a:cubicBezTo>
                    <a:pt x="2452243" y="0"/>
                    <a:pt x="2458847" y="4064"/>
                    <a:pt x="2462022" y="10541"/>
                  </a:cubicBezTo>
                  <a:lnTo>
                    <a:pt x="3078734" y="1242060"/>
                  </a:lnTo>
                  <a:cubicBezTo>
                    <a:pt x="3081401" y="1247394"/>
                    <a:pt x="3081401" y="1253744"/>
                    <a:pt x="3078734" y="1259078"/>
                  </a:cubicBezTo>
                  <a:lnTo>
                    <a:pt x="2462022" y="2490470"/>
                  </a:lnTo>
                  <a:cubicBezTo>
                    <a:pt x="2458847" y="2496947"/>
                    <a:pt x="2452243" y="2501011"/>
                    <a:pt x="2445004" y="2501011"/>
                  </a:cubicBezTo>
                  <a:lnTo>
                    <a:pt x="636397" y="2501011"/>
                  </a:lnTo>
                  <a:cubicBezTo>
                    <a:pt x="629158" y="2501011"/>
                    <a:pt x="622554" y="2496947"/>
                    <a:pt x="619379" y="2490470"/>
                  </a:cubicBezTo>
                  <a:lnTo>
                    <a:pt x="2667" y="1259078"/>
                  </a:lnTo>
                  <a:cubicBezTo>
                    <a:pt x="0" y="1253744"/>
                    <a:pt x="0" y="1247394"/>
                    <a:pt x="2667" y="1242060"/>
                  </a:cubicBezTo>
                  <a:moveTo>
                    <a:pt x="36703" y="1259078"/>
                  </a:moveTo>
                  <a:lnTo>
                    <a:pt x="19685" y="1250569"/>
                  </a:lnTo>
                  <a:lnTo>
                    <a:pt x="36703" y="1242060"/>
                  </a:lnTo>
                  <a:lnTo>
                    <a:pt x="653415" y="2473452"/>
                  </a:lnTo>
                  <a:lnTo>
                    <a:pt x="636397" y="2481961"/>
                  </a:lnTo>
                  <a:lnTo>
                    <a:pt x="636397" y="2462911"/>
                  </a:lnTo>
                  <a:lnTo>
                    <a:pt x="2445004" y="2462911"/>
                  </a:lnTo>
                  <a:lnTo>
                    <a:pt x="2445004" y="2481961"/>
                  </a:lnTo>
                  <a:lnTo>
                    <a:pt x="2427986" y="2473452"/>
                  </a:lnTo>
                  <a:lnTo>
                    <a:pt x="3044698" y="1241933"/>
                  </a:lnTo>
                  <a:lnTo>
                    <a:pt x="3061716" y="1250442"/>
                  </a:lnTo>
                  <a:lnTo>
                    <a:pt x="3044698" y="1258951"/>
                  </a:lnTo>
                  <a:lnTo>
                    <a:pt x="2427986" y="27559"/>
                  </a:lnTo>
                  <a:lnTo>
                    <a:pt x="2445004" y="19050"/>
                  </a:lnTo>
                  <a:lnTo>
                    <a:pt x="2445004" y="38100"/>
                  </a:lnTo>
                  <a:lnTo>
                    <a:pt x="636397" y="38100"/>
                  </a:lnTo>
                  <a:lnTo>
                    <a:pt x="636397" y="19050"/>
                  </a:lnTo>
                  <a:lnTo>
                    <a:pt x="653415" y="27559"/>
                  </a:lnTo>
                  <a:lnTo>
                    <a:pt x="36703" y="125907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36" name="Google Shape;236;p3"/>
          <p:cNvSpPr txBox="1"/>
          <p:nvPr/>
        </p:nvSpPr>
        <p:spPr>
          <a:xfrm>
            <a:off x="11042192" y="3259389"/>
            <a:ext cx="1210819" cy="422910"/>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lang="es-ES" sz="1500">
                <a:solidFill>
                  <a:srgbClr val="FFFFFF"/>
                </a:solidFill>
                <a:latin typeface="Arimo"/>
                <a:ea typeface="Arimo"/>
                <a:cs typeface="Arimo"/>
                <a:sym typeface="Arimo"/>
              </a:rPr>
              <a:t>Comunicación en tiempo real</a:t>
            </a:r>
            <a:endParaRPr/>
          </a:p>
        </p:txBody>
      </p:sp>
      <p:grpSp>
        <p:nvGrpSpPr>
          <p:cNvPr id="237" name="Google Shape;237;p3"/>
          <p:cNvGrpSpPr/>
          <p:nvPr/>
        </p:nvGrpSpPr>
        <p:grpSpPr>
          <a:xfrm rot="5400000">
            <a:off x="12484346" y="2534810"/>
            <a:ext cx="2311051" cy="1875758"/>
            <a:chOff x="-635" y="0"/>
            <a:chExt cx="3081401" cy="2501011"/>
          </a:xfrm>
        </p:grpSpPr>
        <p:sp>
          <p:nvSpPr>
            <p:cNvPr id="238" name="Google Shape;238;p3"/>
            <p:cNvSpPr/>
            <p:nvPr/>
          </p:nvSpPr>
          <p:spPr>
            <a:xfrm>
              <a:off x="19050" y="19050"/>
              <a:ext cx="3042031" cy="2463038"/>
            </a:xfrm>
            <a:custGeom>
              <a:rect b="b" l="l" r="r" t="t"/>
              <a:pathLst>
                <a:path extrusionOk="0" h="2463038" w="3042031">
                  <a:moveTo>
                    <a:pt x="0" y="1231519"/>
                  </a:moveTo>
                  <a:lnTo>
                    <a:pt x="616712" y="0"/>
                  </a:lnTo>
                  <a:lnTo>
                    <a:pt x="2425319" y="0"/>
                  </a:lnTo>
                  <a:lnTo>
                    <a:pt x="3042031" y="1231519"/>
                  </a:lnTo>
                  <a:lnTo>
                    <a:pt x="2425319" y="2463038"/>
                  </a:lnTo>
                  <a:lnTo>
                    <a:pt x="616712" y="2463038"/>
                  </a:lnTo>
                  <a:close/>
                </a:path>
              </a:pathLst>
            </a:custGeom>
            <a:solidFill>
              <a:srgbClr val="4E95D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9" name="Google Shape;239;p3"/>
            <p:cNvSpPr/>
            <p:nvPr/>
          </p:nvSpPr>
          <p:spPr>
            <a:xfrm>
              <a:off x="-635" y="0"/>
              <a:ext cx="3081401" cy="2501011"/>
            </a:xfrm>
            <a:custGeom>
              <a:rect b="b" l="l" r="r" t="t"/>
              <a:pathLst>
                <a:path extrusionOk="0" h="2501011" w="3081401">
                  <a:moveTo>
                    <a:pt x="2667" y="1241933"/>
                  </a:moveTo>
                  <a:lnTo>
                    <a:pt x="619379" y="10541"/>
                  </a:lnTo>
                  <a:cubicBezTo>
                    <a:pt x="622554" y="4064"/>
                    <a:pt x="629158" y="0"/>
                    <a:pt x="636397" y="0"/>
                  </a:cubicBezTo>
                  <a:lnTo>
                    <a:pt x="2445004" y="0"/>
                  </a:lnTo>
                  <a:cubicBezTo>
                    <a:pt x="2452243" y="0"/>
                    <a:pt x="2458847" y="4064"/>
                    <a:pt x="2462022" y="10541"/>
                  </a:cubicBezTo>
                  <a:lnTo>
                    <a:pt x="3078734" y="1242060"/>
                  </a:lnTo>
                  <a:cubicBezTo>
                    <a:pt x="3081401" y="1247394"/>
                    <a:pt x="3081401" y="1253744"/>
                    <a:pt x="3078734" y="1259078"/>
                  </a:cubicBezTo>
                  <a:lnTo>
                    <a:pt x="2462022" y="2490470"/>
                  </a:lnTo>
                  <a:cubicBezTo>
                    <a:pt x="2458847" y="2496947"/>
                    <a:pt x="2452243" y="2501011"/>
                    <a:pt x="2445004" y="2501011"/>
                  </a:cubicBezTo>
                  <a:lnTo>
                    <a:pt x="636397" y="2501011"/>
                  </a:lnTo>
                  <a:cubicBezTo>
                    <a:pt x="629158" y="2501011"/>
                    <a:pt x="622554" y="2496947"/>
                    <a:pt x="619379" y="2490470"/>
                  </a:cubicBezTo>
                  <a:lnTo>
                    <a:pt x="2667" y="1259078"/>
                  </a:lnTo>
                  <a:cubicBezTo>
                    <a:pt x="0" y="1253744"/>
                    <a:pt x="0" y="1247394"/>
                    <a:pt x="2667" y="1242060"/>
                  </a:cubicBezTo>
                  <a:moveTo>
                    <a:pt x="36703" y="1259078"/>
                  </a:moveTo>
                  <a:lnTo>
                    <a:pt x="19685" y="1250569"/>
                  </a:lnTo>
                  <a:lnTo>
                    <a:pt x="36703" y="1242060"/>
                  </a:lnTo>
                  <a:lnTo>
                    <a:pt x="653415" y="2473452"/>
                  </a:lnTo>
                  <a:lnTo>
                    <a:pt x="636397" y="2481961"/>
                  </a:lnTo>
                  <a:lnTo>
                    <a:pt x="636397" y="2462911"/>
                  </a:lnTo>
                  <a:lnTo>
                    <a:pt x="2445004" y="2462911"/>
                  </a:lnTo>
                  <a:lnTo>
                    <a:pt x="2445004" y="2481961"/>
                  </a:lnTo>
                  <a:lnTo>
                    <a:pt x="2427986" y="2473452"/>
                  </a:lnTo>
                  <a:lnTo>
                    <a:pt x="3044698" y="1241933"/>
                  </a:lnTo>
                  <a:lnTo>
                    <a:pt x="3061716" y="1250442"/>
                  </a:lnTo>
                  <a:lnTo>
                    <a:pt x="3044698" y="1258951"/>
                  </a:lnTo>
                  <a:lnTo>
                    <a:pt x="2427986" y="27559"/>
                  </a:lnTo>
                  <a:lnTo>
                    <a:pt x="2445004" y="19050"/>
                  </a:lnTo>
                  <a:lnTo>
                    <a:pt x="2445004" y="38100"/>
                  </a:lnTo>
                  <a:lnTo>
                    <a:pt x="636397" y="38100"/>
                  </a:lnTo>
                  <a:lnTo>
                    <a:pt x="636397" y="19050"/>
                  </a:lnTo>
                  <a:lnTo>
                    <a:pt x="653415" y="27559"/>
                  </a:lnTo>
                  <a:lnTo>
                    <a:pt x="36703" y="125907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40" name="Google Shape;240;p3"/>
          <p:cNvGrpSpPr/>
          <p:nvPr/>
        </p:nvGrpSpPr>
        <p:grpSpPr>
          <a:xfrm rot="5400000">
            <a:off x="11490681" y="4471370"/>
            <a:ext cx="2311051" cy="1875758"/>
            <a:chOff x="-635" y="0"/>
            <a:chExt cx="3081401" cy="2501011"/>
          </a:xfrm>
        </p:grpSpPr>
        <p:sp>
          <p:nvSpPr>
            <p:cNvPr id="241" name="Google Shape;241;p3"/>
            <p:cNvSpPr/>
            <p:nvPr/>
          </p:nvSpPr>
          <p:spPr>
            <a:xfrm>
              <a:off x="19050" y="19050"/>
              <a:ext cx="3042031" cy="2463038"/>
            </a:xfrm>
            <a:custGeom>
              <a:rect b="b" l="l" r="r" t="t"/>
              <a:pathLst>
                <a:path extrusionOk="0" h="2463038" w="3042031">
                  <a:moveTo>
                    <a:pt x="0" y="1231519"/>
                  </a:moveTo>
                  <a:lnTo>
                    <a:pt x="616712" y="0"/>
                  </a:lnTo>
                  <a:lnTo>
                    <a:pt x="2425319" y="0"/>
                  </a:lnTo>
                  <a:lnTo>
                    <a:pt x="3042031" y="1231519"/>
                  </a:lnTo>
                  <a:lnTo>
                    <a:pt x="2425319" y="2463038"/>
                  </a:lnTo>
                  <a:lnTo>
                    <a:pt x="616712" y="2463038"/>
                  </a:lnTo>
                  <a:close/>
                </a:path>
              </a:pathLst>
            </a:custGeom>
            <a:solidFill>
              <a:srgbClr val="4E95D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 name="Google Shape;242;p3"/>
            <p:cNvSpPr/>
            <p:nvPr/>
          </p:nvSpPr>
          <p:spPr>
            <a:xfrm>
              <a:off x="-635" y="0"/>
              <a:ext cx="3081401" cy="2501011"/>
            </a:xfrm>
            <a:custGeom>
              <a:rect b="b" l="l" r="r" t="t"/>
              <a:pathLst>
                <a:path extrusionOk="0" h="2501011" w="3081401">
                  <a:moveTo>
                    <a:pt x="2667" y="1241933"/>
                  </a:moveTo>
                  <a:lnTo>
                    <a:pt x="619379" y="10541"/>
                  </a:lnTo>
                  <a:cubicBezTo>
                    <a:pt x="622554" y="4064"/>
                    <a:pt x="629158" y="0"/>
                    <a:pt x="636397" y="0"/>
                  </a:cubicBezTo>
                  <a:lnTo>
                    <a:pt x="2445004" y="0"/>
                  </a:lnTo>
                  <a:cubicBezTo>
                    <a:pt x="2452243" y="0"/>
                    <a:pt x="2458847" y="4064"/>
                    <a:pt x="2462022" y="10541"/>
                  </a:cubicBezTo>
                  <a:lnTo>
                    <a:pt x="3078734" y="1242060"/>
                  </a:lnTo>
                  <a:cubicBezTo>
                    <a:pt x="3081401" y="1247394"/>
                    <a:pt x="3081401" y="1253744"/>
                    <a:pt x="3078734" y="1259078"/>
                  </a:cubicBezTo>
                  <a:lnTo>
                    <a:pt x="2462022" y="2490470"/>
                  </a:lnTo>
                  <a:cubicBezTo>
                    <a:pt x="2458847" y="2496947"/>
                    <a:pt x="2452243" y="2501011"/>
                    <a:pt x="2445004" y="2501011"/>
                  </a:cubicBezTo>
                  <a:lnTo>
                    <a:pt x="636397" y="2501011"/>
                  </a:lnTo>
                  <a:cubicBezTo>
                    <a:pt x="629158" y="2501011"/>
                    <a:pt x="622554" y="2496947"/>
                    <a:pt x="619379" y="2490470"/>
                  </a:cubicBezTo>
                  <a:lnTo>
                    <a:pt x="2667" y="1259078"/>
                  </a:lnTo>
                  <a:cubicBezTo>
                    <a:pt x="0" y="1253744"/>
                    <a:pt x="0" y="1247394"/>
                    <a:pt x="2667" y="1242060"/>
                  </a:cubicBezTo>
                  <a:moveTo>
                    <a:pt x="36703" y="1259078"/>
                  </a:moveTo>
                  <a:lnTo>
                    <a:pt x="19685" y="1250569"/>
                  </a:lnTo>
                  <a:lnTo>
                    <a:pt x="36703" y="1242060"/>
                  </a:lnTo>
                  <a:lnTo>
                    <a:pt x="653415" y="2473452"/>
                  </a:lnTo>
                  <a:lnTo>
                    <a:pt x="636397" y="2481961"/>
                  </a:lnTo>
                  <a:lnTo>
                    <a:pt x="636397" y="2462911"/>
                  </a:lnTo>
                  <a:lnTo>
                    <a:pt x="2445004" y="2462911"/>
                  </a:lnTo>
                  <a:lnTo>
                    <a:pt x="2445004" y="2481961"/>
                  </a:lnTo>
                  <a:lnTo>
                    <a:pt x="2427986" y="2473452"/>
                  </a:lnTo>
                  <a:lnTo>
                    <a:pt x="3044698" y="1241933"/>
                  </a:lnTo>
                  <a:lnTo>
                    <a:pt x="3061716" y="1250442"/>
                  </a:lnTo>
                  <a:lnTo>
                    <a:pt x="3044698" y="1258951"/>
                  </a:lnTo>
                  <a:lnTo>
                    <a:pt x="2427986" y="27559"/>
                  </a:lnTo>
                  <a:lnTo>
                    <a:pt x="2445004" y="19050"/>
                  </a:lnTo>
                  <a:lnTo>
                    <a:pt x="2445004" y="38100"/>
                  </a:lnTo>
                  <a:lnTo>
                    <a:pt x="636397" y="38100"/>
                  </a:lnTo>
                  <a:lnTo>
                    <a:pt x="636397" y="19050"/>
                  </a:lnTo>
                  <a:lnTo>
                    <a:pt x="653415" y="27559"/>
                  </a:lnTo>
                  <a:lnTo>
                    <a:pt x="36703" y="125907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43" name="Google Shape;243;p3"/>
          <p:cNvSpPr txBox="1"/>
          <p:nvPr/>
        </p:nvSpPr>
        <p:spPr>
          <a:xfrm>
            <a:off x="12043501" y="5175755"/>
            <a:ext cx="1210819" cy="463296"/>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lang="es-ES" sz="1650">
                <a:solidFill>
                  <a:srgbClr val="FFFFFF"/>
                </a:solidFill>
                <a:latin typeface="Arimo"/>
                <a:ea typeface="Arimo"/>
                <a:cs typeface="Arimo"/>
                <a:sym typeface="Arimo"/>
              </a:rPr>
              <a:t>Flexible y conveniente</a:t>
            </a:r>
            <a:endParaRPr/>
          </a:p>
        </p:txBody>
      </p:sp>
      <p:grpSp>
        <p:nvGrpSpPr>
          <p:cNvPr id="244" name="Google Shape;244;p3"/>
          <p:cNvGrpSpPr/>
          <p:nvPr/>
        </p:nvGrpSpPr>
        <p:grpSpPr>
          <a:xfrm rot="5400000">
            <a:off x="9495706" y="4471370"/>
            <a:ext cx="2311051" cy="1875758"/>
            <a:chOff x="-635" y="0"/>
            <a:chExt cx="3081401" cy="2501011"/>
          </a:xfrm>
        </p:grpSpPr>
        <p:sp>
          <p:nvSpPr>
            <p:cNvPr id="245" name="Google Shape;245;p3"/>
            <p:cNvSpPr/>
            <p:nvPr/>
          </p:nvSpPr>
          <p:spPr>
            <a:xfrm>
              <a:off x="19050" y="19050"/>
              <a:ext cx="3042031" cy="2463038"/>
            </a:xfrm>
            <a:custGeom>
              <a:rect b="b" l="l" r="r" t="t"/>
              <a:pathLst>
                <a:path extrusionOk="0" h="2463038" w="3042031">
                  <a:moveTo>
                    <a:pt x="0" y="1231519"/>
                  </a:moveTo>
                  <a:lnTo>
                    <a:pt x="616712" y="0"/>
                  </a:lnTo>
                  <a:lnTo>
                    <a:pt x="2425319" y="0"/>
                  </a:lnTo>
                  <a:lnTo>
                    <a:pt x="3042031" y="1231519"/>
                  </a:lnTo>
                  <a:lnTo>
                    <a:pt x="2425319" y="2463038"/>
                  </a:lnTo>
                  <a:lnTo>
                    <a:pt x="616712" y="2463038"/>
                  </a:lnTo>
                  <a:close/>
                </a:path>
              </a:pathLst>
            </a:custGeom>
            <a:solidFill>
              <a:srgbClr val="4E95D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6" name="Google Shape;246;p3"/>
            <p:cNvSpPr/>
            <p:nvPr/>
          </p:nvSpPr>
          <p:spPr>
            <a:xfrm>
              <a:off x="-635" y="0"/>
              <a:ext cx="3081401" cy="2501011"/>
            </a:xfrm>
            <a:custGeom>
              <a:rect b="b" l="l" r="r" t="t"/>
              <a:pathLst>
                <a:path extrusionOk="0" h="2501011" w="3081401">
                  <a:moveTo>
                    <a:pt x="2667" y="1241933"/>
                  </a:moveTo>
                  <a:lnTo>
                    <a:pt x="619379" y="10541"/>
                  </a:lnTo>
                  <a:cubicBezTo>
                    <a:pt x="622554" y="4064"/>
                    <a:pt x="629158" y="0"/>
                    <a:pt x="636397" y="0"/>
                  </a:cubicBezTo>
                  <a:lnTo>
                    <a:pt x="2445004" y="0"/>
                  </a:lnTo>
                  <a:cubicBezTo>
                    <a:pt x="2452243" y="0"/>
                    <a:pt x="2458847" y="4064"/>
                    <a:pt x="2462022" y="10541"/>
                  </a:cubicBezTo>
                  <a:lnTo>
                    <a:pt x="3078734" y="1242060"/>
                  </a:lnTo>
                  <a:cubicBezTo>
                    <a:pt x="3081401" y="1247394"/>
                    <a:pt x="3081401" y="1253744"/>
                    <a:pt x="3078734" y="1259078"/>
                  </a:cubicBezTo>
                  <a:lnTo>
                    <a:pt x="2462022" y="2490470"/>
                  </a:lnTo>
                  <a:cubicBezTo>
                    <a:pt x="2458847" y="2496947"/>
                    <a:pt x="2452243" y="2501011"/>
                    <a:pt x="2445004" y="2501011"/>
                  </a:cubicBezTo>
                  <a:lnTo>
                    <a:pt x="636397" y="2501011"/>
                  </a:lnTo>
                  <a:cubicBezTo>
                    <a:pt x="629158" y="2501011"/>
                    <a:pt x="622554" y="2496947"/>
                    <a:pt x="619379" y="2490470"/>
                  </a:cubicBezTo>
                  <a:lnTo>
                    <a:pt x="2667" y="1259078"/>
                  </a:lnTo>
                  <a:cubicBezTo>
                    <a:pt x="0" y="1253744"/>
                    <a:pt x="0" y="1247394"/>
                    <a:pt x="2667" y="1242060"/>
                  </a:cubicBezTo>
                  <a:moveTo>
                    <a:pt x="36703" y="1259078"/>
                  </a:moveTo>
                  <a:lnTo>
                    <a:pt x="19685" y="1250569"/>
                  </a:lnTo>
                  <a:lnTo>
                    <a:pt x="36703" y="1242060"/>
                  </a:lnTo>
                  <a:lnTo>
                    <a:pt x="653415" y="2473452"/>
                  </a:lnTo>
                  <a:lnTo>
                    <a:pt x="636397" y="2481961"/>
                  </a:lnTo>
                  <a:lnTo>
                    <a:pt x="636397" y="2462911"/>
                  </a:lnTo>
                  <a:lnTo>
                    <a:pt x="2445004" y="2462911"/>
                  </a:lnTo>
                  <a:lnTo>
                    <a:pt x="2445004" y="2481961"/>
                  </a:lnTo>
                  <a:lnTo>
                    <a:pt x="2427986" y="2473452"/>
                  </a:lnTo>
                  <a:lnTo>
                    <a:pt x="3044698" y="1241933"/>
                  </a:lnTo>
                  <a:lnTo>
                    <a:pt x="3061716" y="1250442"/>
                  </a:lnTo>
                  <a:lnTo>
                    <a:pt x="3044698" y="1258951"/>
                  </a:lnTo>
                  <a:lnTo>
                    <a:pt x="2427986" y="27559"/>
                  </a:lnTo>
                  <a:lnTo>
                    <a:pt x="2445004" y="19050"/>
                  </a:lnTo>
                  <a:lnTo>
                    <a:pt x="2445004" y="38100"/>
                  </a:lnTo>
                  <a:lnTo>
                    <a:pt x="636397" y="38100"/>
                  </a:lnTo>
                  <a:lnTo>
                    <a:pt x="636397" y="19050"/>
                  </a:lnTo>
                  <a:lnTo>
                    <a:pt x="653415" y="27559"/>
                  </a:lnTo>
                  <a:lnTo>
                    <a:pt x="36703" y="125907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47" name="Google Shape;247;p3"/>
          <p:cNvGrpSpPr/>
          <p:nvPr/>
        </p:nvGrpSpPr>
        <p:grpSpPr>
          <a:xfrm rot="5400000">
            <a:off x="11111763" y="7137443"/>
            <a:ext cx="2652617" cy="2152365"/>
            <a:chOff x="-635" y="0"/>
            <a:chExt cx="3536823" cy="2869819"/>
          </a:xfrm>
        </p:grpSpPr>
        <p:sp>
          <p:nvSpPr>
            <p:cNvPr id="248" name="Google Shape;248;p3"/>
            <p:cNvSpPr/>
            <p:nvPr/>
          </p:nvSpPr>
          <p:spPr>
            <a:xfrm>
              <a:off x="19050" y="19050"/>
              <a:ext cx="3497453" cy="2831592"/>
            </a:xfrm>
            <a:custGeom>
              <a:rect b="b" l="l" r="r" t="t"/>
              <a:pathLst>
                <a:path extrusionOk="0" h="2831592" w="3497453">
                  <a:moveTo>
                    <a:pt x="0" y="1415796"/>
                  </a:moveTo>
                  <a:lnTo>
                    <a:pt x="708914" y="0"/>
                  </a:lnTo>
                  <a:lnTo>
                    <a:pt x="2788539" y="0"/>
                  </a:lnTo>
                  <a:lnTo>
                    <a:pt x="3497453" y="1415796"/>
                  </a:lnTo>
                  <a:lnTo>
                    <a:pt x="2788539" y="2831592"/>
                  </a:lnTo>
                  <a:lnTo>
                    <a:pt x="708914" y="2831592"/>
                  </a:lnTo>
                  <a:close/>
                </a:path>
              </a:pathLst>
            </a:custGeom>
            <a:solidFill>
              <a:srgbClr val="4E95D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 name="Google Shape;249;p3"/>
            <p:cNvSpPr/>
            <p:nvPr/>
          </p:nvSpPr>
          <p:spPr>
            <a:xfrm>
              <a:off x="-635" y="0"/>
              <a:ext cx="3536823" cy="2869819"/>
            </a:xfrm>
            <a:custGeom>
              <a:rect b="b" l="l" r="r" t="t"/>
              <a:pathLst>
                <a:path extrusionOk="0" h="2869819" w="3536823">
                  <a:moveTo>
                    <a:pt x="2667" y="1426337"/>
                  </a:moveTo>
                  <a:lnTo>
                    <a:pt x="711581" y="10541"/>
                  </a:lnTo>
                  <a:cubicBezTo>
                    <a:pt x="714756" y="4064"/>
                    <a:pt x="721360" y="0"/>
                    <a:pt x="728599" y="0"/>
                  </a:cubicBezTo>
                  <a:lnTo>
                    <a:pt x="2808224" y="0"/>
                  </a:lnTo>
                  <a:cubicBezTo>
                    <a:pt x="2815463" y="0"/>
                    <a:pt x="2822067" y="4064"/>
                    <a:pt x="2825242" y="10541"/>
                  </a:cubicBezTo>
                  <a:lnTo>
                    <a:pt x="3534156" y="1426337"/>
                  </a:lnTo>
                  <a:cubicBezTo>
                    <a:pt x="3536823" y="1431671"/>
                    <a:pt x="3536823" y="1438021"/>
                    <a:pt x="3534156" y="1443355"/>
                  </a:cubicBezTo>
                  <a:lnTo>
                    <a:pt x="2825242" y="2859278"/>
                  </a:lnTo>
                  <a:cubicBezTo>
                    <a:pt x="2822067" y="2865755"/>
                    <a:pt x="2815463" y="2869819"/>
                    <a:pt x="2808224" y="2869819"/>
                  </a:cubicBezTo>
                  <a:lnTo>
                    <a:pt x="728599" y="2869819"/>
                  </a:lnTo>
                  <a:cubicBezTo>
                    <a:pt x="721360" y="2869819"/>
                    <a:pt x="714756" y="2865755"/>
                    <a:pt x="711581" y="2859278"/>
                  </a:cubicBezTo>
                  <a:lnTo>
                    <a:pt x="2667" y="1443355"/>
                  </a:lnTo>
                  <a:cubicBezTo>
                    <a:pt x="0" y="1438021"/>
                    <a:pt x="0" y="1431671"/>
                    <a:pt x="2667" y="1426337"/>
                  </a:cubicBezTo>
                  <a:moveTo>
                    <a:pt x="36703" y="1443355"/>
                  </a:moveTo>
                  <a:lnTo>
                    <a:pt x="19685" y="1434846"/>
                  </a:lnTo>
                  <a:lnTo>
                    <a:pt x="36703" y="1426337"/>
                  </a:lnTo>
                  <a:lnTo>
                    <a:pt x="745617" y="2842133"/>
                  </a:lnTo>
                  <a:lnTo>
                    <a:pt x="728599" y="2850642"/>
                  </a:lnTo>
                  <a:lnTo>
                    <a:pt x="728599" y="2831592"/>
                  </a:lnTo>
                  <a:lnTo>
                    <a:pt x="2808224" y="2831592"/>
                  </a:lnTo>
                  <a:lnTo>
                    <a:pt x="2808224" y="2850642"/>
                  </a:lnTo>
                  <a:lnTo>
                    <a:pt x="2791206" y="2842133"/>
                  </a:lnTo>
                  <a:lnTo>
                    <a:pt x="3500120" y="1426337"/>
                  </a:lnTo>
                  <a:lnTo>
                    <a:pt x="3517138" y="1434846"/>
                  </a:lnTo>
                  <a:lnTo>
                    <a:pt x="3500120" y="1443355"/>
                  </a:lnTo>
                  <a:lnTo>
                    <a:pt x="2791206" y="27559"/>
                  </a:lnTo>
                  <a:lnTo>
                    <a:pt x="2808224" y="19050"/>
                  </a:lnTo>
                  <a:lnTo>
                    <a:pt x="2808224" y="38100"/>
                  </a:lnTo>
                  <a:lnTo>
                    <a:pt x="728599" y="38100"/>
                  </a:lnTo>
                  <a:lnTo>
                    <a:pt x="728599" y="19050"/>
                  </a:lnTo>
                  <a:lnTo>
                    <a:pt x="745617" y="27559"/>
                  </a:lnTo>
                  <a:lnTo>
                    <a:pt x="36703" y="144335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0" name="Google Shape;250;p3"/>
          <p:cNvSpPr txBox="1"/>
          <p:nvPr/>
        </p:nvSpPr>
        <p:spPr>
          <a:xfrm>
            <a:off x="11747891" y="7980129"/>
            <a:ext cx="1385835" cy="463296"/>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lang="es-ES" sz="1650">
                <a:solidFill>
                  <a:srgbClr val="FFFFFF"/>
                </a:solidFill>
                <a:latin typeface="Arimo"/>
                <a:ea typeface="Arimo"/>
                <a:cs typeface="Arimo"/>
                <a:sym typeface="Arimo"/>
              </a:rPr>
              <a:t>Amplía tu alcance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5" name="Shape 255"/>
        <p:cNvGrpSpPr/>
        <p:nvPr/>
      </p:nvGrpSpPr>
      <p:grpSpPr>
        <a:xfrm>
          <a:off x="0" y="0"/>
          <a:ext cx="0" cy="0"/>
          <a:chOff x="0" y="0"/>
          <a:chExt cx="0" cy="0"/>
        </a:xfrm>
      </p:grpSpPr>
      <p:sp>
        <p:nvSpPr>
          <p:cNvPr id="256" name="Google Shape;256;p4"/>
          <p:cNvSpPr/>
          <p:nvPr/>
        </p:nvSpPr>
        <p:spPr>
          <a:xfrm>
            <a:off x="0" y="0"/>
            <a:ext cx="18288000" cy="1028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257" name="Google Shape;257;p4"/>
          <p:cNvSpPr/>
          <p:nvPr/>
        </p:nvSpPr>
        <p:spPr>
          <a:xfrm>
            <a:off x="9144000" y="0"/>
            <a:ext cx="9144000" cy="10287000"/>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258" name="Google Shape;258;p4"/>
          <p:cNvSpPr txBox="1"/>
          <p:nvPr>
            <p:ph type="title"/>
          </p:nvPr>
        </p:nvSpPr>
        <p:spPr>
          <a:xfrm>
            <a:off x="12172951" y="2344004"/>
            <a:ext cx="5084273" cy="3571022"/>
          </a:xfrm>
          <a:prstGeom prst="rect">
            <a:avLst/>
          </a:prstGeom>
          <a:noFill/>
          <a:ln>
            <a:noFill/>
          </a:ln>
        </p:spPr>
        <p:txBody>
          <a:bodyPr anchorCtr="0" anchor="b" bIns="68575" lIns="137150" spcFirstLastPara="1" rIns="137150" wrap="square" tIns="68575">
            <a:normAutofit/>
          </a:bodyPr>
          <a:lstStyle/>
          <a:p>
            <a:pPr indent="0" lvl="0" marL="0" rtl="0" algn="ctr">
              <a:lnSpc>
                <a:spcPct val="90000"/>
              </a:lnSpc>
              <a:spcBef>
                <a:spcPts val="0"/>
              </a:spcBef>
              <a:spcAft>
                <a:spcPts val="0"/>
              </a:spcAft>
              <a:buClr>
                <a:srgbClr val="262626"/>
              </a:buClr>
              <a:buSzPts val="4950"/>
              <a:buFont typeface="Play"/>
              <a:buNone/>
            </a:pPr>
            <a:br>
              <a:rPr lang="es-ES" sz="4950">
                <a:solidFill>
                  <a:srgbClr val="262626"/>
                </a:solidFill>
              </a:rPr>
            </a:br>
            <a:r>
              <a:rPr lang="es-ES" sz="4950">
                <a:solidFill>
                  <a:srgbClr val="262626"/>
                </a:solidFill>
              </a:rPr>
              <a:t>Herramientas para la comunicación y la colaboración</a:t>
            </a:r>
            <a:endParaRPr/>
          </a:p>
        </p:txBody>
      </p:sp>
      <p:pic>
        <p:nvPicPr>
          <p:cNvPr descr="Green dialogue boxes" id="259" name="Google Shape;259;p4"/>
          <p:cNvPicPr preferRelativeResize="0"/>
          <p:nvPr/>
        </p:nvPicPr>
        <p:blipFill rotWithShape="1">
          <a:blip r:embed="rId3">
            <a:alphaModFix/>
          </a:blip>
          <a:srcRect b="2" l="1418" r="5530" t="0"/>
          <a:stretch/>
        </p:blipFill>
        <p:spPr>
          <a:xfrm>
            <a:off x="31" y="2"/>
            <a:ext cx="11498360" cy="10286999"/>
          </a:xfrm>
          <a:custGeom>
            <a:rect b="b" l="l" r="r" t="t"/>
            <a:pathLst>
              <a:path extrusionOk="0" h="6857999" w="7665593">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5"/>
          <p:cNvSpPr/>
          <p:nvPr/>
        </p:nvSpPr>
        <p:spPr>
          <a:xfrm>
            <a:off x="822099" y="423000"/>
            <a:ext cx="16770191" cy="3153061"/>
          </a:xfrm>
          <a:custGeom>
            <a:rect b="b" l="l" r="r" t="t"/>
            <a:pathLst>
              <a:path extrusionOk="0" h="4204081" w="22360255">
                <a:moveTo>
                  <a:pt x="12700" y="0"/>
                </a:moveTo>
                <a:lnTo>
                  <a:pt x="22347555" y="0"/>
                </a:lnTo>
                <a:cubicBezTo>
                  <a:pt x="22354541" y="0"/>
                  <a:pt x="22360255" y="5715"/>
                  <a:pt x="22360255" y="12700"/>
                </a:cubicBezTo>
                <a:lnTo>
                  <a:pt x="22360255" y="4191381"/>
                </a:lnTo>
                <a:cubicBezTo>
                  <a:pt x="22360255" y="4198366"/>
                  <a:pt x="22354541" y="4204081"/>
                  <a:pt x="22347555" y="4204081"/>
                </a:cubicBezTo>
                <a:lnTo>
                  <a:pt x="12700" y="4204081"/>
                </a:lnTo>
                <a:cubicBezTo>
                  <a:pt x="5715" y="4204081"/>
                  <a:pt x="0" y="4198366"/>
                  <a:pt x="0" y="4191381"/>
                </a:cubicBezTo>
                <a:lnTo>
                  <a:pt x="0" y="12700"/>
                </a:lnTo>
                <a:cubicBezTo>
                  <a:pt x="0" y="5715"/>
                  <a:pt x="5715" y="0"/>
                  <a:pt x="12700" y="0"/>
                </a:cubicBezTo>
                <a:moveTo>
                  <a:pt x="12700" y="25400"/>
                </a:moveTo>
                <a:lnTo>
                  <a:pt x="12700" y="12700"/>
                </a:lnTo>
                <a:lnTo>
                  <a:pt x="25400" y="12700"/>
                </a:lnTo>
                <a:lnTo>
                  <a:pt x="25400" y="4191381"/>
                </a:lnTo>
                <a:lnTo>
                  <a:pt x="12700" y="4191381"/>
                </a:lnTo>
                <a:lnTo>
                  <a:pt x="12700" y="4178681"/>
                </a:lnTo>
                <a:lnTo>
                  <a:pt x="22347555" y="4178681"/>
                </a:lnTo>
                <a:lnTo>
                  <a:pt x="22347555" y="4191381"/>
                </a:lnTo>
                <a:lnTo>
                  <a:pt x="22334855" y="4191381"/>
                </a:lnTo>
                <a:lnTo>
                  <a:pt x="22334855" y="12700"/>
                </a:lnTo>
                <a:lnTo>
                  <a:pt x="22347555" y="12700"/>
                </a:lnTo>
                <a:lnTo>
                  <a:pt x="22347555" y="25400"/>
                </a:lnTo>
                <a:lnTo>
                  <a:pt x="12700" y="25400"/>
                </a:lnTo>
                <a:close/>
              </a:path>
            </a:pathLst>
          </a:custGeom>
          <a:solidFill>
            <a:srgbClr val="DEDED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 name="Google Shape;269;p5"/>
          <p:cNvSpPr txBox="1"/>
          <p:nvPr/>
        </p:nvSpPr>
        <p:spPr>
          <a:xfrm>
            <a:off x="1353312" y="1710331"/>
            <a:ext cx="4768596" cy="606933"/>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4200">
                <a:solidFill>
                  <a:srgbClr val="000000"/>
                </a:solidFill>
                <a:latin typeface="Arimo"/>
                <a:ea typeface="Arimo"/>
                <a:cs typeface="Arimo"/>
                <a:sym typeface="Arimo"/>
              </a:rPr>
              <a:t>Correo electrónico</a:t>
            </a:r>
            <a:endParaRPr/>
          </a:p>
        </p:txBody>
      </p:sp>
      <p:sp>
        <p:nvSpPr>
          <p:cNvPr id="270" name="Google Shape;270;p5"/>
          <p:cNvSpPr/>
          <p:nvPr/>
        </p:nvSpPr>
        <p:spPr>
          <a:xfrm>
            <a:off x="735612" y="1471446"/>
            <a:ext cx="192024" cy="1056132"/>
          </a:xfrm>
          <a:custGeom>
            <a:rect b="b" l="l" r="r" t="t"/>
            <a:pathLst>
              <a:path extrusionOk="0" h="1408176" w="256032">
                <a:moveTo>
                  <a:pt x="0" y="0"/>
                </a:moveTo>
                <a:lnTo>
                  <a:pt x="256032" y="0"/>
                </a:lnTo>
                <a:lnTo>
                  <a:pt x="256032" y="1408176"/>
                </a:lnTo>
                <a:lnTo>
                  <a:pt x="0" y="1408176"/>
                </a:lnTo>
                <a:close/>
              </a:path>
            </a:pathLst>
          </a:custGeom>
          <a:solidFill>
            <a:srgbClr val="E9713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 name="Google Shape;271;p5"/>
          <p:cNvSpPr/>
          <p:nvPr/>
        </p:nvSpPr>
        <p:spPr>
          <a:xfrm rot="5400000">
            <a:off x="5416296" y="1985794"/>
            <a:ext cx="2194560" cy="27432"/>
          </a:xfrm>
          <a:custGeom>
            <a:rect b="b" l="l" r="r" t="t"/>
            <a:pathLst>
              <a:path extrusionOk="0" h="36576" w="2926080">
                <a:moveTo>
                  <a:pt x="0" y="0"/>
                </a:moveTo>
                <a:lnTo>
                  <a:pt x="2926080" y="0"/>
                </a:lnTo>
                <a:lnTo>
                  <a:pt x="2926080" y="36576"/>
                </a:lnTo>
                <a:lnTo>
                  <a:pt x="0" y="36576"/>
                </a:lnTo>
                <a:close/>
              </a:path>
            </a:pathLst>
          </a:custGeom>
          <a:solidFill>
            <a:srgbClr val="D5D5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Gmail tiene un nuevo logotipo que es mucho más..." id="272" name="Google Shape;272;p5"/>
          <p:cNvSpPr/>
          <p:nvPr/>
        </p:nvSpPr>
        <p:spPr>
          <a:xfrm>
            <a:off x="836676" y="4625520"/>
            <a:ext cx="5376672" cy="4027314"/>
          </a:xfrm>
          <a:custGeom>
            <a:rect b="b" l="l" r="r" t="t"/>
            <a:pathLst>
              <a:path extrusionOk="0" h="4027314" w="5376672">
                <a:moveTo>
                  <a:pt x="0" y="0"/>
                </a:moveTo>
                <a:lnTo>
                  <a:pt x="5376672" y="0"/>
                </a:lnTo>
                <a:lnTo>
                  <a:pt x="5376672" y="4027314"/>
                </a:lnTo>
                <a:lnTo>
                  <a:pt x="0" y="402731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Qué es el correo de Yahoo?" id="273" name="Google Shape;273;p5"/>
          <p:cNvSpPr/>
          <p:nvPr/>
        </p:nvSpPr>
        <p:spPr>
          <a:xfrm>
            <a:off x="6521398" y="5184831"/>
            <a:ext cx="5376672" cy="2908690"/>
          </a:xfrm>
          <a:custGeom>
            <a:rect b="b" l="l" r="r" t="t"/>
            <a:pathLst>
              <a:path extrusionOk="0" h="2908690" w="5376672">
                <a:moveTo>
                  <a:pt x="0" y="0"/>
                </a:moveTo>
                <a:lnTo>
                  <a:pt x="5376672" y="0"/>
                </a:lnTo>
                <a:lnTo>
                  <a:pt x="5376672" y="2908691"/>
                </a:lnTo>
                <a:lnTo>
                  <a:pt x="0" y="2908691"/>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Vistas de conversación de Outlook..." id="274" name="Google Shape;274;p5"/>
          <p:cNvSpPr/>
          <p:nvPr/>
        </p:nvSpPr>
        <p:spPr>
          <a:xfrm>
            <a:off x="12206122" y="5483664"/>
            <a:ext cx="5376672" cy="2311024"/>
          </a:xfrm>
          <a:custGeom>
            <a:rect b="b" l="l" r="r" t="t"/>
            <a:pathLst>
              <a:path extrusionOk="0" h="2311024" w="5376672">
                <a:moveTo>
                  <a:pt x="0" y="0"/>
                </a:moveTo>
                <a:lnTo>
                  <a:pt x="5376672" y="0"/>
                </a:lnTo>
                <a:lnTo>
                  <a:pt x="5376672" y="2311024"/>
                </a:lnTo>
                <a:lnTo>
                  <a:pt x="0" y="2311024"/>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9" name="Shape 279"/>
        <p:cNvGrpSpPr/>
        <p:nvPr/>
      </p:nvGrpSpPr>
      <p:grpSpPr>
        <a:xfrm>
          <a:off x="0" y="0"/>
          <a:ext cx="0" cy="0"/>
          <a:chOff x="0" y="0"/>
          <a:chExt cx="0" cy="0"/>
        </a:xfrm>
      </p:grpSpPr>
      <p:sp>
        <p:nvSpPr>
          <p:cNvPr id="280" name="Google Shape;280;p6"/>
          <p:cNvSpPr/>
          <p:nvPr/>
        </p:nvSpPr>
        <p:spPr>
          <a:xfrm>
            <a:off x="0" y="0"/>
            <a:ext cx="18288000" cy="1028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281" name="Google Shape;281;p6"/>
          <p:cNvSpPr txBox="1"/>
          <p:nvPr>
            <p:ph type="title"/>
          </p:nvPr>
        </p:nvSpPr>
        <p:spPr>
          <a:xfrm>
            <a:off x="946404" y="960120"/>
            <a:ext cx="7228332" cy="2221992"/>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s-ES" sz="8100"/>
              <a:t>Dentro de un buzón</a:t>
            </a:r>
            <a:endParaRPr sz="8100"/>
          </a:p>
        </p:txBody>
      </p:sp>
      <p:sp>
        <p:nvSpPr>
          <p:cNvPr id="282" name="Google Shape;282;p6"/>
          <p:cNvSpPr/>
          <p:nvPr/>
        </p:nvSpPr>
        <p:spPr>
          <a:xfrm>
            <a:off x="964918" y="3559302"/>
            <a:ext cx="4882643" cy="27432"/>
          </a:xfrm>
          <a:custGeom>
            <a:rect b="b" l="l" r="r" t="t"/>
            <a:pathLst>
              <a:path extrusionOk="0" fill="none" h="27432" w="4882643">
                <a:moveTo>
                  <a:pt x="0" y="0"/>
                </a:moveTo>
                <a:cubicBezTo>
                  <a:pt x="283896" y="15806"/>
                  <a:pt x="476914" y="-5705"/>
                  <a:pt x="648694" y="0"/>
                </a:cubicBezTo>
                <a:cubicBezTo>
                  <a:pt x="820474" y="5705"/>
                  <a:pt x="992491" y="-2560"/>
                  <a:pt x="1199735" y="0"/>
                </a:cubicBezTo>
                <a:cubicBezTo>
                  <a:pt x="1406979" y="2560"/>
                  <a:pt x="1528095" y="-12950"/>
                  <a:pt x="1799603" y="0"/>
                </a:cubicBezTo>
                <a:cubicBezTo>
                  <a:pt x="2071111" y="12950"/>
                  <a:pt x="2220858" y="34016"/>
                  <a:pt x="2545950" y="0"/>
                </a:cubicBezTo>
                <a:cubicBezTo>
                  <a:pt x="2871042" y="-34016"/>
                  <a:pt x="2930968" y="-6551"/>
                  <a:pt x="3194644" y="0"/>
                </a:cubicBezTo>
                <a:cubicBezTo>
                  <a:pt x="3458320" y="6551"/>
                  <a:pt x="3590720" y="-27970"/>
                  <a:pt x="3794511" y="0"/>
                </a:cubicBezTo>
                <a:cubicBezTo>
                  <a:pt x="3998302" y="27970"/>
                  <a:pt x="4343091" y="-39667"/>
                  <a:pt x="4882643" y="0"/>
                </a:cubicBezTo>
                <a:cubicBezTo>
                  <a:pt x="4881670" y="8304"/>
                  <a:pt x="4882165" y="21512"/>
                  <a:pt x="4882643" y="27432"/>
                </a:cubicBezTo>
                <a:cubicBezTo>
                  <a:pt x="4608565" y="7308"/>
                  <a:pt x="4394313" y="56256"/>
                  <a:pt x="4185123" y="27432"/>
                </a:cubicBezTo>
                <a:cubicBezTo>
                  <a:pt x="3975933" y="-1392"/>
                  <a:pt x="3827784" y="51583"/>
                  <a:pt x="3585255" y="27432"/>
                </a:cubicBezTo>
                <a:cubicBezTo>
                  <a:pt x="3342726" y="3281"/>
                  <a:pt x="3165016" y="17373"/>
                  <a:pt x="2790082" y="27432"/>
                </a:cubicBezTo>
                <a:cubicBezTo>
                  <a:pt x="2415148" y="37491"/>
                  <a:pt x="2453831" y="6816"/>
                  <a:pt x="2141388" y="27432"/>
                </a:cubicBezTo>
                <a:cubicBezTo>
                  <a:pt x="1828945" y="48048"/>
                  <a:pt x="1774220" y="17790"/>
                  <a:pt x="1590347" y="27432"/>
                </a:cubicBezTo>
                <a:cubicBezTo>
                  <a:pt x="1406474" y="37074"/>
                  <a:pt x="1201052" y="19505"/>
                  <a:pt x="844000" y="27432"/>
                </a:cubicBezTo>
                <a:cubicBezTo>
                  <a:pt x="486948" y="35359"/>
                  <a:pt x="322314" y="2648"/>
                  <a:pt x="0" y="27432"/>
                </a:cubicBezTo>
                <a:cubicBezTo>
                  <a:pt x="-1048" y="14992"/>
                  <a:pt x="-1120" y="7447"/>
                  <a:pt x="0" y="0"/>
                </a:cubicBezTo>
                <a:close/>
              </a:path>
              <a:path extrusionOk="0" h="27432" w="4882643">
                <a:moveTo>
                  <a:pt x="0" y="0"/>
                </a:moveTo>
                <a:cubicBezTo>
                  <a:pt x="238803" y="9040"/>
                  <a:pt x="494861" y="-4831"/>
                  <a:pt x="648694" y="0"/>
                </a:cubicBezTo>
                <a:cubicBezTo>
                  <a:pt x="802527" y="4831"/>
                  <a:pt x="991643" y="12575"/>
                  <a:pt x="1199735" y="0"/>
                </a:cubicBezTo>
                <a:cubicBezTo>
                  <a:pt x="1407827" y="-12575"/>
                  <a:pt x="1757315" y="9056"/>
                  <a:pt x="1994908" y="0"/>
                </a:cubicBezTo>
                <a:cubicBezTo>
                  <a:pt x="2232501" y="-9056"/>
                  <a:pt x="2370188" y="18797"/>
                  <a:pt x="2643602" y="0"/>
                </a:cubicBezTo>
                <a:cubicBezTo>
                  <a:pt x="2917016" y="-18797"/>
                  <a:pt x="3036387" y="10091"/>
                  <a:pt x="3292296" y="0"/>
                </a:cubicBezTo>
                <a:cubicBezTo>
                  <a:pt x="3548205" y="-10091"/>
                  <a:pt x="3888661" y="2834"/>
                  <a:pt x="4087470" y="0"/>
                </a:cubicBezTo>
                <a:cubicBezTo>
                  <a:pt x="4286279" y="-2834"/>
                  <a:pt x="4487998" y="-16222"/>
                  <a:pt x="4882643" y="0"/>
                </a:cubicBezTo>
                <a:cubicBezTo>
                  <a:pt x="4883128" y="9333"/>
                  <a:pt x="4883921" y="19699"/>
                  <a:pt x="4882643" y="27432"/>
                </a:cubicBezTo>
                <a:cubicBezTo>
                  <a:pt x="4667376" y="-2450"/>
                  <a:pt x="4461025" y="35687"/>
                  <a:pt x="4282775" y="27432"/>
                </a:cubicBezTo>
                <a:cubicBezTo>
                  <a:pt x="4104525" y="19177"/>
                  <a:pt x="3780696" y="33566"/>
                  <a:pt x="3585255" y="27432"/>
                </a:cubicBezTo>
                <a:cubicBezTo>
                  <a:pt x="3389814" y="21298"/>
                  <a:pt x="3084642" y="41802"/>
                  <a:pt x="2887735" y="27432"/>
                </a:cubicBezTo>
                <a:cubicBezTo>
                  <a:pt x="2690828" y="13062"/>
                  <a:pt x="2491614" y="5294"/>
                  <a:pt x="2239041" y="27432"/>
                </a:cubicBezTo>
                <a:cubicBezTo>
                  <a:pt x="1986468" y="49570"/>
                  <a:pt x="1797467" y="64547"/>
                  <a:pt x="1443867" y="27432"/>
                </a:cubicBezTo>
                <a:cubicBezTo>
                  <a:pt x="1090267" y="-9683"/>
                  <a:pt x="850619" y="43704"/>
                  <a:pt x="648694" y="27432"/>
                </a:cubicBezTo>
                <a:cubicBezTo>
                  <a:pt x="446769" y="11160"/>
                  <a:pt x="306471" y="26408"/>
                  <a:pt x="0" y="27432"/>
                </a:cubicBezTo>
                <a:cubicBezTo>
                  <a:pt x="211" y="18145"/>
                  <a:pt x="120" y="648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283" name="Google Shape;283;p6"/>
          <p:cNvSpPr txBox="1"/>
          <p:nvPr>
            <p:ph idx="1" type="body"/>
          </p:nvPr>
        </p:nvSpPr>
        <p:spPr>
          <a:xfrm>
            <a:off x="946404" y="3991356"/>
            <a:ext cx="7228332" cy="5321808"/>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3300"/>
              <a:buChar char="•"/>
            </a:pPr>
            <a:r>
              <a:rPr b="1" lang="es-ES" sz="3300"/>
              <a:t>Bandeja de entrada</a:t>
            </a:r>
            <a:r>
              <a:rPr lang="es-ES" sz="3300"/>
              <a:t>: mensajes entrantes</a:t>
            </a:r>
            <a:endParaRPr/>
          </a:p>
          <a:p>
            <a:pPr indent="-342900" lvl="0" marL="342900" rtl="0" algn="l">
              <a:lnSpc>
                <a:spcPct val="90000"/>
              </a:lnSpc>
              <a:spcBef>
                <a:spcPts val="1500"/>
              </a:spcBef>
              <a:spcAft>
                <a:spcPts val="0"/>
              </a:spcAft>
              <a:buClr>
                <a:schemeClr val="dk1"/>
              </a:buClr>
              <a:buSzPts val="3300"/>
              <a:buChar char="•"/>
            </a:pPr>
            <a:r>
              <a:rPr b="1" lang="es-ES" sz="3300"/>
              <a:t>Enviados</a:t>
            </a:r>
            <a:r>
              <a:rPr lang="es-ES" sz="3300"/>
              <a:t>: mensajes enviados</a:t>
            </a:r>
            <a:endParaRPr/>
          </a:p>
          <a:p>
            <a:pPr indent="-342900" lvl="0" marL="342900" rtl="0" algn="l">
              <a:lnSpc>
                <a:spcPct val="90000"/>
              </a:lnSpc>
              <a:spcBef>
                <a:spcPts val="1500"/>
              </a:spcBef>
              <a:spcAft>
                <a:spcPts val="0"/>
              </a:spcAft>
              <a:buClr>
                <a:schemeClr val="dk1"/>
              </a:buClr>
              <a:buSzPts val="3300"/>
              <a:buChar char="•"/>
            </a:pPr>
            <a:r>
              <a:rPr b="1" lang="es-ES" sz="3300"/>
              <a:t>Borradores</a:t>
            </a:r>
            <a:r>
              <a:rPr lang="es-ES" sz="3300"/>
              <a:t>: mensajes redactados pero no enviados todavía</a:t>
            </a:r>
            <a:endParaRPr/>
          </a:p>
          <a:p>
            <a:pPr indent="-342900" lvl="0" marL="342900" rtl="0" algn="l">
              <a:lnSpc>
                <a:spcPct val="90000"/>
              </a:lnSpc>
              <a:spcBef>
                <a:spcPts val="1500"/>
              </a:spcBef>
              <a:spcAft>
                <a:spcPts val="0"/>
              </a:spcAft>
              <a:buClr>
                <a:schemeClr val="dk1"/>
              </a:buClr>
              <a:buSzPts val="3300"/>
              <a:buChar char="•"/>
            </a:pPr>
            <a:r>
              <a:rPr b="1" lang="es-ES" sz="3300"/>
              <a:t>Correo no deseado (</a:t>
            </a:r>
            <a:r>
              <a:rPr b="1" i="1" lang="es-ES" sz="3300"/>
              <a:t>Spam</a:t>
            </a:r>
            <a:r>
              <a:rPr b="1" lang="es-ES" sz="3300"/>
              <a:t>)</a:t>
            </a:r>
            <a:r>
              <a:rPr lang="es-ES" sz="3300"/>
              <a:t>: mensajes promocionales o maliciosos</a:t>
            </a:r>
            <a:endParaRPr/>
          </a:p>
          <a:p>
            <a:pPr indent="-342900" lvl="0" marL="342900" rtl="0" algn="l">
              <a:lnSpc>
                <a:spcPct val="90000"/>
              </a:lnSpc>
              <a:spcBef>
                <a:spcPts val="1500"/>
              </a:spcBef>
              <a:spcAft>
                <a:spcPts val="0"/>
              </a:spcAft>
              <a:buClr>
                <a:schemeClr val="dk1"/>
              </a:buClr>
              <a:buSzPts val="3300"/>
              <a:buChar char="•"/>
            </a:pPr>
            <a:r>
              <a:rPr b="1" lang="es-ES" sz="3300"/>
              <a:t>Eliminados</a:t>
            </a:r>
            <a:r>
              <a:rPr lang="es-ES" sz="3300"/>
              <a:t>: mensajes eliminados </a:t>
            </a:r>
            <a:endParaRPr sz="3300"/>
          </a:p>
          <a:p>
            <a:pPr indent="-133350" lvl="0" marL="342900" rtl="0" algn="l">
              <a:lnSpc>
                <a:spcPct val="90000"/>
              </a:lnSpc>
              <a:spcBef>
                <a:spcPts val="1500"/>
              </a:spcBef>
              <a:spcAft>
                <a:spcPts val="0"/>
              </a:spcAft>
              <a:buClr>
                <a:schemeClr val="dk1"/>
              </a:buClr>
              <a:buSzPts val="3300"/>
              <a:buNone/>
            </a:pPr>
            <a:r>
              <a:t/>
            </a:r>
            <a:endParaRPr sz="3300"/>
          </a:p>
        </p:txBody>
      </p:sp>
      <p:pic>
        <p:nvPicPr>
          <p:cNvPr id="284" name="Google Shape;284;p6"/>
          <p:cNvPicPr preferRelativeResize="0"/>
          <p:nvPr/>
        </p:nvPicPr>
        <p:blipFill rotWithShape="1">
          <a:blip r:embed="rId3">
            <a:alphaModFix/>
          </a:blip>
          <a:srcRect b="0" l="0" r="0" t="0"/>
          <a:stretch/>
        </p:blipFill>
        <p:spPr>
          <a:xfrm>
            <a:off x="10591800" y="1609439"/>
            <a:ext cx="4882643" cy="7703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F3F3F"/>
        </a:solidFill>
      </p:bgPr>
    </p:bg>
    <p:spTree>
      <p:nvGrpSpPr>
        <p:cNvPr id="292" name="Shape 292"/>
        <p:cNvGrpSpPr/>
        <p:nvPr/>
      </p:nvGrpSpPr>
      <p:grpSpPr>
        <a:xfrm>
          <a:off x="0" y="0"/>
          <a:ext cx="0" cy="0"/>
          <a:chOff x="0" y="0"/>
          <a:chExt cx="0" cy="0"/>
        </a:xfrm>
      </p:grpSpPr>
      <p:sp>
        <p:nvSpPr>
          <p:cNvPr id="293" name="Google Shape;293;p7"/>
          <p:cNvSpPr txBox="1"/>
          <p:nvPr/>
        </p:nvSpPr>
        <p:spPr>
          <a:xfrm>
            <a:off x="6283992" y="6857529"/>
            <a:ext cx="7224025" cy="1439799"/>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s-ES" sz="5100">
                <a:solidFill>
                  <a:srgbClr val="FFFFFF"/>
                </a:solidFill>
                <a:latin typeface="Arimo"/>
                <a:ea typeface="Arimo"/>
                <a:cs typeface="Arimo"/>
                <a:sym typeface="Arimo"/>
              </a:rPr>
              <a:t>Aplicaciones de mensajería y chat</a:t>
            </a:r>
            <a:endParaRPr/>
          </a:p>
        </p:txBody>
      </p:sp>
      <p:sp>
        <p:nvSpPr>
          <p:cNvPr id="294" name="Google Shape;294;p7"/>
          <p:cNvSpPr/>
          <p:nvPr/>
        </p:nvSpPr>
        <p:spPr>
          <a:xfrm>
            <a:off x="0" y="3432496"/>
            <a:ext cx="5346954" cy="6854476"/>
          </a:xfrm>
          <a:custGeom>
            <a:rect b="b" l="l" r="r" t="t"/>
            <a:pathLst>
              <a:path extrusionOk="0" h="9139301" w="7129272">
                <a:moveTo>
                  <a:pt x="1280160" y="0"/>
                </a:moveTo>
                <a:cubicBezTo>
                  <a:pt x="4510532" y="0"/>
                  <a:pt x="7129272" y="2618740"/>
                  <a:pt x="7129272" y="5849112"/>
                </a:cubicBezTo>
                <a:cubicBezTo>
                  <a:pt x="7129272" y="7060565"/>
                  <a:pt x="6760972" y="8185912"/>
                  <a:pt x="6130290" y="9119362"/>
                </a:cubicBezTo>
                <a:lnTo>
                  <a:pt x="6115431" y="9139301"/>
                </a:lnTo>
                <a:lnTo>
                  <a:pt x="0" y="9139301"/>
                </a:lnTo>
                <a:lnTo>
                  <a:pt x="0" y="144907"/>
                </a:lnTo>
                <a:lnTo>
                  <a:pt x="101346" y="118872"/>
                </a:lnTo>
                <a:cubicBezTo>
                  <a:pt x="482092" y="40894"/>
                  <a:pt x="876300" y="0"/>
                  <a:pt x="1280160"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 name="Google Shape;295;p7"/>
          <p:cNvSpPr/>
          <p:nvPr/>
        </p:nvSpPr>
        <p:spPr>
          <a:xfrm>
            <a:off x="0" y="3183327"/>
            <a:ext cx="5596128" cy="7103650"/>
          </a:xfrm>
          <a:custGeom>
            <a:rect b="b" l="l" r="r" t="t"/>
            <a:pathLst>
              <a:path extrusionOk="0" h="9471533" w="7461504">
                <a:moveTo>
                  <a:pt x="1280160" y="0"/>
                </a:moveTo>
                <a:cubicBezTo>
                  <a:pt x="4694047" y="0"/>
                  <a:pt x="7461504" y="2767457"/>
                  <a:pt x="7461504" y="6181344"/>
                </a:cubicBezTo>
                <a:cubicBezTo>
                  <a:pt x="7461504" y="7248144"/>
                  <a:pt x="7191248" y="8251825"/>
                  <a:pt x="6715506" y="9127744"/>
                </a:cubicBezTo>
                <a:lnTo>
                  <a:pt x="6506591" y="9471533"/>
                </a:lnTo>
                <a:lnTo>
                  <a:pt x="0" y="9471533"/>
                </a:lnTo>
                <a:lnTo>
                  <a:pt x="0" y="134493"/>
                </a:lnTo>
                <a:lnTo>
                  <a:pt x="34417" y="125603"/>
                </a:lnTo>
                <a:cubicBezTo>
                  <a:pt x="436753" y="43180"/>
                  <a:pt x="853440" y="0"/>
                  <a:pt x="1280160" y="0"/>
                </a:cubicBezTo>
                <a:close/>
              </a:path>
            </a:pathLst>
          </a:custGeom>
          <a:solidFill>
            <a:srgbClr val="FFFFFF">
              <a:alpha val="8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p7"/>
          <p:cNvSpPr/>
          <p:nvPr/>
        </p:nvSpPr>
        <p:spPr>
          <a:xfrm>
            <a:off x="1622973" y="-6498"/>
            <a:ext cx="6364129" cy="3681222"/>
          </a:xfrm>
          <a:custGeom>
            <a:rect b="b" l="l" r="r" t="t"/>
            <a:pathLst>
              <a:path extrusionOk="0" h="4908296" w="8485505">
                <a:moveTo>
                  <a:pt x="57277" y="0"/>
                </a:moveTo>
                <a:lnTo>
                  <a:pt x="8428355" y="0"/>
                </a:lnTo>
                <a:lnTo>
                  <a:pt x="8463662" y="231648"/>
                </a:lnTo>
                <a:cubicBezTo>
                  <a:pt x="8478139" y="374269"/>
                  <a:pt x="8485505" y="519049"/>
                  <a:pt x="8485505" y="665480"/>
                </a:cubicBezTo>
                <a:cubicBezTo>
                  <a:pt x="8485505" y="3008757"/>
                  <a:pt x="6585966" y="4908296"/>
                  <a:pt x="4242689" y="4908296"/>
                </a:cubicBezTo>
                <a:cubicBezTo>
                  <a:pt x="1899413" y="4908296"/>
                  <a:pt x="0" y="3008757"/>
                  <a:pt x="0" y="665480"/>
                </a:cubicBezTo>
                <a:cubicBezTo>
                  <a:pt x="0" y="519049"/>
                  <a:pt x="7366" y="374269"/>
                  <a:pt x="21844" y="231648"/>
                </a:cubicBezTo>
                <a:close/>
              </a:path>
            </a:pathLst>
          </a:custGeom>
          <a:solidFill>
            <a:srgbClr val="FFFFFF">
              <a:alpha val="8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 name="Google Shape;297;p7"/>
          <p:cNvSpPr/>
          <p:nvPr/>
        </p:nvSpPr>
        <p:spPr>
          <a:xfrm>
            <a:off x="1869860" y="0"/>
            <a:ext cx="5870353" cy="3427857"/>
          </a:xfrm>
          <a:custGeom>
            <a:rect b="b" l="l" r="r" t="t"/>
            <a:pathLst>
              <a:path extrusionOk="0" h="4570476" w="7827137">
                <a:moveTo>
                  <a:pt x="59436" y="0"/>
                </a:moveTo>
                <a:lnTo>
                  <a:pt x="7767828" y="0"/>
                </a:lnTo>
                <a:lnTo>
                  <a:pt x="7806944" y="256667"/>
                </a:lnTo>
                <a:cubicBezTo>
                  <a:pt x="7820279" y="388239"/>
                  <a:pt x="7827137" y="521716"/>
                  <a:pt x="7827137" y="656844"/>
                </a:cubicBezTo>
                <a:cubicBezTo>
                  <a:pt x="7827137" y="2818257"/>
                  <a:pt x="6074918" y="4570476"/>
                  <a:pt x="3913505" y="4570476"/>
                </a:cubicBezTo>
                <a:cubicBezTo>
                  <a:pt x="1752092" y="4570476"/>
                  <a:pt x="0" y="2818257"/>
                  <a:pt x="0" y="656844"/>
                </a:cubicBezTo>
                <a:cubicBezTo>
                  <a:pt x="0" y="521716"/>
                  <a:pt x="6858" y="388239"/>
                  <a:pt x="20193" y="25666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Primer plano de la pantalla de una computadora  Descripción generada automáticamente" id="298" name="Google Shape;298;p7"/>
          <p:cNvSpPr/>
          <p:nvPr/>
        </p:nvSpPr>
        <p:spPr>
          <a:xfrm>
            <a:off x="2988129" y="1001322"/>
            <a:ext cx="3615145" cy="888204"/>
          </a:xfrm>
          <a:custGeom>
            <a:rect b="b" l="l" r="r" t="t"/>
            <a:pathLst>
              <a:path extrusionOk="0" h="888204" w="3615145">
                <a:moveTo>
                  <a:pt x="0" y="0"/>
                </a:moveTo>
                <a:lnTo>
                  <a:pt x="3615145" y="0"/>
                </a:lnTo>
                <a:lnTo>
                  <a:pt x="3615145" y="888204"/>
                </a:lnTo>
                <a:lnTo>
                  <a:pt x="0" y="88820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 name="Google Shape;299;p7"/>
          <p:cNvSpPr/>
          <p:nvPr/>
        </p:nvSpPr>
        <p:spPr>
          <a:xfrm>
            <a:off x="8288338" y="1088862"/>
            <a:ext cx="4279392" cy="4279392"/>
          </a:xfrm>
          <a:custGeom>
            <a:rect b="b" l="l" r="r" t="t"/>
            <a:pathLst>
              <a:path extrusionOk="0" h="5705856" w="5705856">
                <a:moveTo>
                  <a:pt x="2852928" y="0"/>
                </a:moveTo>
                <a:cubicBezTo>
                  <a:pt x="4428617" y="0"/>
                  <a:pt x="5705856" y="1277239"/>
                  <a:pt x="5705856" y="2852928"/>
                </a:cubicBezTo>
                <a:cubicBezTo>
                  <a:pt x="5705856" y="4428617"/>
                  <a:pt x="4428617" y="5705856"/>
                  <a:pt x="2852928" y="5705856"/>
                </a:cubicBezTo>
                <a:cubicBezTo>
                  <a:pt x="1277239" y="5705856"/>
                  <a:pt x="0" y="4428617"/>
                  <a:pt x="0" y="2852928"/>
                </a:cubicBezTo>
                <a:cubicBezTo>
                  <a:pt x="0" y="1277239"/>
                  <a:pt x="1277239" y="0"/>
                  <a:pt x="285292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0" name="Google Shape;300;p7"/>
          <p:cNvSpPr/>
          <p:nvPr/>
        </p:nvSpPr>
        <p:spPr>
          <a:xfrm>
            <a:off x="8041450" y="841974"/>
            <a:ext cx="4773168" cy="4773168"/>
          </a:xfrm>
          <a:custGeom>
            <a:rect b="b" l="l" r="r" t="t"/>
            <a:pathLst>
              <a:path extrusionOk="0" h="6364224" w="6364224">
                <a:moveTo>
                  <a:pt x="0" y="3182112"/>
                </a:moveTo>
                <a:cubicBezTo>
                  <a:pt x="0" y="1424686"/>
                  <a:pt x="1424686" y="0"/>
                  <a:pt x="3182112" y="0"/>
                </a:cubicBezTo>
                <a:cubicBezTo>
                  <a:pt x="4939538" y="0"/>
                  <a:pt x="6364224" y="1424686"/>
                  <a:pt x="6364224" y="3182112"/>
                </a:cubicBezTo>
                <a:cubicBezTo>
                  <a:pt x="6364224" y="4939538"/>
                  <a:pt x="4939538" y="6364224"/>
                  <a:pt x="3182112" y="6364224"/>
                </a:cubicBezTo>
                <a:cubicBezTo>
                  <a:pt x="1424686" y="6364224"/>
                  <a:pt x="0" y="4939538"/>
                  <a:pt x="0" y="3182112"/>
                </a:cubicBezTo>
                <a:close/>
              </a:path>
            </a:pathLst>
          </a:custGeom>
          <a:solidFill>
            <a:srgbClr val="FFFFFF">
              <a:alpha val="8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n texto negro sobre un fondo blanco  Descripción generada automáticamente" id="301" name="Google Shape;301;p7"/>
          <p:cNvSpPr/>
          <p:nvPr/>
        </p:nvSpPr>
        <p:spPr>
          <a:xfrm>
            <a:off x="8974184" y="2871056"/>
            <a:ext cx="2909752" cy="820698"/>
          </a:xfrm>
          <a:custGeom>
            <a:rect b="b" l="l" r="r" t="t"/>
            <a:pathLst>
              <a:path extrusionOk="0" h="820698" w="2909752">
                <a:moveTo>
                  <a:pt x="0" y="0"/>
                </a:moveTo>
                <a:lnTo>
                  <a:pt x="2909752" y="0"/>
                </a:lnTo>
                <a:lnTo>
                  <a:pt x="2909752" y="820698"/>
                </a:lnTo>
                <a:lnTo>
                  <a:pt x="0" y="82069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Integrando StatusCake con Telegram..." id="302" name="Google Shape;302;p7"/>
          <p:cNvSpPr/>
          <p:nvPr/>
        </p:nvSpPr>
        <p:spPr>
          <a:xfrm>
            <a:off x="354964" y="6752762"/>
            <a:ext cx="3493704" cy="1167561"/>
          </a:xfrm>
          <a:custGeom>
            <a:rect b="b" l="l" r="r" t="t"/>
            <a:pathLst>
              <a:path extrusionOk="0" h="1167561" w="3493704">
                <a:moveTo>
                  <a:pt x="0" y="0"/>
                </a:moveTo>
                <a:lnTo>
                  <a:pt x="3493704" y="0"/>
                </a:lnTo>
                <a:lnTo>
                  <a:pt x="3493704" y="1167561"/>
                </a:lnTo>
                <a:lnTo>
                  <a:pt x="0" y="1167561"/>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 name="Google Shape;303;p7"/>
          <p:cNvSpPr/>
          <p:nvPr/>
        </p:nvSpPr>
        <p:spPr>
          <a:xfrm>
            <a:off x="13128852" y="-6498"/>
            <a:ext cx="5159121" cy="5325236"/>
          </a:xfrm>
          <a:custGeom>
            <a:rect b="b" l="l" r="r" t="t"/>
            <a:pathLst>
              <a:path extrusionOk="0" h="7100316" w="6878828">
                <a:moveTo>
                  <a:pt x="230632" y="0"/>
                </a:moveTo>
                <a:lnTo>
                  <a:pt x="6878828" y="0"/>
                </a:lnTo>
                <a:lnTo>
                  <a:pt x="6878828" y="6925564"/>
                </a:lnTo>
                <a:lnTo>
                  <a:pt x="6636004" y="6988048"/>
                </a:lnTo>
                <a:cubicBezTo>
                  <a:pt x="6276467" y="7061581"/>
                  <a:pt x="5904230" y="7100316"/>
                  <a:pt x="5522976" y="7100316"/>
                </a:cubicBezTo>
                <a:cubicBezTo>
                  <a:pt x="2472690" y="7100189"/>
                  <a:pt x="0" y="4627499"/>
                  <a:pt x="0" y="1577213"/>
                </a:cubicBezTo>
                <a:cubicBezTo>
                  <a:pt x="0" y="1148207"/>
                  <a:pt x="48895" y="730758"/>
                  <a:pt x="141478" y="329946"/>
                </a:cubicBezTo>
                <a:close/>
              </a:path>
            </a:pathLst>
          </a:custGeom>
          <a:solidFill>
            <a:srgbClr val="FFFFFF">
              <a:alpha val="8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4" name="Google Shape;304;p7"/>
          <p:cNvSpPr/>
          <p:nvPr/>
        </p:nvSpPr>
        <p:spPr>
          <a:xfrm>
            <a:off x="13378141" y="-6495"/>
            <a:ext cx="4909852" cy="5075872"/>
          </a:xfrm>
          <a:custGeom>
            <a:rect b="b" l="l" r="r" t="t"/>
            <a:pathLst>
              <a:path extrusionOk="0" h="6767830" w="6546469">
                <a:moveTo>
                  <a:pt x="245745" y="0"/>
                </a:moveTo>
                <a:lnTo>
                  <a:pt x="6546469" y="0"/>
                </a:lnTo>
                <a:lnTo>
                  <a:pt x="6546469" y="6582664"/>
                </a:lnTo>
                <a:lnTo>
                  <a:pt x="6236716" y="6662293"/>
                </a:lnTo>
                <a:cubicBezTo>
                  <a:pt x="5898769" y="6731381"/>
                  <a:pt x="5549011" y="6767703"/>
                  <a:pt x="5190617" y="6767703"/>
                </a:cubicBezTo>
                <a:cubicBezTo>
                  <a:pt x="2323846" y="6767830"/>
                  <a:pt x="0" y="4443857"/>
                  <a:pt x="0" y="1577213"/>
                </a:cubicBezTo>
                <a:cubicBezTo>
                  <a:pt x="0" y="1039749"/>
                  <a:pt x="81661" y="521208"/>
                  <a:pt x="233299" y="3365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Snapchat no funciona o no funciona? Actualidad..." id="305" name="Google Shape;305;p7"/>
          <p:cNvSpPr/>
          <p:nvPr/>
        </p:nvSpPr>
        <p:spPr>
          <a:xfrm>
            <a:off x="14744700" y="1583212"/>
            <a:ext cx="2928240" cy="867099"/>
          </a:xfrm>
          <a:custGeom>
            <a:rect b="b" l="l" r="r" t="t"/>
            <a:pathLst>
              <a:path extrusionOk="0" h="867099" w="2928240">
                <a:moveTo>
                  <a:pt x="0" y="0"/>
                </a:moveTo>
                <a:lnTo>
                  <a:pt x="2928240" y="0"/>
                </a:lnTo>
                <a:lnTo>
                  <a:pt x="2928240" y="867100"/>
                </a:lnTo>
                <a:lnTo>
                  <a:pt x="0" y="86710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6" name="Google Shape;306;p7"/>
          <p:cNvSpPr/>
          <p:nvPr/>
        </p:nvSpPr>
        <p:spPr>
          <a:xfrm>
            <a:off x="14044854" y="6106983"/>
            <a:ext cx="4243198" cy="4180046"/>
          </a:xfrm>
          <a:custGeom>
            <a:rect b="b" l="l" r="r" t="t"/>
            <a:pathLst>
              <a:path extrusionOk="0" h="5573395" w="5657596">
                <a:moveTo>
                  <a:pt x="3776472" y="0"/>
                </a:moveTo>
                <a:cubicBezTo>
                  <a:pt x="4428236" y="0"/>
                  <a:pt x="5041519" y="165100"/>
                  <a:pt x="5576570" y="455803"/>
                </a:cubicBezTo>
                <a:lnTo>
                  <a:pt x="5657596" y="504952"/>
                </a:lnTo>
                <a:lnTo>
                  <a:pt x="5657596" y="5573395"/>
                </a:lnTo>
                <a:lnTo>
                  <a:pt x="454279" y="5573395"/>
                </a:lnTo>
                <a:lnTo>
                  <a:pt x="296799" y="5246497"/>
                </a:lnTo>
                <a:cubicBezTo>
                  <a:pt x="105664" y="4794631"/>
                  <a:pt x="0" y="4297934"/>
                  <a:pt x="0" y="3776472"/>
                </a:cubicBezTo>
                <a:cubicBezTo>
                  <a:pt x="0" y="1690751"/>
                  <a:pt x="1690751" y="0"/>
                  <a:pt x="3776472"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7" name="Google Shape;307;p7"/>
          <p:cNvSpPr/>
          <p:nvPr/>
        </p:nvSpPr>
        <p:spPr>
          <a:xfrm>
            <a:off x="13798996" y="5861127"/>
            <a:ext cx="4488942" cy="4425887"/>
          </a:xfrm>
          <a:custGeom>
            <a:rect b="b" l="l" r="r" t="t"/>
            <a:pathLst>
              <a:path extrusionOk="0" h="5901182" w="5985256">
                <a:moveTo>
                  <a:pt x="4104259" y="0"/>
                </a:moveTo>
                <a:cubicBezTo>
                  <a:pt x="4670933" y="0"/>
                  <a:pt x="5210810" y="114808"/>
                  <a:pt x="5701792" y="322580"/>
                </a:cubicBezTo>
                <a:lnTo>
                  <a:pt x="5985256" y="459105"/>
                </a:lnTo>
                <a:lnTo>
                  <a:pt x="5985256" y="5901182"/>
                </a:lnTo>
                <a:lnTo>
                  <a:pt x="418592" y="5901182"/>
                </a:lnTo>
                <a:lnTo>
                  <a:pt x="322580" y="5701792"/>
                </a:lnTo>
                <a:cubicBezTo>
                  <a:pt x="114808" y="5210810"/>
                  <a:pt x="0" y="4670933"/>
                  <a:pt x="0" y="4104259"/>
                </a:cubicBezTo>
                <a:cubicBezTo>
                  <a:pt x="0" y="1837563"/>
                  <a:pt x="1837563" y="0"/>
                  <a:pt x="4104259" y="0"/>
                </a:cubicBezTo>
                <a:close/>
              </a:path>
            </a:pathLst>
          </a:custGeom>
          <a:solidFill>
            <a:srgbClr val="FFFFFF">
              <a:alpha val="8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n texto negro sobre un fondo blanco  Descripción generada automáticamente" id="308" name="Google Shape;308;p7"/>
          <p:cNvSpPr/>
          <p:nvPr/>
        </p:nvSpPr>
        <p:spPr>
          <a:xfrm>
            <a:off x="14832873" y="8130604"/>
            <a:ext cx="3203665" cy="895548"/>
          </a:xfrm>
          <a:custGeom>
            <a:rect b="b" l="l" r="r" t="t"/>
            <a:pathLst>
              <a:path extrusionOk="0" h="895548" w="3203665">
                <a:moveTo>
                  <a:pt x="0" y="0"/>
                </a:moveTo>
                <a:lnTo>
                  <a:pt x="3203665" y="0"/>
                </a:lnTo>
                <a:lnTo>
                  <a:pt x="3203665" y="895548"/>
                </a:lnTo>
                <a:lnTo>
                  <a:pt x="0" y="895548"/>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3" name="Shape 313"/>
        <p:cNvGrpSpPr/>
        <p:nvPr/>
      </p:nvGrpSpPr>
      <p:grpSpPr>
        <a:xfrm>
          <a:off x="0" y="0"/>
          <a:ext cx="0" cy="0"/>
          <a:chOff x="0" y="0"/>
          <a:chExt cx="0" cy="0"/>
        </a:xfrm>
      </p:grpSpPr>
      <p:sp>
        <p:nvSpPr>
          <p:cNvPr id="314" name="Google Shape;314;p8"/>
          <p:cNvSpPr/>
          <p:nvPr/>
        </p:nvSpPr>
        <p:spPr>
          <a:xfrm>
            <a:off x="0" y="0"/>
            <a:ext cx="18283428" cy="1028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315" name="Google Shape;315;p8"/>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s-ES" sz="7500"/>
              <a:t>¿Cómo elegir qué aplicación de chat usar?</a:t>
            </a:r>
            <a:endParaRPr/>
          </a:p>
        </p:txBody>
      </p:sp>
      <p:sp>
        <p:nvSpPr>
          <p:cNvPr id="316" name="Google Shape;316;p8"/>
          <p:cNvSpPr/>
          <p:nvPr/>
        </p:nvSpPr>
        <p:spPr>
          <a:xfrm>
            <a:off x="1257300" y="2797970"/>
            <a:ext cx="15636240" cy="27432"/>
          </a:xfrm>
          <a:custGeom>
            <a:rect b="b" l="l" r="r" t="t"/>
            <a:pathLst>
              <a:path extrusionOk="0" fill="none" h="27432" w="15636240">
                <a:moveTo>
                  <a:pt x="0" y="0"/>
                </a:moveTo>
                <a:cubicBezTo>
                  <a:pt x="217202" y="19298"/>
                  <a:pt x="463275" y="-21256"/>
                  <a:pt x="836199" y="0"/>
                </a:cubicBezTo>
                <a:cubicBezTo>
                  <a:pt x="1209123" y="21256"/>
                  <a:pt x="1369225" y="10683"/>
                  <a:pt x="1516035" y="0"/>
                </a:cubicBezTo>
                <a:cubicBezTo>
                  <a:pt x="1662845" y="-10683"/>
                  <a:pt x="2123665" y="30218"/>
                  <a:pt x="2352234" y="0"/>
                </a:cubicBezTo>
                <a:cubicBezTo>
                  <a:pt x="2580803" y="-30218"/>
                  <a:pt x="2874566" y="15889"/>
                  <a:pt x="3032071" y="0"/>
                </a:cubicBezTo>
                <a:cubicBezTo>
                  <a:pt x="3189576" y="-15889"/>
                  <a:pt x="3431317" y="-32526"/>
                  <a:pt x="3711907" y="0"/>
                </a:cubicBezTo>
                <a:cubicBezTo>
                  <a:pt x="3992497" y="32526"/>
                  <a:pt x="4142257" y="2792"/>
                  <a:pt x="4391744" y="0"/>
                </a:cubicBezTo>
                <a:cubicBezTo>
                  <a:pt x="4641231" y="-2792"/>
                  <a:pt x="4528524" y="4649"/>
                  <a:pt x="4602493" y="0"/>
                </a:cubicBezTo>
                <a:cubicBezTo>
                  <a:pt x="4676462" y="-4649"/>
                  <a:pt x="5032261" y="7947"/>
                  <a:pt x="5438692" y="0"/>
                </a:cubicBezTo>
                <a:cubicBezTo>
                  <a:pt x="5845123" y="-7947"/>
                  <a:pt x="5596825" y="3557"/>
                  <a:pt x="5649441" y="0"/>
                </a:cubicBezTo>
                <a:cubicBezTo>
                  <a:pt x="5702057" y="-3557"/>
                  <a:pt x="6056697" y="-10528"/>
                  <a:pt x="6329278" y="0"/>
                </a:cubicBezTo>
                <a:cubicBezTo>
                  <a:pt x="6601859" y="10528"/>
                  <a:pt x="6888765" y="-44952"/>
                  <a:pt x="7321839" y="0"/>
                </a:cubicBezTo>
                <a:cubicBezTo>
                  <a:pt x="7754913" y="44952"/>
                  <a:pt x="7958513" y="36798"/>
                  <a:pt x="8314401" y="0"/>
                </a:cubicBezTo>
                <a:cubicBezTo>
                  <a:pt x="8670289" y="-36798"/>
                  <a:pt x="8920783" y="40946"/>
                  <a:pt x="9150600" y="0"/>
                </a:cubicBezTo>
                <a:cubicBezTo>
                  <a:pt x="9380417" y="-40946"/>
                  <a:pt x="9514120" y="-6634"/>
                  <a:pt x="9674074" y="0"/>
                </a:cubicBezTo>
                <a:cubicBezTo>
                  <a:pt x="9834028" y="6634"/>
                  <a:pt x="9837822" y="2750"/>
                  <a:pt x="9884823" y="0"/>
                </a:cubicBezTo>
                <a:cubicBezTo>
                  <a:pt x="9931824" y="-2750"/>
                  <a:pt x="10254424" y="-1871"/>
                  <a:pt x="10408297" y="0"/>
                </a:cubicBezTo>
                <a:cubicBezTo>
                  <a:pt x="10562170" y="1871"/>
                  <a:pt x="10934478" y="-29740"/>
                  <a:pt x="11244496" y="0"/>
                </a:cubicBezTo>
                <a:cubicBezTo>
                  <a:pt x="11554514" y="29740"/>
                  <a:pt x="11748540" y="-4888"/>
                  <a:pt x="12237057" y="0"/>
                </a:cubicBezTo>
                <a:cubicBezTo>
                  <a:pt x="12725574" y="4888"/>
                  <a:pt x="12368807" y="2347"/>
                  <a:pt x="12447807" y="0"/>
                </a:cubicBezTo>
                <a:cubicBezTo>
                  <a:pt x="12526807" y="-2347"/>
                  <a:pt x="12596895" y="3940"/>
                  <a:pt x="12658556" y="0"/>
                </a:cubicBezTo>
                <a:cubicBezTo>
                  <a:pt x="12720217" y="-3940"/>
                  <a:pt x="13169635" y="-39269"/>
                  <a:pt x="13651117" y="0"/>
                </a:cubicBezTo>
                <a:cubicBezTo>
                  <a:pt x="14132599" y="39269"/>
                  <a:pt x="13798087" y="8256"/>
                  <a:pt x="13861867" y="0"/>
                </a:cubicBezTo>
                <a:cubicBezTo>
                  <a:pt x="13925647" y="-8256"/>
                  <a:pt x="14358801" y="16701"/>
                  <a:pt x="14541703" y="0"/>
                </a:cubicBezTo>
                <a:cubicBezTo>
                  <a:pt x="14724605" y="-16701"/>
                  <a:pt x="14737253" y="18229"/>
                  <a:pt x="14908815" y="0"/>
                </a:cubicBezTo>
                <a:cubicBezTo>
                  <a:pt x="15080377" y="-18229"/>
                  <a:pt x="15322257" y="1042"/>
                  <a:pt x="15636240" y="0"/>
                </a:cubicBezTo>
                <a:cubicBezTo>
                  <a:pt x="15636767" y="11317"/>
                  <a:pt x="15636838" y="21139"/>
                  <a:pt x="15636240" y="27432"/>
                </a:cubicBezTo>
                <a:cubicBezTo>
                  <a:pt x="15342796" y="26322"/>
                  <a:pt x="15129855" y="28148"/>
                  <a:pt x="14643679" y="27432"/>
                </a:cubicBezTo>
                <a:cubicBezTo>
                  <a:pt x="14157503" y="26716"/>
                  <a:pt x="14112206" y="-10624"/>
                  <a:pt x="13651117" y="27432"/>
                </a:cubicBezTo>
                <a:cubicBezTo>
                  <a:pt x="13190028" y="65488"/>
                  <a:pt x="13298433" y="36253"/>
                  <a:pt x="13127643" y="27432"/>
                </a:cubicBezTo>
                <a:cubicBezTo>
                  <a:pt x="12956853" y="18611"/>
                  <a:pt x="12688591" y="15124"/>
                  <a:pt x="12447807" y="27432"/>
                </a:cubicBezTo>
                <a:cubicBezTo>
                  <a:pt x="12207023" y="39740"/>
                  <a:pt x="12166224" y="37101"/>
                  <a:pt x="12080695" y="27432"/>
                </a:cubicBezTo>
                <a:cubicBezTo>
                  <a:pt x="11995166" y="17763"/>
                  <a:pt x="11517694" y="38741"/>
                  <a:pt x="11244496" y="27432"/>
                </a:cubicBezTo>
                <a:cubicBezTo>
                  <a:pt x="10971298" y="16123"/>
                  <a:pt x="10740679" y="70255"/>
                  <a:pt x="10251935" y="27432"/>
                </a:cubicBezTo>
                <a:cubicBezTo>
                  <a:pt x="9763191" y="-15391"/>
                  <a:pt x="9855451" y="11190"/>
                  <a:pt x="9728461" y="27432"/>
                </a:cubicBezTo>
                <a:cubicBezTo>
                  <a:pt x="9601471" y="43674"/>
                  <a:pt x="9151288" y="60779"/>
                  <a:pt x="8735899" y="27432"/>
                </a:cubicBezTo>
                <a:cubicBezTo>
                  <a:pt x="8320510" y="-5915"/>
                  <a:pt x="8217111" y="12780"/>
                  <a:pt x="8056063" y="27432"/>
                </a:cubicBezTo>
                <a:cubicBezTo>
                  <a:pt x="7895015" y="42084"/>
                  <a:pt x="7265732" y="-6848"/>
                  <a:pt x="7063501" y="27432"/>
                </a:cubicBezTo>
                <a:cubicBezTo>
                  <a:pt x="6861270" y="61712"/>
                  <a:pt x="6290170" y="16006"/>
                  <a:pt x="6070940" y="27432"/>
                </a:cubicBezTo>
                <a:cubicBezTo>
                  <a:pt x="5851710" y="38858"/>
                  <a:pt x="5814259" y="35863"/>
                  <a:pt x="5703828" y="27432"/>
                </a:cubicBezTo>
                <a:cubicBezTo>
                  <a:pt x="5593397" y="19001"/>
                  <a:pt x="5360372" y="53356"/>
                  <a:pt x="5180354" y="27432"/>
                </a:cubicBezTo>
                <a:cubicBezTo>
                  <a:pt x="5000336" y="1508"/>
                  <a:pt x="4812715" y="-2058"/>
                  <a:pt x="4500518" y="27432"/>
                </a:cubicBezTo>
                <a:cubicBezTo>
                  <a:pt x="4188321" y="56922"/>
                  <a:pt x="4016288" y="39583"/>
                  <a:pt x="3820681" y="27432"/>
                </a:cubicBezTo>
                <a:cubicBezTo>
                  <a:pt x="3625074" y="15281"/>
                  <a:pt x="3281321" y="11340"/>
                  <a:pt x="2984482" y="27432"/>
                </a:cubicBezTo>
                <a:cubicBezTo>
                  <a:pt x="2687643" y="43524"/>
                  <a:pt x="2772964" y="41927"/>
                  <a:pt x="2617371" y="27432"/>
                </a:cubicBezTo>
                <a:cubicBezTo>
                  <a:pt x="2461778" y="12937"/>
                  <a:pt x="2364197" y="16626"/>
                  <a:pt x="2250259" y="27432"/>
                </a:cubicBezTo>
                <a:cubicBezTo>
                  <a:pt x="2136321" y="38238"/>
                  <a:pt x="1585223" y="34881"/>
                  <a:pt x="1257698" y="27432"/>
                </a:cubicBezTo>
                <a:cubicBezTo>
                  <a:pt x="930173" y="19983"/>
                  <a:pt x="308479" y="-2322"/>
                  <a:pt x="0" y="27432"/>
                </a:cubicBezTo>
                <a:cubicBezTo>
                  <a:pt x="686" y="17709"/>
                  <a:pt x="-298" y="9469"/>
                  <a:pt x="0" y="0"/>
                </a:cubicBezTo>
                <a:close/>
              </a:path>
              <a:path extrusionOk="0" h="27432" w="15636240">
                <a:moveTo>
                  <a:pt x="0" y="0"/>
                </a:moveTo>
                <a:cubicBezTo>
                  <a:pt x="145116" y="-23384"/>
                  <a:pt x="277573" y="9040"/>
                  <a:pt x="523474" y="0"/>
                </a:cubicBezTo>
                <a:cubicBezTo>
                  <a:pt x="769375" y="-9040"/>
                  <a:pt x="691329" y="-5599"/>
                  <a:pt x="734223" y="0"/>
                </a:cubicBezTo>
                <a:cubicBezTo>
                  <a:pt x="777117" y="5599"/>
                  <a:pt x="1410160" y="-48272"/>
                  <a:pt x="1726785" y="0"/>
                </a:cubicBezTo>
                <a:cubicBezTo>
                  <a:pt x="2043410" y="48272"/>
                  <a:pt x="2139632" y="-15230"/>
                  <a:pt x="2250259" y="0"/>
                </a:cubicBezTo>
                <a:cubicBezTo>
                  <a:pt x="2360886" y="15230"/>
                  <a:pt x="2637586" y="-1001"/>
                  <a:pt x="2773733" y="0"/>
                </a:cubicBezTo>
                <a:cubicBezTo>
                  <a:pt x="2909880" y="1001"/>
                  <a:pt x="3511024" y="46150"/>
                  <a:pt x="3766294" y="0"/>
                </a:cubicBezTo>
                <a:cubicBezTo>
                  <a:pt x="4021564" y="-46150"/>
                  <a:pt x="3949933" y="-11831"/>
                  <a:pt x="4133406" y="0"/>
                </a:cubicBezTo>
                <a:cubicBezTo>
                  <a:pt x="4316879" y="11831"/>
                  <a:pt x="4837058" y="7565"/>
                  <a:pt x="5125967" y="0"/>
                </a:cubicBezTo>
                <a:cubicBezTo>
                  <a:pt x="5414876" y="-7565"/>
                  <a:pt x="5919470" y="37662"/>
                  <a:pt x="6118529" y="0"/>
                </a:cubicBezTo>
                <a:cubicBezTo>
                  <a:pt x="6317588" y="-37662"/>
                  <a:pt x="6559125" y="-1471"/>
                  <a:pt x="6798365" y="0"/>
                </a:cubicBezTo>
                <a:cubicBezTo>
                  <a:pt x="7037605" y="1471"/>
                  <a:pt x="7399649" y="-38006"/>
                  <a:pt x="7790927" y="0"/>
                </a:cubicBezTo>
                <a:cubicBezTo>
                  <a:pt x="8182205" y="38006"/>
                  <a:pt x="8062153" y="-22023"/>
                  <a:pt x="8314401" y="0"/>
                </a:cubicBezTo>
                <a:cubicBezTo>
                  <a:pt x="8566649" y="22023"/>
                  <a:pt x="8632451" y="23178"/>
                  <a:pt x="8837875" y="0"/>
                </a:cubicBezTo>
                <a:cubicBezTo>
                  <a:pt x="9043299" y="-23178"/>
                  <a:pt x="9491295" y="-6239"/>
                  <a:pt x="9674074" y="0"/>
                </a:cubicBezTo>
                <a:cubicBezTo>
                  <a:pt x="9856853" y="6239"/>
                  <a:pt x="10057344" y="-10270"/>
                  <a:pt x="10197548" y="0"/>
                </a:cubicBezTo>
                <a:cubicBezTo>
                  <a:pt x="10337752" y="10270"/>
                  <a:pt x="10967670" y="7626"/>
                  <a:pt x="11190109" y="0"/>
                </a:cubicBezTo>
                <a:cubicBezTo>
                  <a:pt x="11412548" y="-7626"/>
                  <a:pt x="11865074" y="18087"/>
                  <a:pt x="12182670" y="0"/>
                </a:cubicBezTo>
                <a:cubicBezTo>
                  <a:pt x="12500266" y="-18087"/>
                  <a:pt x="12709895" y="-16631"/>
                  <a:pt x="12862507" y="0"/>
                </a:cubicBezTo>
                <a:cubicBezTo>
                  <a:pt x="13015119" y="16631"/>
                  <a:pt x="13259593" y="1312"/>
                  <a:pt x="13385981" y="0"/>
                </a:cubicBezTo>
                <a:cubicBezTo>
                  <a:pt x="13512369" y="-1312"/>
                  <a:pt x="13529842" y="9067"/>
                  <a:pt x="13596730" y="0"/>
                </a:cubicBezTo>
                <a:cubicBezTo>
                  <a:pt x="13663618" y="-9067"/>
                  <a:pt x="13860302" y="-1554"/>
                  <a:pt x="13963842" y="0"/>
                </a:cubicBezTo>
                <a:cubicBezTo>
                  <a:pt x="14067382" y="1554"/>
                  <a:pt x="14185378" y="17260"/>
                  <a:pt x="14330954" y="0"/>
                </a:cubicBezTo>
                <a:cubicBezTo>
                  <a:pt x="14476530" y="-17260"/>
                  <a:pt x="14644772" y="-10602"/>
                  <a:pt x="14854428" y="0"/>
                </a:cubicBezTo>
                <a:cubicBezTo>
                  <a:pt x="15064084" y="10602"/>
                  <a:pt x="15332997" y="28344"/>
                  <a:pt x="15636240" y="0"/>
                </a:cubicBezTo>
                <a:cubicBezTo>
                  <a:pt x="15637531" y="11478"/>
                  <a:pt x="15637434" y="14228"/>
                  <a:pt x="15636240" y="27432"/>
                </a:cubicBezTo>
                <a:cubicBezTo>
                  <a:pt x="15312848" y="27469"/>
                  <a:pt x="15210925" y="35995"/>
                  <a:pt x="14956403" y="27432"/>
                </a:cubicBezTo>
                <a:cubicBezTo>
                  <a:pt x="14701881" y="18869"/>
                  <a:pt x="14421898" y="2121"/>
                  <a:pt x="14276567" y="27432"/>
                </a:cubicBezTo>
                <a:cubicBezTo>
                  <a:pt x="14131236" y="52743"/>
                  <a:pt x="14051208" y="37553"/>
                  <a:pt x="13909455" y="27432"/>
                </a:cubicBezTo>
                <a:cubicBezTo>
                  <a:pt x="13767702" y="17311"/>
                  <a:pt x="13242565" y="-2516"/>
                  <a:pt x="13073256" y="27432"/>
                </a:cubicBezTo>
                <a:cubicBezTo>
                  <a:pt x="12903947" y="57380"/>
                  <a:pt x="12808031" y="14560"/>
                  <a:pt x="12706145" y="27432"/>
                </a:cubicBezTo>
                <a:cubicBezTo>
                  <a:pt x="12604259" y="40304"/>
                  <a:pt x="12061793" y="-3027"/>
                  <a:pt x="11869946" y="27432"/>
                </a:cubicBezTo>
                <a:cubicBezTo>
                  <a:pt x="11678099" y="57891"/>
                  <a:pt x="11751020" y="21667"/>
                  <a:pt x="11659196" y="27432"/>
                </a:cubicBezTo>
                <a:cubicBezTo>
                  <a:pt x="11567372" y="33198"/>
                  <a:pt x="11096897" y="-10384"/>
                  <a:pt x="10822997" y="27432"/>
                </a:cubicBezTo>
                <a:cubicBezTo>
                  <a:pt x="10549097" y="65248"/>
                  <a:pt x="10579097" y="17927"/>
                  <a:pt x="10455886" y="27432"/>
                </a:cubicBezTo>
                <a:cubicBezTo>
                  <a:pt x="10332675" y="36937"/>
                  <a:pt x="10342364" y="31425"/>
                  <a:pt x="10245136" y="27432"/>
                </a:cubicBezTo>
                <a:cubicBezTo>
                  <a:pt x="10147908" y="23440"/>
                  <a:pt x="9991535" y="18593"/>
                  <a:pt x="9878025" y="27432"/>
                </a:cubicBezTo>
                <a:cubicBezTo>
                  <a:pt x="9764515" y="36271"/>
                  <a:pt x="9277353" y="-9910"/>
                  <a:pt x="9041826" y="27432"/>
                </a:cubicBezTo>
                <a:cubicBezTo>
                  <a:pt x="8806299" y="64774"/>
                  <a:pt x="8802518" y="26489"/>
                  <a:pt x="8674714" y="27432"/>
                </a:cubicBezTo>
                <a:cubicBezTo>
                  <a:pt x="8546910" y="28375"/>
                  <a:pt x="8533708" y="20989"/>
                  <a:pt x="8463965" y="27432"/>
                </a:cubicBezTo>
                <a:cubicBezTo>
                  <a:pt x="8394222" y="33875"/>
                  <a:pt x="8216437" y="38734"/>
                  <a:pt x="8096853" y="27432"/>
                </a:cubicBezTo>
                <a:cubicBezTo>
                  <a:pt x="7977269" y="16130"/>
                  <a:pt x="7778098" y="31536"/>
                  <a:pt x="7573379" y="27432"/>
                </a:cubicBezTo>
                <a:cubicBezTo>
                  <a:pt x="7368660" y="23328"/>
                  <a:pt x="7179261" y="24151"/>
                  <a:pt x="6893542" y="27432"/>
                </a:cubicBezTo>
                <a:cubicBezTo>
                  <a:pt x="6607823" y="30713"/>
                  <a:pt x="6663842" y="39314"/>
                  <a:pt x="6526431" y="27432"/>
                </a:cubicBezTo>
                <a:cubicBezTo>
                  <a:pt x="6389020" y="15550"/>
                  <a:pt x="5924673" y="15392"/>
                  <a:pt x="5533869" y="27432"/>
                </a:cubicBezTo>
                <a:cubicBezTo>
                  <a:pt x="5143065" y="39472"/>
                  <a:pt x="5099610" y="54528"/>
                  <a:pt x="4854033" y="27432"/>
                </a:cubicBezTo>
                <a:cubicBezTo>
                  <a:pt x="4608456" y="336"/>
                  <a:pt x="4139407" y="48336"/>
                  <a:pt x="3861471" y="27432"/>
                </a:cubicBezTo>
                <a:cubicBezTo>
                  <a:pt x="3583535" y="6528"/>
                  <a:pt x="3323079" y="30771"/>
                  <a:pt x="3025273" y="27432"/>
                </a:cubicBezTo>
                <a:cubicBezTo>
                  <a:pt x="2727467" y="24093"/>
                  <a:pt x="2723851" y="17565"/>
                  <a:pt x="2501798" y="27432"/>
                </a:cubicBezTo>
                <a:cubicBezTo>
                  <a:pt x="2279746" y="37299"/>
                  <a:pt x="2046336" y="44114"/>
                  <a:pt x="1665599" y="27432"/>
                </a:cubicBezTo>
                <a:cubicBezTo>
                  <a:pt x="1284862" y="10750"/>
                  <a:pt x="1401546" y="11502"/>
                  <a:pt x="1298488" y="27432"/>
                </a:cubicBezTo>
                <a:cubicBezTo>
                  <a:pt x="1195430" y="43362"/>
                  <a:pt x="763976" y="14321"/>
                  <a:pt x="618651" y="27432"/>
                </a:cubicBezTo>
                <a:cubicBezTo>
                  <a:pt x="473326" y="40543"/>
                  <a:pt x="304916" y="26490"/>
                  <a:pt x="0" y="27432"/>
                </a:cubicBezTo>
                <a:cubicBezTo>
                  <a:pt x="-921" y="20798"/>
                  <a:pt x="586" y="11062"/>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grpSp>
        <p:nvGrpSpPr>
          <p:cNvPr id="317" name="Google Shape;317;p8"/>
          <p:cNvGrpSpPr/>
          <p:nvPr/>
        </p:nvGrpSpPr>
        <p:grpSpPr>
          <a:xfrm>
            <a:off x="4868465" y="4512370"/>
            <a:ext cx="8551068" cy="3582835"/>
            <a:chOff x="3611165" y="1170239"/>
            <a:chExt cx="8551068" cy="3582835"/>
          </a:xfrm>
        </p:grpSpPr>
        <p:sp>
          <p:nvSpPr>
            <p:cNvPr id="318" name="Google Shape;318;p8"/>
            <p:cNvSpPr/>
            <p:nvPr/>
          </p:nvSpPr>
          <p:spPr>
            <a:xfrm>
              <a:off x="4302196" y="1170239"/>
              <a:ext cx="2161687" cy="2161687"/>
            </a:xfrm>
            <a:prstGeom prst="ellipse">
              <a:avLst/>
            </a:prstGeom>
            <a:solidFill>
              <a:srgbClr val="E97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8"/>
            <p:cNvSpPr/>
            <p:nvPr/>
          </p:nvSpPr>
          <p:spPr>
            <a:xfrm>
              <a:off x="4762884" y="1630926"/>
              <a:ext cx="1240312" cy="1240312"/>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8"/>
            <p:cNvSpPr/>
            <p:nvPr/>
          </p:nvSpPr>
          <p:spPr>
            <a:xfrm>
              <a:off x="3611165" y="4005239"/>
              <a:ext cx="3543750" cy="7478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8"/>
            <p:cNvSpPr txBox="1"/>
            <p:nvPr/>
          </p:nvSpPr>
          <p:spPr>
            <a:xfrm>
              <a:off x="3611165" y="4005239"/>
              <a:ext cx="3543750" cy="747835"/>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500"/>
                <a:buFont typeface="Arial"/>
                <a:buNone/>
              </a:pPr>
              <a:r>
                <a:rPr lang="es-ES" sz="2500" cap="none">
                  <a:solidFill>
                    <a:schemeClr val="dk1"/>
                  </a:solidFill>
                  <a:latin typeface="Arial"/>
                  <a:ea typeface="Arial"/>
                  <a:cs typeface="Arial"/>
                  <a:sym typeface="Arial"/>
                </a:rPr>
                <a:t>¿QUÉ APLICACIONES USAN TUS AMIGOS?</a:t>
              </a:r>
              <a:endParaRPr/>
            </a:p>
          </p:txBody>
        </p:sp>
        <p:sp>
          <p:nvSpPr>
            <p:cNvPr id="322" name="Google Shape;322;p8"/>
            <p:cNvSpPr/>
            <p:nvPr/>
          </p:nvSpPr>
          <p:spPr>
            <a:xfrm>
              <a:off x="8887809" y="1170239"/>
              <a:ext cx="2161687" cy="2161687"/>
            </a:xfrm>
            <a:prstGeom prst="ellipse">
              <a:avLst/>
            </a:prstGeom>
            <a:solidFill>
              <a:srgbClr val="176B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8"/>
            <p:cNvSpPr/>
            <p:nvPr/>
          </p:nvSpPr>
          <p:spPr>
            <a:xfrm>
              <a:off x="9348496" y="1630926"/>
              <a:ext cx="1240312" cy="1240312"/>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8"/>
            <p:cNvSpPr/>
            <p:nvPr/>
          </p:nvSpPr>
          <p:spPr>
            <a:xfrm>
              <a:off x="7775071" y="4005239"/>
              <a:ext cx="4387162" cy="7478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8"/>
            <p:cNvSpPr txBox="1"/>
            <p:nvPr/>
          </p:nvSpPr>
          <p:spPr>
            <a:xfrm>
              <a:off x="7775071" y="4005239"/>
              <a:ext cx="4387162" cy="747835"/>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500"/>
                <a:buFont typeface="Arial"/>
                <a:buNone/>
              </a:pPr>
              <a:r>
                <a:rPr lang="es-ES" sz="2500" cap="none">
                  <a:solidFill>
                    <a:schemeClr val="dk1"/>
                  </a:solidFill>
                  <a:latin typeface="Arial"/>
                  <a:ea typeface="Arial"/>
                  <a:cs typeface="Arial"/>
                  <a:sym typeface="Arial"/>
                </a:rPr>
                <a:t>¿QUÉ CARACTERÍSTICAS OFRECEN LAS APLICACIONES?</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9"/>
          <p:cNvSpPr/>
          <p:nvPr/>
        </p:nvSpPr>
        <p:spPr>
          <a:xfrm>
            <a:off x="7239753" y="-6485"/>
            <a:ext cx="11048239" cy="10304334"/>
          </a:xfrm>
          <a:custGeom>
            <a:rect b="b" l="l" r="r" t="t"/>
            <a:pathLst>
              <a:path extrusionOk="0" h="13739113" w="14730985">
                <a:moveTo>
                  <a:pt x="0" y="0"/>
                </a:moveTo>
                <a:lnTo>
                  <a:pt x="14730985" y="0"/>
                </a:lnTo>
                <a:lnTo>
                  <a:pt x="14730985" y="13739113"/>
                </a:lnTo>
                <a:lnTo>
                  <a:pt x="0" y="13739113"/>
                </a:lnTo>
                <a:close/>
              </a:path>
            </a:pathLst>
          </a:custGeom>
          <a:gradFill>
            <a:gsLst>
              <a:gs pos="0">
                <a:srgbClr val="E97132"/>
              </a:gs>
              <a:gs pos="7000">
                <a:srgbClr val="E97132"/>
              </a:gs>
              <a:gs pos="100000">
                <a:srgbClr val="A02B93"/>
              </a:gs>
            </a:gsLst>
            <a:lin ang="42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5" name="Google Shape;335;p9"/>
          <p:cNvSpPr/>
          <p:nvPr/>
        </p:nvSpPr>
        <p:spPr>
          <a:xfrm rot="10800000">
            <a:off x="9095994" y="1325336"/>
            <a:ext cx="9192006" cy="8972550"/>
          </a:xfrm>
          <a:custGeom>
            <a:rect b="b" l="l" r="r" t="t"/>
            <a:pathLst>
              <a:path extrusionOk="0" h="11963400" w="12256008">
                <a:moveTo>
                  <a:pt x="0" y="0"/>
                </a:moveTo>
                <a:lnTo>
                  <a:pt x="12256008" y="0"/>
                </a:lnTo>
                <a:lnTo>
                  <a:pt x="12256008" y="11963400"/>
                </a:lnTo>
                <a:lnTo>
                  <a:pt x="0" y="11963400"/>
                </a:lnTo>
                <a:close/>
              </a:path>
            </a:pathLst>
          </a:custGeom>
          <a:gradFill>
            <a:gsLst>
              <a:gs pos="0">
                <a:srgbClr val="78206E"/>
              </a:gs>
              <a:gs pos="60000">
                <a:srgbClr val="D86ECC">
                  <a:alpha val="0"/>
                </a:srgbClr>
              </a:gs>
              <a:gs pos="100000">
                <a:srgbClr val="D86ECC">
                  <a:alpha val="0"/>
                </a:srgbClr>
              </a:gs>
            </a:gsLst>
            <a:path path="circle">
              <a:fillToRect b="100%" r="100%"/>
            </a:path>
            <a:tileRect l="-100%" t="-10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6" name="Google Shape;336;p9"/>
          <p:cNvSpPr/>
          <p:nvPr/>
        </p:nvSpPr>
        <p:spPr>
          <a:xfrm>
            <a:off x="7239747" y="-6494"/>
            <a:ext cx="8139399" cy="10304335"/>
          </a:xfrm>
          <a:custGeom>
            <a:rect b="b" l="l" r="r" t="t"/>
            <a:pathLst>
              <a:path extrusionOk="0" h="13739113" w="10852531">
                <a:moveTo>
                  <a:pt x="0" y="0"/>
                </a:moveTo>
                <a:lnTo>
                  <a:pt x="10852531" y="0"/>
                </a:lnTo>
                <a:lnTo>
                  <a:pt x="10852531" y="13739113"/>
                </a:lnTo>
                <a:lnTo>
                  <a:pt x="0" y="13739113"/>
                </a:lnTo>
                <a:close/>
              </a:path>
            </a:pathLst>
          </a:custGeom>
          <a:gradFill>
            <a:gsLst>
              <a:gs pos="0">
                <a:srgbClr val="E97132">
                  <a:alpha val="69803"/>
                </a:srgbClr>
              </a:gs>
              <a:gs pos="3000">
                <a:srgbClr val="E97132">
                  <a:alpha val="69803"/>
                </a:srgbClr>
              </a:gs>
              <a:gs pos="42000">
                <a:srgbClr val="E97132">
                  <a:alpha val="0"/>
                </a:srgbClr>
              </a:gs>
              <a:gs pos="100000">
                <a:srgbClr val="E97132">
                  <a:alpha val="0"/>
                </a:srgbClr>
              </a:gs>
            </a:gsLst>
            <a:lin ang="30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7" name="Google Shape;337;p9"/>
          <p:cNvSpPr/>
          <p:nvPr/>
        </p:nvSpPr>
        <p:spPr>
          <a:xfrm rot="-5400000">
            <a:off x="8863241" y="873088"/>
            <a:ext cx="10304335" cy="8545258"/>
          </a:xfrm>
          <a:custGeom>
            <a:rect b="b" l="l" r="r" t="t"/>
            <a:pathLst>
              <a:path extrusionOk="0" h="11393678" w="13739113">
                <a:moveTo>
                  <a:pt x="0" y="0"/>
                </a:moveTo>
                <a:lnTo>
                  <a:pt x="13739113" y="0"/>
                </a:lnTo>
                <a:lnTo>
                  <a:pt x="13739113" y="11393678"/>
                </a:lnTo>
                <a:lnTo>
                  <a:pt x="0" y="11393678"/>
                </a:lnTo>
                <a:close/>
              </a:path>
            </a:pathLst>
          </a:custGeom>
          <a:gradFill>
            <a:gsLst>
              <a:gs pos="0">
                <a:srgbClr val="A02B93">
                  <a:alpha val="85882"/>
                </a:srgbClr>
              </a:gs>
              <a:gs pos="57000">
                <a:srgbClr val="E97132">
                  <a:alpha val="0"/>
                </a:srgbClr>
              </a:gs>
              <a:gs pos="100000">
                <a:srgbClr val="E97132">
                  <a:alpha val="0"/>
                </a:srgbClr>
              </a:gs>
            </a:gsLst>
            <a:lin ang="19199999"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8" name="Google Shape;338;p9"/>
          <p:cNvSpPr txBox="1"/>
          <p:nvPr/>
        </p:nvSpPr>
        <p:spPr>
          <a:xfrm>
            <a:off x="9094848" y="4353507"/>
            <a:ext cx="7328032" cy="1033653"/>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lang="es-ES" sz="7200">
                <a:solidFill>
                  <a:srgbClr val="FFFFFF"/>
                </a:solidFill>
                <a:latin typeface="Arimo"/>
                <a:ea typeface="Arimo"/>
                <a:cs typeface="Arimo"/>
                <a:sym typeface="Arimo"/>
              </a:rPr>
              <a:t>Videoconferencia </a:t>
            </a:r>
            <a:endParaRPr/>
          </a:p>
        </p:txBody>
      </p:sp>
      <p:sp>
        <p:nvSpPr>
          <p:cNvPr id="339" name="Google Shape;339;p9"/>
          <p:cNvSpPr/>
          <p:nvPr/>
        </p:nvSpPr>
        <p:spPr>
          <a:xfrm>
            <a:off x="1333592" y="2143515"/>
            <a:ext cx="4540241" cy="1537824"/>
          </a:xfrm>
          <a:custGeom>
            <a:rect b="b" l="l" r="r" t="t"/>
            <a:pathLst>
              <a:path extrusionOk="0" h="1537824" w="4540241">
                <a:moveTo>
                  <a:pt x="0" y="0"/>
                </a:moveTo>
                <a:lnTo>
                  <a:pt x="4540240" y="0"/>
                </a:lnTo>
                <a:lnTo>
                  <a:pt x="4540240" y="1537824"/>
                </a:lnTo>
                <a:lnTo>
                  <a:pt x="0" y="153782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9"/>
          <p:cNvSpPr/>
          <p:nvPr/>
        </p:nvSpPr>
        <p:spPr>
          <a:xfrm>
            <a:off x="1333590" y="4733306"/>
            <a:ext cx="4540242" cy="1078308"/>
          </a:xfrm>
          <a:custGeom>
            <a:rect b="b" l="l" r="r" t="t"/>
            <a:pathLst>
              <a:path extrusionOk="0" h="1078308" w="4540242">
                <a:moveTo>
                  <a:pt x="0" y="0"/>
                </a:moveTo>
                <a:lnTo>
                  <a:pt x="4540242" y="0"/>
                </a:lnTo>
                <a:lnTo>
                  <a:pt x="4540242" y="1078308"/>
                </a:lnTo>
                <a:lnTo>
                  <a:pt x="0" y="107830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1" name="Google Shape;341;p9"/>
          <p:cNvSpPr/>
          <p:nvPr/>
        </p:nvSpPr>
        <p:spPr>
          <a:xfrm>
            <a:off x="2724182" y="6338982"/>
            <a:ext cx="1759059" cy="2350106"/>
          </a:xfrm>
          <a:custGeom>
            <a:rect b="b" l="l" r="r" t="t"/>
            <a:pathLst>
              <a:path extrusionOk="0" h="2350106" w="1759059">
                <a:moveTo>
                  <a:pt x="0" y="0"/>
                </a:moveTo>
                <a:lnTo>
                  <a:pt x="1759059" y="0"/>
                </a:lnTo>
                <a:lnTo>
                  <a:pt x="1759059" y="2350106"/>
                </a:lnTo>
                <a:lnTo>
                  <a:pt x="0" y="2350106"/>
                </a:lnTo>
                <a:lnTo>
                  <a:pt x="0" y="0"/>
                </a:lnTo>
                <a:close/>
              </a:path>
            </a:pathLst>
          </a:custGeom>
          <a:blipFill rotWithShape="1">
            <a:blip r:embed="rId5">
              <a:alphaModFix/>
            </a:blip>
            <a:stretch>
              <a:fillRect b="0" l="-20995"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10"/>
          <p:cNvSpPr txBox="1"/>
          <p:nvPr/>
        </p:nvSpPr>
        <p:spPr>
          <a:xfrm>
            <a:off x="1341119" y="2952655"/>
            <a:ext cx="6563950" cy="2266569"/>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8100">
                <a:solidFill>
                  <a:srgbClr val="000000"/>
                </a:solidFill>
                <a:latin typeface="Arimo"/>
                <a:ea typeface="Arimo"/>
                <a:cs typeface="Arimo"/>
                <a:sym typeface="Arimo"/>
              </a:rPr>
              <a:t>Redes sociales</a:t>
            </a:r>
            <a:endParaRPr/>
          </a:p>
        </p:txBody>
      </p:sp>
      <p:sp>
        <p:nvSpPr>
          <p:cNvPr id="351" name="Google Shape;351;p10"/>
          <p:cNvSpPr/>
          <p:nvPr/>
        </p:nvSpPr>
        <p:spPr>
          <a:xfrm>
            <a:off x="9416510" y="1121196"/>
            <a:ext cx="3657393" cy="1165542"/>
          </a:xfrm>
          <a:custGeom>
            <a:rect b="b" l="l" r="r" t="t"/>
            <a:pathLst>
              <a:path extrusionOk="0" h="1165542" w="3657393">
                <a:moveTo>
                  <a:pt x="0" y="0"/>
                </a:moveTo>
                <a:lnTo>
                  <a:pt x="3657393" y="0"/>
                </a:lnTo>
                <a:lnTo>
                  <a:pt x="3657393" y="1165542"/>
                </a:lnTo>
                <a:lnTo>
                  <a:pt x="0" y="116554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 name="Google Shape;352;p10"/>
          <p:cNvSpPr/>
          <p:nvPr/>
        </p:nvSpPr>
        <p:spPr>
          <a:xfrm>
            <a:off x="9144002" y="4443267"/>
            <a:ext cx="3658659" cy="1340456"/>
          </a:xfrm>
          <a:custGeom>
            <a:rect b="b" l="l" r="r" t="t"/>
            <a:pathLst>
              <a:path extrusionOk="0" h="1340456" w="3658659">
                <a:moveTo>
                  <a:pt x="0" y="0"/>
                </a:moveTo>
                <a:lnTo>
                  <a:pt x="3658658" y="0"/>
                </a:lnTo>
                <a:lnTo>
                  <a:pt x="3658658" y="1340455"/>
                </a:lnTo>
                <a:lnTo>
                  <a:pt x="0" y="134045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 name="Google Shape;353;p10"/>
          <p:cNvSpPr/>
          <p:nvPr/>
        </p:nvSpPr>
        <p:spPr>
          <a:xfrm>
            <a:off x="13767888" y="4422300"/>
            <a:ext cx="3554898" cy="1322352"/>
          </a:xfrm>
          <a:custGeom>
            <a:rect b="b" l="l" r="r" t="t"/>
            <a:pathLst>
              <a:path extrusionOk="0" h="1322352" w="3554898">
                <a:moveTo>
                  <a:pt x="0" y="0"/>
                </a:moveTo>
                <a:lnTo>
                  <a:pt x="3554898" y="0"/>
                </a:lnTo>
                <a:lnTo>
                  <a:pt x="3554898" y="1322352"/>
                </a:lnTo>
                <a:lnTo>
                  <a:pt x="0" y="1322352"/>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 name="Google Shape;354;p10"/>
          <p:cNvSpPr/>
          <p:nvPr/>
        </p:nvSpPr>
        <p:spPr>
          <a:xfrm>
            <a:off x="9143998" y="7745514"/>
            <a:ext cx="4596724" cy="1315856"/>
          </a:xfrm>
          <a:custGeom>
            <a:rect b="b" l="l" r="r" t="t"/>
            <a:pathLst>
              <a:path extrusionOk="0" h="1315856" w="4596724">
                <a:moveTo>
                  <a:pt x="0" y="0"/>
                </a:moveTo>
                <a:lnTo>
                  <a:pt x="4596725" y="0"/>
                </a:lnTo>
                <a:lnTo>
                  <a:pt x="4596725" y="1315856"/>
                </a:lnTo>
                <a:lnTo>
                  <a:pt x="0" y="1315856"/>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55" name="Google Shape;355;p10"/>
          <p:cNvCxnSpPr/>
          <p:nvPr/>
        </p:nvCxnSpPr>
        <p:spPr>
          <a:xfrm rot="5381007">
            <a:off x="8113133" y="5133975"/>
            <a:ext cx="10344308" cy="0"/>
          </a:xfrm>
          <a:prstGeom prst="straightConnector1">
            <a:avLst/>
          </a:prstGeom>
          <a:noFill/>
          <a:ln cap="rnd" cmpd="sng" w="28575">
            <a:solidFill>
              <a:srgbClr val="000000"/>
            </a:solidFill>
            <a:prstDash val="solid"/>
            <a:round/>
            <a:headEnd len="sm" w="sm" type="none"/>
            <a:tailEnd len="sm" w="sm" type="none"/>
          </a:ln>
        </p:spPr>
      </p:cxnSp>
      <p:sp>
        <p:nvSpPr>
          <p:cNvPr id="356" name="Google Shape;356;p10"/>
          <p:cNvSpPr/>
          <p:nvPr/>
        </p:nvSpPr>
        <p:spPr>
          <a:xfrm>
            <a:off x="13769788" y="1052468"/>
            <a:ext cx="3552998" cy="1287122"/>
          </a:xfrm>
          <a:custGeom>
            <a:rect b="b" l="l" r="r" t="t"/>
            <a:pathLst>
              <a:path extrusionOk="0" h="1287122" w="3552998">
                <a:moveTo>
                  <a:pt x="0" y="0"/>
                </a:moveTo>
                <a:lnTo>
                  <a:pt x="3552998" y="0"/>
                </a:lnTo>
                <a:lnTo>
                  <a:pt x="3552998" y="1287121"/>
                </a:lnTo>
                <a:lnTo>
                  <a:pt x="0" y="128712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57" name="Google Shape;357;p10"/>
          <p:cNvCxnSpPr/>
          <p:nvPr/>
        </p:nvCxnSpPr>
        <p:spPr>
          <a:xfrm rot="21352">
            <a:off x="9115336" y="3333630"/>
            <a:ext cx="9201327" cy="0"/>
          </a:xfrm>
          <a:prstGeom prst="straightConnector1">
            <a:avLst/>
          </a:prstGeom>
          <a:noFill/>
          <a:ln cap="rnd" cmpd="sng" w="28575">
            <a:solidFill>
              <a:srgbClr val="000000"/>
            </a:solidFill>
            <a:prstDash val="solid"/>
            <a:round/>
            <a:headEnd len="sm" w="sm" type="none"/>
            <a:tailEnd len="sm" w="sm" type="none"/>
          </a:ln>
        </p:spPr>
      </p:cxnSp>
      <p:cxnSp>
        <p:nvCxnSpPr>
          <p:cNvPr id="358" name="Google Shape;358;p10"/>
          <p:cNvCxnSpPr/>
          <p:nvPr/>
        </p:nvCxnSpPr>
        <p:spPr>
          <a:xfrm rot="21494">
            <a:off x="9176461" y="6863179"/>
            <a:ext cx="9140204" cy="0"/>
          </a:xfrm>
          <a:prstGeom prst="straightConnector1">
            <a:avLst/>
          </a:prstGeom>
          <a:noFill/>
          <a:ln cap="rnd" cmpd="sng" w="28575">
            <a:solidFill>
              <a:srgbClr val="000000"/>
            </a:solidFill>
            <a:prstDash val="solid"/>
            <a:round/>
            <a:headEnd len="sm" w="sm" type="none"/>
            <a:tailEnd len="sm" w="sm" type="none"/>
          </a:ln>
        </p:spPr>
      </p:cxnSp>
      <p:sp>
        <p:nvSpPr>
          <p:cNvPr id="359" name="Google Shape;359;p10"/>
          <p:cNvSpPr/>
          <p:nvPr/>
        </p:nvSpPr>
        <p:spPr>
          <a:xfrm>
            <a:off x="13767888" y="7745514"/>
            <a:ext cx="4060833" cy="1408860"/>
          </a:xfrm>
          <a:custGeom>
            <a:rect b="b" l="l" r="r" t="t"/>
            <a:pathLst>
              <a:path extrusionOk="0" h="1408860" w="4060833">
                <a:moveTo>
                  <a:pt x="0" y="0"/>
                </a:moveTo>
                <a:lnTo>
                  <a:pt x="4060833" y="0"/>
                </a:lnTo>
                <a:lnTo>
                  <a:pt x="4060833" y="1408860"/>
                </a:lnTo>
                <a:lnTo>
                  <a:pt x="0" y="1408860"/>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4" name="Shape 364"/>
        <p:cNvGrpSpPr/>
        <p:nvPr/>
      </p:nvGrpSpPr>
      <p:grpSpPr>
        <a:xfrm>
          <a:off x="0" y="0"/>
          <a:ext cx="0" cy="0"/>
          <a:chOff x="0" y="0"/>
          <a:chExt cx="0" cy="0"/>
        </a:xfrm>
      </p:grpSpPr>
      <p:sp>
        <p:nvSpPr>
          <p:cNvPr id="365" name="Google Shape;365;p11"/>
          <p:cNvSpPr/>
          <p:nvPr/>
        </p:nvSpPr>
        <p:spPr>
          <a:xfrm>
            <a:off x="0" y="0"/>
            <a:ext cx="18288000" cy="1028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pic>
        <p:nvPicPr>
          <p:cNvPr descr="Close-up of a screen&#10;&#10;Description automatically generated" id="366" name="Google Shape;366;p11"/>
          <p:cNvPicPr preferRelativeResize="0"/>
          <p:nvPr/>
        </p:nvPicPr>
        <p:blipFill rotWithShape="1">
          <a:blip r:embed="rId3">
            <a:alphaModFix/>
          </a:blip>
          <a:srcRect b="0" l="0" r="23297" t="9091"/>
          <a:stretch/>
        </p:blipFill>
        <p:spPr>
          <a:xfrm>
            <a:off x="5285232" y="15"/>
            <a:ext cx="13002768" cy="10286985"/>
          </a:xfrm>
          <a:prstGeom prst="rect">
            <a:avLst/>
          </a:prstGeom>
          <a:noFill/>
          <a:ln>
            <a:noFill/>
          </a:ln>
        </p:spPr>
      </p:pic>
      <p:sp>
        <p:nvSpPr>
          <p:cNvPr id="367" name="Google Shape;367;p11"/>
          <p:cNvSpPr/>
          <p:nvPr/>
        </p:nvSpPr>
        <p:spPr>
          <a:xfrm>
            <a:off x="1" y="0"/>
            <a:ext cx="14634902" cy="10287000"/>
          </a:xfrm>
          <a:prstGeom prst="rect">
            <a:avLst/>
          </a:prstGeom>
          <a:gradFill>
            <a:gsLst>
              <a:gs pos="0">
                <a:srgbClr val="FFFFFF">
                  <a:alpha val="0"/>
                </a:srgbClr>
              </a:gs>
              <a:gs pos="19000">
                <a:srgbClr val="FFFFFF">
                  <a:alpha val="37647"/>
                </a:srgbClr>
              </a:gs>
              <a:gs pos="35000">
                <a:srgbClr val="FFFFFF">
                  <a:alpha val="78823"/>
                </a:srgbClr>
              </a:gs>
              <a:gs pos="5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368" name="Google Shape;368;p11"/>
          <p:cNvSpPr txBox="1"/>
          <p:nvPr>
            <p:ph type="title"/>
          </p:nvPr>
        </p:nvSpPr>
        <p:spPr>
          <a:xfrm>
            <a:off x="716972" y="1683545"/>
            <a:ext cx="6035040" cy="4806201"/>
          </a:xfrm>
          <a:prstGeom prst="rect">
            <a:avLst/>
          </a:prstGeom>
          <a:noFill/>
          <a:ln>
            <a:noFill/>
          </a:ln>
        </p:spPr>
        <p:txBody>
          <a:bodyPr anchorCtr="0" anchor="b" bIns="68575" lIns="137150" spcFirstLastPara="1" rIns="137150" wrap="square" tIns="68575">
            <a:normAutofit/>
          </a:bodyPr>
          <a:lstStyle/>
          <a:p>
            <a:pPr indent="0" lvl="0" marL="0" rtl="0" algn="l">
              <a:lnSpc>
                <a:spcPct val="90000"/>
              </a:lnSpc>
              <a:spcBef>
                <a:spcPts val="0"/>
              </a:spcBef>
              <a:spcAft>
                <a:spcPts val="0"/>
              </a:spcAft>
              <a:buClr>
                <a:schemeClr val="dk1"/>
              </a:buClr>
              <a:buSzPts val="6150"/>
              <a:buFont typeface="Play"/>
              <a:buNone/>
            </a:pPr>
            <a:r>
              <a:rPr lang="es-ES" sz="6150"/>
              <a:t>Uso de servicios digitales públicos y privados </a:t>
            </a:r>
            <a:br>
              <a:rPr lang="es-ES" sz="6150"/>
            </a:br>
            <a:endParaRPr sz="6150"/>
          </a:p>
        </p:txBody>
      </p:sp>
      <p:sp>
        <p:nvSpPr>
          <p:cNvPr id="369" name="Google Shape;369;p11"/>
          <p:cNvSpPr/>
          <p:nvPr/>
        </p:nvSpPr>
        <p:spPr>
          <a:xfrm rot="5400000">
            <a:off x="1139882" y="520187"/>
            <a:ext cx="219456" cy="105613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Calibri"/>
              <a:ea typeface="Calibri"/>
              <a:cs typeface="Calibri"/>
              <a:sym typeface="Calibri"/>
            </a:endParaRPr>
          </a:p>
        </p:txBody>
      </p:sp>
      <p:sp>
        <p:nvSpPr>
          <p:cNvPr id="370" name="Google Shape;370;p11"/>
          <p:cNvSpPr/>
          <p:nvPr/>
        </p:nvSpPr>
        <p:spPr>
          <a:xfrm>
            <a:off x="721544" y="6820380"/>
            <a:ext cx="5966460" cy="27432"/>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12"/>
          <p:cNvSpPr/>
          <p:nvPr/>
        </p:nvSpPr>
        <p:spPr>
          <a:xfrm rot="-5400000">
            <a:off x="8012097" y="-8056762"/>
            <a:ext cx="2279047" cy="18303240"/>
          </a:xfrm>
          <a:custGeom>
            <a:rect b="b" l="l" r="r" t="t"/>
            <a:pathLst>
              <a:path extrusionOk="0" h="24404320" w="3038729">
                <a:moveTo>
                  <a:pt x="0" y="0"/>
                </a:moveTo>
                <a:lnTo>
                  <a:pt x="3038729" y="0"/>
                </a:lnTo>
                <a:lnTo>
                  <a:pt x="3038729" y="24404320"/>
                </a:lnTo>
                <a:lnTo>
                  <a:pt x="0" y="24404320"/>
                </a:lnTo>
                <a:close/>
              </a:path>
            </a:pathLst>
          </a:custGeom>
          <a:gradFill>
            <a:gsLst>
              <a:gs pos="0">
                <a:srgbClr val="A02B93"/>
              </a:gs>
              <a:gs pos="100000">
                <a:srgbClr val="E97132"/>
              </a:gs>
            </a:gsLst>
            <a:lin ang="156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 name="Google Shape;380;p12"/>
          <p:cNvSpPr/>
          <p:nvPr/>
        </p:nvSpPr>
        <p:spPr>
          <a:xfrm rot="-5400000">
            <a:off x="13375653" y="-2702409"/>
            <a:ext cx="2260664" cy="7594568"/>
          </a:xfrm>
          <a:custGeom>
            <a:rect b="b" l="l" r="r" t="t"/>
            <a:pathLst>
              <a:path extrusionOk="0" h="10126091" w="3014218">
                <a:moveTo>
                  <a:pt x="0" y="0"/>
                </a:moveTo>
                <a:lnTo>
                  <a:pt x="3014218" y="0"/>
                </a:lnTo>
                <a:lnTo>
                  <a:pt x="3014218" y="10126091"/>
                </a:lnTo>
                <a:lnTo>
                  <a:pt x="0" y="10126091"/>
                </a:lnTo>
                <a:close/>
              </a:path>
            </a:pathLst>
          </a:custGeom>
          <a:gradFill>
            <a:gsLst>
              <a:gs pos="0">
                <a:srgbClr val="D86ECC">
                  <a:alpha val="0"/>
                </a:srgbClr>
              </a:gs>
              <a:gs pos="58999">
                <a:srgbClr val="D86ECC">
                  <a:alpha val="0"/>
                </a:srgbClr>
              </a:gs>
              <a:gs pos="100000">
                <a:srgbClr val="D86ECC"/>
              </a:gs>
            </a:gsLst>
            <a:lin ang="66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1" name="Google Shape;381;p12"/>
          <p:cNvSpPr/>
          <p:nvPr/>
        </p:nvSpPr>
        <p:spPr>
          <a:xfrm rot="5400000">
            <a:off x="4651067" y="-4695710"/>
            <a:ext cx="2279047" cy="11581162"/>
          </a:xfrm>
          <a:custGeom>
            <a:rect b="b" l="l" r="r" t="t"/>
            <a:pathLst>
              <a:path extrusionOk="0" h="15441549" w="3038729">
                <a:moveTo>
                  <a:pt x="0" y="0"/>
                </a:moveTo>
                <a:lnTo>
                  <a:pt x="3038729" y="0"/>
                </a:lnTo>
                <a:lnTo>
                  <a:pt x="3038729" y="15441549"/>
                </a:lnTo>
                <a:lnTo>
                  <a:pt x="0" y="15441549"/>
                </a:lnTo>
                <a:close/>
              </a:path>
            </a:pathLst>
          </a:custGeom>
          <a:gradFill>
            <a:gsLst>
              <a:gs pos="0">
                <a:srgbClr val="D86ECC">
                  <a:alpha val="0"/>
                </a:srgbClr>
              </a:gs>
              <a:gs pos="29000">
                <a:srgbClr val="D86ECC">
                  <a:alpha val="0"/>
                </a:srgbClr>
              </a:gs>
              <a:gs pos="100000">
                <a:srgbClr val="78206E"/>
              </a:gs>
            </a:gsLst>
            <a:lin ang="17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 name="Google Shape;382;p12"/>
          <p:cNvSpPr txBox="1"/>
          <p:nvPr/>
        </p:nvSpPr>
        <p:spPr>
          <a:xfrm>
            <a:off x="1406477" y="878325"/>
            <a:ext cx="15532784" cy="692277"/>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4800">
                <a:solidFill>
                  <a:srgbClr val="FFFFFF"/>
                </a:solidFill>
                <a:latin typeface="Arimo"/>
                <a:ea typeface="Arimo"/>
                <a:cs typeface="Arimo"/>
                <a:sym typeface="Arimo"/>
              </a:rPr>
              <a:t>Servicios digitales públicos</a:t>
            </a:r>
            <a:endParaRPr/>
          </a:p>
        </p:txBody>
      </p:sp>
      <p:sp>
        <p:nvSpPr>
          <p:cNvPr id="383" name="Google Shape;383;p12"/>
          <p:cNvSpPr txBox="1"/>
          <p:nvPr/>
        </p:nvSpPr>
        <p:spPr>
          <a:xfrm>
            <a:off x="2354030" y="3265846"/>
            <a:ext cx="13580523" cy="1114425"/>
          </a:xfrm>
          <a:prstGeom prst="rect">
            <a:avLst/>
          </a:prstGeom>
          <a:noFill/>
          <a:ln>
            <a:noFill/>
          </a:ln>
        </p:spPr>
        <p:txBody>
          <a:bodyPr anchorCtr="0" anchor="t" bIns="0" lIns="0" spcFirstLastPara="1" rIns="0" wrap="square" tIns="0">
            <a:spAutoFit/>
          </a:bodyPr>
          <a:lstStyle/>
          <a:p>
            <a:pPr indent="0" lvl="0" marL="0" marR="0" rtl="0" algn="l">
              <a:lnSpc>
                <a:spcPct val="156555"/>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19965"/>
              </a:lnSpc>
              <a:spcBef>
                <a:spcPts val="0"/>
              </a:spcBef>
              <a:spcAft>
                <a:spcPts val="0"/>
              </a:spcAft>
              <a:buNone/>
            </a:pPr>
            <a:r>
              <a:rPr b="1" lang="es-ES" sz="2349">
                <a:solidFill>
                  <a:srgbClr val="000000"/>
                </a:solidFill>
                <a:latin typeface="Times"/>
                <a:ea typeface="Times"/>
                <a:cs typeface="Times"/>
                <a:sym typeface="Times"/>
              </a:rPr>
              <a:t>Los servicios digitales públicos son accesibles para todos y a menudo son proporcionados por agencias gubernamentales o la Unión Europea.</a:t>
            </a:r>
            <a:endParaRPr/>
          </a:p>
        </p:txBody>
      </p:sp>
      <p:sp>
        <p:nvSpPr>
          <p:cNvPr descr="Un texto negro sobre un fondo blanco  Descripción generada automáticamente" id="384" name="Google Shape;384;p12"/>
          <p:cNvSpPr/>
          <p:nvPr/>
        </p:nvSpPr>
        <p:spPr>
          <a:xfrm>
            <a:off x="2788258" y="7284852"/>
            <a:ext cx="3854304" cy="993223"/>
          </a:xfrm>
          <a:custGeom>
            <a:rect b="b" l="l" r="r" t="t"/>
            <a:pathLst>
              <a:path extrusionOk="0" h="993223" w="3854304">
                <a:moveTo>
                  <a:pt x="0" y="0"/>
                </a:moveTo>
                <a:lnTo>
                  <a:pt x="3854304" y="0"/>
                </a:lnTo>
                <a:lnTo>
                  <a:pt x="3854304" y="993224"/>
                </a:lnTo>
                <a:lnTo>
                  <a:pt x="0" y="99322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85" name="Google Shape;385;p12"/>
          <p:cNvPicPr preferRelativeResize="0"/>
          <p:nvPr/>
        </p:nvPicPr>
        <p:blipFill rotWithShape="1">
          <a:blip r:embed="rId4">
            <a:alphaModFix/>
          </a:blip>
          <a:srcRect b="0" l="0" r="0" t="0"/>
          <a:stretch/>
        </p:blipFill>
        <p:spPr>
          <a:xfrm>
            <a:off x="3657600" y="4990437"/>
            <a:ext cx="6011114" cy="1438476"/>
          </a:xfrm>
          <a:prstGeom prst="rect">
            <a:avLst/>
          </a:prstGeom>
          <a:noFill/>
          <a:ln>
            <a:noFill/>
          </a:ln>
        </p:spPr>
      </p:pic>
      <p:pic>
        <p:nvPicPr>
          <p:cNvPr descr="Icono De Carpeta Ciudadana" id="386" name="Google Shape;386;p12"/>
          <p:cNvPicPr preferRelativeResize="0"/>
          <p:nvPr/>
        </p:nvPicPr>
        <p:blipFill rotWithShape="1">
          <a:blip r:embed="rId5">
            <a:alphaModFix/>
          </a:blip>
          <a:srcRect b="0" l="0" r="0" t="0"/>
          <a:stretch/>
        </p:blipFill>
        <p:spPr>
          <a:xfrm>
            <a:off x="10741652" y="4714413"/>
            <a:ext cx="1714500" cy="1714500"/>
          </a:xfrm>
          <a:prstGeom prst="rect">
            <a:avLst/>
          </a:prstGeom>
          <a:noFill/>
          <a:ln>
            <a:noFill/>
          </a:ln>
        </p:spPr>
      </p:pic>
      <p:pic>
        <p:nvPicPr>
          <p:cNvPr descr="Resultado de imagen de logo ebiblio" id="387" name="Google Shape;387;p12"/>
          <p:cNvPicPr preferRelativeResize="0"/>
          <p:nvPr/>
        </p:nvPicPr>
        <p:blipFill rotWithShape="1">
          <a:blip r:embed="rId6">
            <a:alphaModFix/>
          </a:blip>
          <a:srcRect b="0" l="0" r="0" t="0"/>
          <a:stretch/>
        </p:blipFill>
        <p:spPr>
          <a:xfrm>
            <a:off x="8366590" y="6778260"/>
            <a:ext cx="1612558" cy="2006409"/>
          </a:xfrm>
          <a:prstGeom prst="rect">
            <a:avLst/>
          </a:prstGeom>
          <a:noFill/>
          <a:ln>
            <a:noFill/>
          </a:ln>
        </p:spPr>
      </p:pic>
      <p:pic>
        <p:nvPicPr>
          <p:cNvPr descr="El Gobierno activa el Pacto por la Generación D, un compromiso público ..." id="388" name="Google Shape;388;p12"/>
          <p:cNvPicPr preferRelativeResize="0"/>
          <p:nvPr/>
        </p:nvPicPr>
        <p:blipFill rotWithShape="1">
          <a:blip r:embed="rId7">
            <a:alphaModFix/>
          </a:blip>
          <a:srcRect b="0" l="0" r="0" t="0"/>
          <a:stretch/>
        </p:blipFill>
        <p:spPr>
          <a:xfrm>
            <a:off x="12725400" y="6924214"/>
            <a:ext cx="2579914" cy="1714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13"/>
          <p:cNvSpPr/>
          <p:nvPr/>
        </p:nvSpPr>
        <p:spPr>
          <a:xfrm rot="-5400000">
            <a:off x="8012097" y="-8056762"/>
            <a:ext cx="2279047" cy="18303240"/>
          </a:xfrm>
          <a:custGeom>
            <a:rect b="b" l="l" r="r" t="t"/>
            <a:pathLst>
              <a:path extrusionOk="0" h="24404320" w="3038729">
                <a:moveTo>
                  <a:pt x="0" y="0"/>
                </a:moveTo>
                <a:lnTo>
                  <a:pt x="3038729" y="0"/>
                </a:lnTo>
                <a:lnTo>
                  <a:pt x="3038729" y="24404320"/>
                </a:lnTo>
                <a:lnTo>
                  <a:pt x="0" y="24404320"/>
                </a:lnTo>
                <a:close/>
              </a:path>
            </a:pathLst>
          </a:custGeom>
          <a:gradFill>
            <a:gsLst>
              <a:gs pos="0">
                <a:srgbClr val="A02B93"/>
              </a:gs>
              <a:gs pos="100000">
                <a:srgbClr val="E97132"/>
              </a:gs>
            </a:gsLst>
            <a:lin ang="156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8" name="Google Shape;398;p13"/>
          <p:cNvSpPr/>
          <p:nvPr/>
        </p:nvSpPr>
        <p:spPr>
          <a:xfrm rot="-5400000">
            <a:off x="13375653" y="-2702409"/>
            <a:ext cx="2260664" cy="7594568"/>
          </a:xfrm>
          <a:custGeom>
            <a:rect b="b" l="l" r="r" t="t"/>
            <a:pathLst>
              <a:path extrusionOk="0" h="10126091" w="3014218">
                <a:moveTo>
                  <a:pt x="0" y="0"/>
                </a:moveTo>
                <a:lnTo>
                  <a:pt x="3014218" y="0"/>
                </a:lnTo>
                <a:lnTo>
                  <a:pt x="3014218" y="10126091"/>
                </a:lnTo>
                <a:lnTo>
                  <a:pt x="0" y="10126091"/>
                </a:lnTo>
                <a:close/>
              </a:path>
            </a:pathLst>
          </a:custGeom>
          <a:gradFill>
            <a:gsLst>
              <a:gs pos="0">
                <a:srgbClr val="D86ECC">
                  <a:alpha val="0"/>
                </a:srgbClr>
              </a:gs>
              <a:gs pos="58999">
                <a:srgbClr val="D86ECC">
                  <a:alpha val="0"/>
                </a:srgbClr>
              </a:gs>
              <a:gs pos="100000">
                <a:srgbClr val="D86ECC"/>
              </a:gs>
            </a:gsLst>
            <a:lin ang="66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 name="Google Shape;399;p13"/>
          <p:cNvSpPr/>
          <p:nvPr/>
        </p:nvSpPr>
        <p:spPr>
          <a:xfrm rot="5400000">
            <a:off x="4651067" y="-4695710"/>
            <a:ext cx="2279047" cy="11581162"/>
          </a:xfrm>
          <a:custGeom>
            <a:rect b="b" l="l" r="r" t="t"/>
            <a:pathLst>
              <a:path extrusionOk="0" h="15441549" w="3038729">
                <a:moveTo>
                  <a:pt x="0" y="0"/>
                </a:moveTo>
                <a:lnTo>
                  <a:pt x="3038729" y="0"/>
                </a:lnTo>
                <a:lnTo>
                  <a:pt x="3038729" y="15441549"/>
                </a:lnTo>
                <a:lnTo>
                  <a:pt x="0" y="15441549"/>
                </a:lnTo>
                <a:close/>
              </a:path>
            </a:pathLst>
          </a:custGeom>
          <a:gradFill>
            <a:gsLst>
              <a:gs pos="0">
                <a:srgbClr val="D86ECC">
                  <a:alpha val="0"/>
                </a:srgbClr>
              </a:gs>
              <a:gs pos="29000">
                <a:srgbClr val="D86ECC">
                  <a:alpha val="0"/>
                </a:srgbClr>
              </a:gs>
              <a:gs pos="100000">
                <a:srgbClr val="78206E"/>
              </a:gs>
            </a:gsLst>
            <a:lin ang="17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0" name="Google Shape;400;p13"/>
          <p:cNvSpPr txBox="1"/>
          <p:nvPr/>
        </p:nvSpPr>
        <p:spPr>
          <a:xfrm>
            <a:off x="1406477" y="878325"/>
            <a:ext cx="15532784" cy="692277"/>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4800">
                <a:solidFill>
                  <a:srgbClr val="FFFFFF"/>
                </a:solidFill>
                <a:latin typeface="Arimo"/>
                <a:ea typeface="Arimo"/>
                <a:cs typeface="Arimo"/>
                <a:sym typeface="Arimo"/>
              </a:rPr>
              <a:t>Servicios digitales privados</a:t>
            </a:r>
            <a:endParaRPr/>
          </a:p>
        </p:txBody>
      </p:sp>
      <p:sp>
        <p:nvSpPr>
          <p:cNvPr id="401" name="Google Shape;401;p13"/>
          <p:cNvSpPr txBox="1"/>
          <p:nvPr/>
        </p:nvSpPr>
        <p:spPr>
          <a:xfrm>
            <a:off x="1406478" y="5213007"/>
            <a:ext cx="7149693" cy="2074545"/>
          </a:xfrm>
          <a:prstGeom prst="rect">
            <a:avLst/>
          </a:prstGeom>
          <a:noFill/>
          <a:ln>
            <a:noFill/>
          </a:ln>
        </p:spPr>
        <p:txBody>
          <a:bodyPr anchorCtr="0" anchor="t" bIns="0" lIns="0" spcFirstLastPara="1" rIns="0" wrap="square" tIns="0">
            <a:spAutoFit/>
          </a:bodyPr>
          <a:lstStyle/>
          <a:p>
            <a:pPr indent="-271462" lvl="1" marL="542925" marR="0" rtl="0" algn="l">
              <a:lnSpc>
                <a:spcPct val="108000"/>
              </a:lnSpc>
              <a:spcBef>
                <a:spcPts val="0"/>
              </a:spcBef>
              <a:spcAft>
                <a:spcPts val="0"/>
              </a:spcAft>
              <a:buClr>
                <a:srgbClr val="000000"/>
              </a:buClr>
              <a:buSzPts val="3000"/>
              <a:buFont typeface="Arial"/>
              <a:buChar char="•"/>
            </a:pPr>
            <a:r>
              <a:rPr b="0" i="0" lang="es-ES" sz="3000" u="none" cap="none" strike="noStrike">
                <a:solidFill>
                  <a:srgbClr val="000000"/>
                </a:solidFill>
                <a:latin typeface="Arimo"/>
                <a:ea typeface="Arimo"/>
                <a:cs typeface="Arimo"/>
                <a:sym typeface="Arimo"/>
              </a:rPr>
              <a:t>Las ONG, instituciones sin fines de lucro, proveedores educativos o tecnológicos y otras organizaciones en España y en el extranjero ofrecen servicios digitales gratuitos. </a:t>
            </a:r>
            <a:endParaRPr/>
          </a:p>
        </p:txBody>
      </p:sp>
      <p:sp>
        <p:nvSpPr>
          <p:cNvPr descr="Descargar Duolingo gratis - 2024 último ..." id="402" name="Google Shape;402;p13"/>
          <p:cNvSpPr/>
          <p:nvPr/>
        </p:nvSpPr>
        <p:spPr>
          <a:xfrm>
            <a:off x="14275134" y="2976071"/>
            <a:ext cx="2606388" cy="2606388"/>
          </a:xfrm>
          <a:custGeom>
            <a:rect b="b" l="l" r="r" t="t"/>
            <a:pathLst>
              <a:path extrusionOk="0" h="2606388" w="2606388">
                <a:moveTo>
                  <a:pt x="0" y="0"/>
                </a:moveTo>
                <a:lnTo>
                  <a:pt x="2606388" y="0"/>
                </a:lnTo>
                <a:lnTo>
                  <a:pt x="2606388" y="2606388"/>
                </a:lnTo>
                <a:lnTo>
                  <a:pt x="0" y="260638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03" name="Google Shape;403;p13"/>
          <p:cNvPicPr preferRelativeResize="0"/>
          <p:nvPr/>
        </p:nvPicPr>
        <p:blipFill rotWithShape="1">
          <a:blip r:embed="rId4">
            <a:alphaModFix/>
          </a:blip>
          <a:srcRect b="0" l="0" r="0" t="0"/>
          <a:stretch/>
        </p:blipFill>
        <p:spPr>
          <a:xfrm>
            <a:off x="9479383" y="3702922"/>
            <a:ext cx="3012898" cy="981212"/>
          </a:xfrm>
          <a:prstGeom prst="rect">
            <a:avLst/>
          </a:prstGeom>
          <a:noFill/>
          <a:ln>
            <a:noFill/>
          </a:ln>
        </p:spPr>
      </p:pic>
      <p:pic>
        <p:nvPicPr>
          <p:cNvPr id="404" name="Google Shape;404;p13"/>
          <p:cNvPicPr preferRelativeResize="0"/>
          <p:nvPr/>
        </p:nvPicPr>
        <p:blipFill rotWithShape="1">
          <a:blip r:embed="rId5">
            <a:alphaModFix/>
          </a:blip>
          <a:srcRect b="0" l="0" r="0" t="0"/>
          <a:stretch/>
        </p:blipFill>
        <p:spPr>
          <a:xfrm>
            <a:off x="10866501" y="5582459"/>
            <a:ext cx="3012898" cy="1124379"/>
          </a:xfrm>
          <a:prstGeom prst="rect">
            <a:avLst/>
          </a:prstGeom>
          <a:noFill/>
          <a:ln>
            <a:noFill/>
          </a:ln>
        </p:spPr>
      </p:pic>
      <p:pic>
        <p:nvPicPr>
          <p:cNvPr id="405" name="Google Shape;405;p13"/>
          <p:cNvPicPr preferRelativeResize="0"/>
          <p:nvPr/>
        </p:nvPicPr>
        <p:blipFill rotWithShape="1">
          <a:blip r:embed="rId6">
            <a:alphaModFix/>
          </a:blip>
          <a:srcRect b="0" l="0" r="0" t="0"/>
          <a:stretch/>
        </p:blipFill>
        <p:spPr>
          <a:xfrm>
            <a:off x="8850148" y="7590702"/>
            <a:ext cx="2731024" cy="1667500"/>
          </a:xfrm>
          <a:prstGeom prst="rect">
            <a:avLst/>
          </a:prstGeom>
          <a:noFill/>
          <a:ln>
            <a:noFill/>
          </a:ln>
        </p:spPr>
      </p:pic>
      <p:pic>
        <p:nvPicPr>
          <p:cNvPr id="406" name="Google Shape;406;p13"/>
          <p:cNvPicPr preferRelativeResize="0"/>
          <p:nvPr/>
        </p:nvPicPr>
        <p:blipFill rotWithShape="1">
          <a:blip r:embed="rId7">
            <a:alphaModFix/>
          </a:blip>
          <a:srcRect b="0" l="0" r="0" t="0"/>
          <a:stretch/>
        </p:blipFill>
        <p:spPr>
          <a:xfrm>
            <a:off x="13069100" y="7590703"/>
            <a:ext cx="4323695" cy="1667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1" name="Shape 411"/>
        <p:cNvGrpSpPr/>
        <p:nvPr/>
      </p:nvGrpSpPr>
      <p:grpSpPr>
        <a:xfrm>
          <a:off x="0" y="0"/>
          <a:ext cx="0" cy="0"/>
          <a:chOff x="0" y="0"/>
          <a:chExt cx="0" cy="0"/>
        </a:xfrm>
      </p:grpSpPr>
      <p:sp>
        <p:nvSpPr>
          <p:cNvPr id="412" name="Google Shape;412;p14"/>
          <p:cNvSpPr/>
          <p:nvPr/>
        </p:nvSpPr>
        <p:spPr>
          <a:xfrm>
            <a:off x="0" y="0"/>
            <a:ext cx="18283428" cy="1028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413" name="Google Shape;413;p14"/>
          <p:cNvSpPr txBox="1"/>
          <p:nvPr>
            <p:ph type="title"/>
          </p:nvPr>
        </p:nvSpPr>
        <p:spPr>
          <a:xfrm>
            <a:off x="960121" y="960120"/>
            <a:ext cx="10341863" cy="5349240"/>
          </a:xfrm>
          <a:prstGeom prst="rect">
            <a:avLst/>
          </a:prstGeom>
          <a:noFill/>
          <a:ln>
            <a:noFill/>
          </a:ln>
        </p:spPr>
        <p:txBody>
          <a:bodyPr anchorCtr="0" anchor="b" bIns="68575" lIns="137150" spcFirstLastPara="1" rIns="137150" wrap="square" tIns="68575">
            <a:normAutofit/>
          </a:bodyPr>
          <a:lstStyle/>
          <a:p>
            <a:pPr indent="0" lvl="0" marL="0" rtl="0" algn="l">
              <a:lnSpc>
                <a:spcPct val="90000"/>
              </a:lnSpc>
              <a:spcBef>
                <a:spcPts val="0"/>
              </a:spcBef>
              <a:spcAft>
                <a:spcPts val="0"/>
              </a:spcAft>
              <a:buClr>
                <a:schemeClr val="dk1"/>
              </a:buClr>
              <a:buSzPts val="6900"/>
              <a:buFont typeface="Play"/>
              <a:buNone/>
            </a:pPr>
            <a:br>
              <a:rPr lang="es-ES" sz="6900"/>
            </a:br>
            <a:r>
              <a:rPr lang="es-ES" sz="6900"/>
              <a:t>Etiqueta de comunicación digital </a:t>
            </a:r>
            <a:br>
              <a:rPr lang="es-ES" sz="6900"/>
            </a:br>
            <a:endParaRPr sz="6900"/>
          </a:p>
        </p:txBody>
      </p:sp>
      <p:sp>
        <p:nvSpPr>
          <p:cNvPr id="414" name="Google Shape;414;p14"/>
          <p:cNvSpPr/>
          <p:nvPr/>
        </p:nvSpPr>
        <p:spPr>
          <a:xfrm>
            <a:off x="1139470" y="6613901"/>
            <a:ext cx="6365384" cy="27432"/>
          </a:xfrm>
          <a:custGeom>
            <a:rect b="b" l="l" r="r" t="t"/>
            <a:pathLst>
              <a:path extrusionOk="0" fill="none" h="27432" w="6365384">
                <a:moveTo>
                  <a:pt x="0" y="0"/>
                </a:moveTo>
                <a:cubicBezTo>
                  <a:pt x="164014" y="-28800"/>
                  <a:pt x="392589" y="16597"/>
                  <a:pt x="636538" y="0"/>
                </a:cubicBezTo>
                <a:cubicBezTo>
                  <a:pt x="880487" y="-16597"/>
                  <a:pt x="1095118" y="-12399"/>
                  <a:pt x="1336731" y="0"/>
                </a:cubicBezTo>
                <a:cubicBezTo>
                  <a:pt x="1578344" y="12399"/>
                  <a:pt x="1650126" y="-19967"/>
                  <a:pt x="1909615" y="0"/>
                </a:cubicBezTo>
                <a:cubicBezTo>
                  <a:pt x="2169104" y="19967"/>
                  <a:pt x="2279697" y="7436"/>
                  <a:pt x="2418846" y="0"/>
                </a:cubicBezTo>
                <a:cubicBezTo>
                  <a:pt x="2557995" y="-7436"/>
                  <a:pt x="2717290" y="23635"/>
                  <a:pt x="2928077" y="0"/>
                </a:cubicBezTo>
                <a:cubicBezTo>
                  <a:pt x="3138864" y="-23635"/>
                  <a:pt x="3236399" y="-16046"/>
                  <a:pt x="3373654" y="0"/>
                </a:cubicBezTo>
                <a:cubicBezTo>
                  <a:pt x="3510909" y="16046"/>
                  <a:pt x="3933655" y="-18835"/>
                  <a:pt x="4137500" y="0"/>
                </a:cubicBezTo>
                <a:cubicBezTo>
                  <a:pt x="4341345" y="18835"/>
                  <a:pt x="4634950" y="16518"/>
                  <a:pt x="4901346" y="0"/>
                </a:cubicBezTo>
                <a:cubicBezTo>
                  <a:pt x="5167742" y="-16518"/>
                  <a:pt x="5482503" y="-23233"/>
                  <a:pt x="5665192" y="0"/>
                </a:cubicBezTo>
                <a:cubicBezTo>
                  <a:pt x="5847881" y="23233"/>
                  <a:pt x="6038910" y="-19558"/>
                  <a:pt x="6365384" y="0"/>
                </a:cubicBezTo>
                <a:cubicBezTo>
                  <a:pt x="6366318" y="12270"/>
                  <a:pt x="6364321" y="20068"/>
                  <a:pt x="6365384" y="27432"/>
                </a:cubicBezTo>
                <a:cubicBezTo>
                  <a:pt x="6160910" y="45028"/>
                  <a:pt x="5918555" y="42323"/>
                  <a:pt x="5728846" y="27432"/>
                </a:cubicBezTo>
                <a:cubicBezTo>
                  <a:pt x="5539137" y="12541"/>
                  <a:pt x="5177208" y="28937"/>
                  <a:pt x="5028653" y="27432"/>
                </a:cubicBezTo>
                <a:cubicBezTo>
                  <a:pt x="4880098" y="25927"/>
                  <a:pt x="4768966" y="33290"/>
                  <a:pt x="4583076" y="27432"/>
                </a:cubicBezTo>
                <a:cubicBezTo>
                  <a:pt x="4397186" y="21574"/>
                  <a:pt x="4290756" y="30915"/>
                  <a:pt x="4137500" y="27432"/>
                </a:cubicBezTo>
                <a:cubicBezTo>
                  <a:pt x="3984244" y="23949"/>
                  <a:pt x="3895903" y="23317"/>
                  <a:pt x="3691923" y="27432"/>
                </a:cubicBezTo>
                <a:cubicBezTo>
                  <a:pt x="3487943" y="31547"/>
                  <a:pt x="3356329" y="49313"/>
                  <a:pt x="3182692" y="27432"/>
                </a:cubicBezTo>
                <a:cubicBezTo>
                  <a:pt x="3009055" y="5551"/>
                  <a:pt x="2922425" y="45987"/>
                  <a:pt x="2673461" y="27432"/>
                </a:cubicBezTo>
                <a:cubicBezTo>
                  <a:pt x="2424497" y="8877"/>
                  <a:pt x="2401227" y="40845"/>
                  <a:pt x="2164231" y="27432"/>
                </a:cubicBezTo>
                <a:cubicBezTo>
                  <a:pt x="1927235" y="14020"/>
                  <a:pt x="1851180" y="4974"/>
                  <a:pt x="1655000" y="27432"/>
                </a:cubicBezTo>
                <a:cubicBezTo>
                  <a:pt x="1458820" y="49890"/>
                  <a:pt x="1384300" y="39658"/>
                  <a:pt x="1145769" y="27432"/>
                </a:cubicBezTo>
                <a:cubicBezTo>
                  <a:pt x="907238" y="15206"/>
                  <a:pt x="344177" y="36391"/>
                  <a:pt x="0" y="27432"/>
                </a:cubicBezTo>
                <a:cubicBezTo>
                  <a:pt x="-1194" y="21937"/>
                  <a:pt x="1202" y="7917"/>
                  <a:pt x="0" y="0"/>
                </a:cubicBezTo>
                <a:close/>
              </a:path>
              <a:path extrusionOk="0" h="27432" w="6365384">
                <a:moveTo>
                  <a:pt x="0" y="0"/>
                </a:moveTo>
                <a:cubicBezTo>
                  <a:pt x="152654" y="12967"/>
                  <a:pt x="297359" y="-4977"/>
                  <a:pt x="509231" y="0"/>
                </a:cubicBezTo>
                <a:cubicBezTo>
                  <a:pt x="721103" y="4977"/>
                  <a:pt x="790720" y="-15993"/>
                  <a:pt x="954808" y="0"/>
                </a:cubicBezTo>
                <a:cubicBezTo>
                  <a:pt x="1118896" y="15993"/>
                  <a:pt x="1328972" y="-17783"/>
                  <a:pt x="1464038" y="0"/>
                </a:cubicBezTo>
                <a:cubicBezTo>
                  <a:pt x="1599104" y="17783"/>
                  <a:pt x="1946857" y="-27107"/>
                  <a:pt x="2100577" y="0"/>
                </a:cubicBezTo>
                <a:cubicBezTo>
                  <a:pt x="2254297" y="27107"/>
                  <a:pt x="2625540" y="-25178"/>
                  <a:pt x="2800769" y="0"/>
                </a:cubicBezTo>
                <a:cubicBezTo>
                  <a:pt x="2975998" y="25178"/>
                  <a:pt x="3355133" y="-16983"/>
                  <a:pt x="3564615" y="0"/>
                </a:cubicBezTo>
                <a:cubicBezTo>
                  <a:pt x="3774097" y="16983"/>
                  <a:pt x="4163184" y="-4973"/>
                  <a:pt x="4328461" y="0"/>
                </a:cubicBezTo>
                <a:cubicBezTo>
                  <a:pt x="4493738" y="4973"/>
                  <a:pt x="4672762" y="-9287"/>
                  <a:pt x="4901346" y="0"/>
                </a:cubicBezTo>
                <a:cubicBezTo>
                  <a:pt x="5129931" y="9287"/>
                  <a:pt x="5395147" y="9436"/>
                  <a:pt x="5601538" y="0"/>
                </a:cubicBezTo>
                <a:cubicBezTo>
                  <a:pt x="5807929" y="-9436"/>
                  <a:pt x="5983748" y="-13862"/>
                  <a:pt x="6365384" y="0"/>
                </a:cubicBezTo>
                <a:cubicBezTo>
                  <a:pt x="6365700" y="13405"/>
                  <a:pt x="6365870" y="14360"/>
                  <a:pt x="6365384" y="27432"/>
                </a:cubicBezTo>
                <a:cubicBezTo>
                  <a:pt x="6195307" y="29393"/>
                  <a:pt x="5872536" y="56613"/>
                  <a:pt x="5728846" y="27432"/>
                </a:cubicBezTo>
                <a:cubicBezTo>
                  <a:pt x="5585156" y="-1749"/>
                  <a:pt x="5277982" y="14023"/>
                  <a:pt x="5028653" y="27432"/>
                </a:cubicBezTo>
                <a:cubicBezTo>
                  <a:pt x="4779324" y="40841"/>
                  <a:pt x="4681180" y="22863"/>
                  <a:pt x="4455769" y="27432"/>
                </a:cubicBezTo>
                <a:cubicBezTo>
                  <a:pt x="4230358" y="32001"/>
                  <a:pt x="4038390" y="21787"/>
                  <a:pt x="3882884" y="27432"/>
                </a:cubicBezTo>
                <a:cubicBezTo>
                  <a:pt x="3727379" y="33077"/>
                  <a:pt x="3278726" y="-7170"/>
                  <a:pt x="3119038" y="27432"/>
                </a:cubicBezTo>
                <a:cubicBezTo>
                  <a:pt x="2959350" y="62034"/>
                  <a:pt x="2786856" y="40315"/>
                  <a:pt x="2609807" y="27432"/>
                </a:cubicBezTo>
                <a:cubicBezTo>
                  <a:pt x="2432758" y="14549"/>
                  <a:pt x="2064373" y="16547"/>
                  <a:pt x="1909615" y="27432"/>
                </a:cubicBezTo>
                <a:cubicBezTo>
                  <a:pt x="1754857" y="38317"/>
                  <a:pt x="1663685" y="27374"/>
                  <a:pt x="1464038" y="27432"/>
                </a:cubicBezTo>
                <a:cubicBezTo>
                  <a:pt x="1264391" y="27490"/>
                  <a:pt x="1071013" y="1487"/>
                  <a:pt x="827500" y="27432"/>
                </a:cubicBezTo>
                <a:cubicBezTo>
                  <a:pt x="583987" y="53377"/>
                  <a:pt x="349818" y="3910"/>
                  <a:pt x="0" y="27432"/>
                </a:cubicBezTo>
                <a:cubicBezTo>
                  <a:pt x="-116" y="21844"/>
                  <a:pt x="591" y="6534"/>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pic>
        <p:nvPicPr>
          <p:cNvPr descr="Appareil mobile avec applications" id="415" name="Google Shape;415;p14"/>
          <p:cNvPicPr preferRelativeResize="0"/>
          <p:nvPr/>
        </p:nvPicPr>
        <p:blipFill rotWithShape="1">
          <a:blip r:embed="rId3">
            <a:alphaModFix/>
          </a:blip>
          <a:srcRect b="0" l="53166" r="13595" t="0"/>
          <a:stretch/>
        </p:blipFill>
        <p:spPr>
          <a:xfrm>
            <a:off x="12209705" y="15"/>
            <a:ext cx="6078299" cy="10286985"/>
          </a:xfrm>
          <a:custGeom>
            <a:rect b="b" l="l" r="r" t="t"/>
            <a:pathLst>
              <a:path extrusionOk="0" h="6858000" w="4052199">
                <a:moveTo>
                  <a:pt x="25603" y="0"/>
                </a:moveTo>
                <a:lnTo>
                  <a:pt x="4052199" y="0"/>
                </a:lnTo>
                <a:lnTo>
                  <a:pt x="4052199" y="6858000"/>
                </a:lnTo>
                <a:lnTo>
                  <a:pt x="28079" y="6858000"/>
                </a:lnTo>
                <a:lnTo>
                  <a:pt x="37459" y="6497135"/>
                </a:lnTo>
                <a:cubicBezTo>
                  <a:pt x="37586" y="6492050"/>
                  <a:pt x="38603" y="6487092"/>
                  <a:pt x="38603" y="6482007"/>
                </a:cubicBezTo>
                <a:cubicBezTo>
                  <a:pt x="47502" y="6367973"/>
                  <a:pt x="52587" y="6253939"/>
                  <a:pt x="18135" y="6142702"/>
                </a:cubicBezTo>
                <a:cubicBezTo>
                  <a:pt x="15084" y="6132214"/>
                  <a:pt x="13495" y="6121344"/>
                  <a:pt x="13432" y="6110411"/>
                </a:cubicBezTo>
                <a:cubicBezTo>
                  <a:pt x="11690" y="6013324"/>
                  <a:pt x="15936" y="5916236"/>
                  <a:pt x="26145" y="5819669"/>
                </a:cubicBezTo>
                <a:cubicBezTo>
                  <a:pt x="31229" y="5760555"/>
                  <a:pt x="26017" y="5700423"/>
                  <a:pt x="42926" y="5641690"/>
                </a:cubicBezTo>
                <a:cubicBezTo>
                  <a:pt x="50337" y="5612565"/>
                  <a:pt x="54595" y="5582728"/>
                  <a:pt x="55638" y="5552700"/>
                </a:cubicBezTo>
                <a:cubicBezTo>
                  <a:pt x="60087" y="5479983"/>
                  <a:pt x="38603" y="5411588"/>
                  <a:pt x="18263" y="5343066"/>
                </a:cubicBezTo>
                <a:cubicBezTo>
                  <a:pt x="7456" y="5306707"/>
                  <a:pt x="-5384" y="5269459"/>
                  <a:pt x="2372" y="5231320"/>
                </a:cubicBezTo>
                <a:cubicBezTo>
                  <a:pt x="16076" y="5173655"/>
                  <a:pt x="23920" y="5114744"/>
                  <a:pt x="25763" y="5055502"/>
                </a:cubicBezTo>
                <a:cubicBezTo>
                  <a:pt x="25635" y="5012660"/>
                  <a:pt x="15338" y="4970962"/>
                  <a:pt x="18898" y="4928374"/>
                </a:cubicBezTo>
                <a:cubicBezTo>
                  <a:pt x="27073" y="4845715"/>
                  <a:pt x="29157" y="4762561"/>
                  <a:pt x="25127" y="4679584"/>
                </a:cubicBezTo>
                <a:cubicBezTo>
                  <a:pt x="25077" y="4646429"/>
                  <a:pt x="28776" y="4613376"/>
                  <a:pt x="36187" y="4581060"/>
                </a:cubicBezTo>
                <a:cubicBezTo>
                  <a:pt x="45493" y="4524043"/>
                  <a:pt x="47464" y="4466060"/>
                  <a:pt x="42036" y="4408547"/>
                </a:cubicBezTo>
                <a:cubicBezTo>
                  <a:pt x="36060" y="4341932"/>
                  <a:pt x="18263" y="4276334"/>
                  <a:pt x="13685" y="4209719"/>
                </a:cubicBezTo>
                <a:cubicBezTo>
                  <a:pt x="6694" y="4099371"/>
                  <a:pt x="16610" y="3989024"/>
                  <a:pt x="26398" y="3879186"/>
                </a:cubicBezTo>
                <a:cubicBezTo>
                  <a:pt x="34026" y="3808731"/>
                  <a:pt x="36060" y="3737781"/>
                  <a:pt x="32501" y="3667009"/>
                </a:cubicBezTo>
                <a:cubicBezTo>
                  <a:pt x="28051" y="3610818"/>
                  <a:pt x="21059" y="3554755"/>
                  <a:pt x="19788" y="3498437"/>
                </a:cubicBezTo>
                <a:cubicBezTo>
                  <a:pt x="17627" y="3398006"/>
                  <a:pt x="18390" y="3297701"/>
                  <a:pt x="24237" y="3197143"/>
                </a:cubicBezTo>
                <a:cubicBezTo>
                  <a:pt x="27162" y="3146928"/>
                  <a:pt x="32119" y="3096966"/>
                  <a:pt x="34026" y="3046242"/>
                </a:cubicBezTo>
                <a:cubicBezTo>
                  <a:pt x="35933" y="2995518"/>
                  <a:pt x="40001" y="2944413"/>
                  <a:pt x="28433" y="2894578"/>
                </a:cubicBezTo>
                <a:cubicBezTo>
                  <a:pt x="8855" y="2810038"/>
                  <a:pt x="23220" y="2725879"/>
                  <a:pt x="27415" y="2641593"/>
                </a:cubicBezTo>
                <a:cubicBezTo>
                  <a:pt x="29958" y="2589217"/>
                  <a:pt x="45214" y="2535568"/>
                  <a:pt x="31738" y="2484717"/>
                </a:cubicBezTo>
                <a:cubicBezTo>
                  <a:pt x="10507" y="2405008"/>
                  <a:pt x="24492" y="2326951"/>
                  <a:pt x="31738" y="2248513"/>
                </a:cubicBezTo>
                <a:cubicBezTo>
                  <a:pt x="40218" y="2174283"/>
                  <a:pt x="38768" y="2099252"/>
                  <a:pt x="27415" y="2025403"/>
                </a:cubicBezTo>
                <a:cubicBezTo>
                  <a:pt x="12986" y="1952165"/>
                  <a:pt x="12986" y="1876803"/>
                  <a:pt x="27415" y="1803565"/>
                </a:cubicBezTo>
                <a:cubicBezTo>
                  <a:pt x="39276" y="1743102"/>
                  <a:pt x="40598" y="1681038"/>
                  <a:pt x="31356" y="1620119"/>
                </a:cubicBezTo>
                <a:cubicBezTo>
                  <a:pt x="25127" y="1576514"/>
                  <a:pt x="13940" y="1533163"/>
                  <a:pt x="12414" y="1489558"/>
                </a:cubicBezTo>
                <a:cubicBezTo>
                  <a:pt x="9262" y="1398420"/>
                  <a:pt x="11118" y="1307167"/>
                  <a:pt x="18008" y="1216233"/>
                </a:cubicBezTo>
                <a:cubicBezTo>
                  <a:pt x="26017" y="1112496"/>
                  <a:pt x="41400" y="1009268"/>
                  <a:pt x="30721" y="904896"/>
                </a:cubicBezTo>
                <a:cubicBezTo>
                  <a:pt x="27162" y="869046"/>
                  <a:pt x="19661" y="833323"/>
                  <a:pt x="18771" y="797346"/>
                </a:cubicBezTo>
                <a:cubicBezTo>
                  <a:pt x="17118" y="730095"/>
                  <a:pt x="16737" y="663607"/>
                  <a:pt x="20169" y="593941"/>
                </a:cubicBezTo>
                <a:cubicBezTo>
                  <a:pt x="23602" y="524274"/>
                  <a:pt x="38348" y="451938"/>
                  <a:pt x="28433" y="383798"/>
                </a:cubicBezTo>
                <a:cubicBezTo>
                  <a:pt x="18516" y="315657"/>
                  <a:pt x="24873" y="248406"/>
                  <a:pt x="31229" y="181410"/>
                </a:cubicBezTo>
                <a:cubicBezTo>
                  <a:pt x="34344" y="149565"/>
                  <a:pt x="36410" y="118069"/>
                  <a:pt x="35854" y="86700"/>
                </a:cubicBezTo>
                <a:close/>
              </a:path>
            </a:pathLst>
          </a:cu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15"/>
          <p:cNvSpPr txBox="1"/>
          <p:nvPr>
            <p:ph type="title"/>
          </p:nvPr>
        </p:nvSpPr>
        <p:spPr>
          <a:xfrm>
            <a:off x="1315039" y="1112087"/>
            <a:ext cx="8219579" cy="2424305"/>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4800"/>
              <a:buFont typeface="Calibri"/>
              <a:buNone/>
            </a:pPr>
            <a:r>
              <a:rPr lang="es-ES" sz="4800"/>
              <a:t>Tus derechos digitales</a:t>
            </a:r>
            <a:endParaRPr sz="4800"/>
          </a:p>
        </p:txBody>
      </p:sp>
      <p:sp>
        <p:nvSpPr>
          <p:cNvPr id="422" name="Google Shape;422;p15"/>
          <p:cNvSpPr txBox="1"/>
          <p:nvPr>
            <p:ph idx="1" type="body"/>
          </p:nvPr>
        </p:nvSpPr>
        <p:spPr>
          <a:xfrm>
            <a:off x="1315039" y="3800214"/>
            <a:ext cx="8219579" cy="517174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550"/>
              <a:buChar char="•"/>
            </a:pPr>
            <a:r>
              <a:rPr lang="es-ES" sz="2550"/>
              <a:t>Derecho a la información y derecho a la participación</a:t>
            </a:r>
            <a:endParaRPr/>
          </a:p>
          <a:p>
            <a:pPr indent="-342900" lvl="0" marL="342900" rtl="0" algn="l">
              <a:spcBef>
                <a:spcPts val="510"/>
              </a:spcBef>
              <a:spcAft>
                <a:spcPts val="0"/>
              </a:spcAft>
              <a:buClr>
                <a:schemeClr val="dk1"/>
              </a:buClr>
              <a:buSzPts val="2550"/>
              <a:buChar char="•"/>
            </a:pPr>
            <a:r>
              <a:rPr lang="es-ES" sz="2550"/>
              <a:t>Derecho a expresar libremente tus opiniones o ideas, sin miedo, censura o sanciones legales. </a:t>
            </a:r>
            <a:endParaRPr/>
          </a:p>
          <a:p>
            <a:pPr indent="-342900" lvl="0" marL="342900" rtl="0" algn="l">
              <a:spcBef>
                <a:spcPts val="510"/>
              </a:spcBef>
              <a:spcAft>
                <a:spcPts val="0"/>
              </a:spcAft>
              <a:buClr>
                <a:schemeClr val="dk1"/>
              </a:buClr>
              <a:buSzPts val="2550"/>
              <a:buChar char="•"/>
            </a:pPr>
            <a:r>
              <a:rPr lang="es-ES" sz="2550"/>
              <a:t>Derecho a asociarte. En otras palabras, el derecho a unirte o abandonar grupos voluntariamente, y el derecho a reunirte on otras personas para expresar, promover, perseguir y/o defender colectivamente intereses comunes.</a:t>
            </a:r>
            <a:endParaRPr/>
          </a:p>
          <a:p>
            <a:pPr indent="-342900" lvl="0" marL="342900" rtl="0" algn="l">
              <a:spcBef>
                <a:spcPts val="510"/>
              </a:spcBef>
              <a:spcAft>
                <a:spcPts val="0"/>
              </a:spcAft>
              <a:buClr>
                <a:schemeClr val="dk1"/>
              </a:buClr>
              <a:buSzPts val="2550"/>
              <a:buChar char="•"/>
            </a:pPr>
            <a:r>
              <a:rPr lang="es-ES" sz="2550"/>
              <a:t>Derecho a controlar tus propios datos personales, aquello que se requiere saber o qué información personal se recopilado sobre tu perfil.</a:t>
            </a:r>
            <a:endParaRPr/>
          </a:p>
        </p:txBody>
      </p:sp>
      <p:pic>
        <p:nvPicPr>
          <p:cNvPr descr="Exclamation mark on a yellow background" id="423" name="Google Shape;423;p15"/>
          <p:cNvPicPr preferRelativeResize="0"/>
          <p:nvPr/>
        </p:nvPicPr>
        <p:blipFill rotWithShape="1">
          <a:blip r:embed="rId3">
            <a:alphaModFix/>
          </a:blip>
          <a:srcRect b="0" l="29549" r="16631" t="0"/>
          <a:stretch/>
        </p:blipFill>
        <p:spPr>
          <a:xfrm>
            <a:off x="10906219" y="15"/>
            <a:ext cx="7381781" cy="10286985"/>
          </a:xfrm>
          <a:prstGeom prst="rect">
            <a:avLst/>
          </a:prstGeom>
          <a:noFill/>
          <a:ln>
            <a:noFill/>
          </a:ln>
        </p:spPr>
      </p:pic>
      <p:sp>
        <p:nvSpPr>
          <p:cNvPr id="424" name="Google Shape;424;p15"/>
          <p:cNvSpPr txBox="1"/>
          <p:nvPr/>
        </p:nvSpPr>
        <p:spPr>
          <a:xfrm>
            <a:off x="11614232" y="5785923"/>
            <a:ext cx="5117124" cy="11541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3450">
                <a:solidFill>
                  <a:schemeClr val="dk1"/>
                </a:solidFill>
                <a:latin typeface="Calibri"/>
                <a:ea typeface="Calibri"/>
                <a:cs typeface="Calibri"/>
                <a:sym typeface="Calibri"/>
              </a:rPr>
              <a:t>Ser un buen </a:t>
            </a:r>
            <a:br>
              <a:rPr i="1" lang="es-ES" sz="3450">
                <a:solidFill>
                  <a:schemeClr val="dk1"/>
                </a:solidFill>
                <a:latin typeface="Calibri"/>
                <a:ea typeface="Calibri"/>
                <a:cs typeface="Calibri"/>
                <a:sym typeface="Calibri"/>
              </a:rPr>
            </a:br>
            <a:r>
              <a:rPr i="1" lang="es-ES" sz="3450">
                <a:solidFill>
                  <a:schemeClr val="dk1"/>
                </a:solidFill>
                <a:latin typeface="Calibri"/>
                <a:ea typeface="Calibri"/>
                <a:cs typeface="Calibri"/>
                <a:sym typeface="Calibri"/>
              </a:rPr>
              <a:t>ciudadano digital</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9" name="Shape 429"/>
        <p:cNvGrpSpPr/>
        <p:nvPr/>
      </p:nvGrpSpPr>
      <p:grpSpPr>
        <a:xfrm>
          <a:off x="0" y="0"/>
          <a:ext cx="0" cy="0"/>
          <a:chOff x="0" y="0"/>
          <a:chExt cx="0" cy="0"/>
        </a:xfrm>
      </p:grpSpPr>
      <p:sp>
        <p:nvSpPr>
          <p:cNvPr id="430" name="Google Shape;430;p16"/>
          <p:cNvSpPr txBox="1"/>
          <p:nvPr>
            <p:ph type="title"/>
          </p:nvPr>
        </p:nvSpPr>
        <p:spPr>
          <a:xfrm>
            <a:off x="10235818" y="1112087"/>
            <a:ext cx="6737732" cy="242430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800"/>
              <a:buFont typeface="Play"/>
              <a:buNone/>
            </a:pPr>
            <a:r>
              <a:rPr lang="es-ES" sz="4800"/>
              <a:t>Tus responsabilidades digitales</a:t>
            </a:r>
            <a:endParaRPr sz="4800"/>
          </a:p>
        </p:txBody>
      </p:sp>
      <p:pic>
        <p:nvPicPr>
          <p:cNvPr descr="Colourful carved figures of humans" id="431" name="Google Shape;431;p16"/>
          <p:cNvPicPr preferRelativeResize="0"/>
          <p:nvPr/>
        </p:nvPicPr>
        <p:blipFill rotWithShape="1">
          <a:blip r:embed="rId3">
            <a:alphaModFix/>
          </a:blip>
          <a:srcRect b="-1" l="18450" r="18216" t="0"/>
          <a:stretch/>
        </p:blipFill>
        <p:spPr>
          <a:xfrm>
            <a:off x="30" y="15"/>
            <a:ext cx="9143970" cy="10286985"/>
          </a:xfrm>
          <a:prstGeom prst="rect">
            <a:avLst/>
          </a:prstGeom>
          <a:noFill/>
          <a:ln>
            <a:noFill/>
          </a:ln>
        </p:spPr>
      </p:pic>
      <p:grpSp>
        <p:nvGrpSpPr>
          <p:cNvPr id="432" name="Google Shape;432;p16"/>
          <p:cNvGrpSpPr/>
          <p:nvPr/>
        </p:nvGrpSpPr>
        <p:grpSpPr>
          <a:xfrm>
            <a:off x="0" y="0"/>
            <a:ext cx="185043" cy="10287000"/>
            <a:chOff x="12068638" y="0"/>
            <a:chExt cx="123362" cy="6858000"/>
          </a:xfrm>
        </p:grpSpPr>
        <p:sp>
          <p:nvSpPr>
            <p:cNvPr id="433" name="Google Shape;433;p16"/>
            <p:cNvSpPr/>
            <p:nvPr/>
          </p:nvSpPr>
          <p:spPr>
            <a:xfrm>
              <a:off x="12068638" y="0"/>
              <a:ext cx="123362" cy="6858000"/>
            </a:xfrm>
            <a:prstGeom prst="rect">
              <a:avLst/>
            </a:prstGeom>
            <a:gradFill>
              <a:gsLst>
                <a:gs pos="0">
                  <a:schemeClr val="accent2"/>
                </a:gs>
                <a:gs pos="100000">
                  <a:schemeClr val="accent5"/>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434" name="Google Shape;434;p16"/>
            <p:cNvSpPr/>
            <p:nvPr/>
          </p:nvSpPr>
          <p:spPr>
            <a:xfrm>
              <a:off x="12068638" y="4139706"/>
              <a:ext cx="123362" cy="2718294"/>
            </a:xfrm>
            <a:prstGeom prst="rect">
              <a:avLst/>
            </a:prstGeom>
            <a:gradFill>
              <a:gsLst>
                <a:gs pos="0">
                  <a:srgbClr val="A02B93">
                    <a:alpha val="0"/>
                  </a:srgbClr>
                </a:gs>
                <a:gs pos="19000">
                  <a:srgbClr val="A02B93">
                    <a:alpha val="0"/>
                  </a:srgbClr>
                </a:gs>
                <a:gs pos="100000">
                  <a:srgbClr val="D86CCC"/>
                </a:gs>
              </a:gsLst>
              <a:lin ang="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grpSp>
      <p:sp>
        <p:nvSpPr>
          <p:cNvPr id="435" name="Google Shape;435;p16"/>
          <p:cNvSpPr txBox="1"/>
          <p:nvPr>
            <p:ph idx="1" type="body"/>
          </p:nvPr>
        </p:nvSpPr>
        <p:spPr>
          <a:xfrm>
            <a:off x="10235817" y="3800214"/>
            <a:ext cx="6737730" cy="5171748"/>
          </a:xfrm>
          <a:prstGeom prst="rect">
            <a:avLst/>
          </a:prstGeom>
          <a:noFill/>
          <a:ln>
            <a:noFill/>
          </a:ln>
        </p:spPr>
        <p:txBody>
          <a:bodyPr anchorCtr="0" anchor="t" bIns="45700" lIns="91425" spcFirstLastPara="1" rIns="91425" wrap="square" tIns="45700">
            <a:normAutofit fontScale="92500"/>
          </a:bodyPr>
          <a:lstStyle/>
          <a:p>
            <a:pPr indent="-342915" lvl="0" marL="342900" rtl="0" algn="l">
              <a:lnSpc>
                <a:spcPct val="90000"/>
              </a:lnSpc>
              <a:spcBef>
                <a:spcPts val="0"/>
              </a:spcBef>
              <a:spcAft>
                <a:spcPts val="0"/>
              </a:spcAft>
              <a:buClr>
                <a:schemeClr val="dk1"/>
              </a:buClr>
              <a:buSzPct val="100000"/>
              <a:buChar char="•"/>
            </a:pPr>
            <a:r>
              <a:rPr lang="es-ES" sz="2850"/>
              <a:t>Responsabilidad de compartir información, noticias y publicaciones reales y auténticas. </a:t>
            </a:r>
            <a:endParaRPr/>
          </a:p>
          <a:p>
            <a:pPr indent="-342915" lvl="0" marL="342900" rtl="0" algn="l">
              <a:lnSpc>
                <a:spcPct val="90000"/>
              </a:lnSpc>
              <a:spcBef>
                <a:spcPts val="1500"/>
              </a:spcBef>
              <a:spcAft>
                <a:spcPts val="0"/>
              </a:spcAft>
              <a:buClr>
                <a:schemeClr val="dk1"/>
              </a:buClr>
              <a:buSzPct val="100000"/>
              <a:buChar char="•"/>
            </a:pPr>
            <a:r>
              <a:rPr lang="es-ES" sz="2850"/>
              <a:t>Responsabilidad de expresarse de manera respetuosa</a:t>
            </a:r>
            <a:endParaRPr/>
          </a:p>
          <a:p>
            <a:pPr indent="-342915" lvl="0" marL="342900" rtl="0" algn="l">
              <a:lnSpc>
                <a:spcPct val="90000"/>
              </a:lnSpc>
              <a:spcBef>
                <a:spcPts val="1500"/>
              </a:spcBef>
              <a:spcAft>
                <a:spcPts val="0"/>
              </a:spcAft>
              <a:buClr>
                <a:schemeClr val="dk1"/>
              </a:buClr>
              <a:buSzPct val="100000"/>
              <a:buChar char="•"/>
            </a:pPr>
            <a:r>
              <a:rPr lang="es-ES" sz="2850"/>
              <a:t>Responsabilidad de evitar grupos que promuevan la violencia y la discriminación de cualquier tipo</a:t>
            </a:r>
            <a:endParaRPr/>
          </a:p>
          <a:p>
            <a:pPr indent="-342915" lvl="0" marL="342900" rtl="0" algn="l">
              <a:lnSpc>
                <a:spcPct val="90000"/>
              </a:lnSpc>
              <a:spcBef>
                <a:spcPts val="1500"/>
              </a:spcBef>
              <a:spcAft>
                <a:spcPts val="0"/>
              </a:spcAft>
              <a:buClr>
                <a:schemeClr val="dk1"/>
              </a:buClr>
              <a:buSzPct val="100000"/>
              <a:buChar char="•"/>
            </a:pPr>
            <a:r>
              <a:rPr lang="es-ES" sz="2850"/>
              <a:t>Responsabilidad de mantener la privacidad de sus datos personales y evitar compartir los datos personales de otras personas sin su consentimiento </a:t>
            </a:r>
            <a:endParaRPr sz="2850"/>
          </a:p>
        </p:txBody>
      </p:sp>
      <p:sp>
        <p:nvSpPr>
          <p:cNvPr id="436" name="Google Shape;436;p16"/>
          <p:cNvSpPr txBox="1"/>
          <p:nvPr/>
        </p:nvSpPr>
        <p:spPr>
          <a:xfrm>
            <a:off x="420996" y="2936226"/>
            <a:ext cx="5117124" cy="11541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3450">
                <a:solidFill>
                  <a:srgbClr val="000000"/>
                </a:solidFill>
                <a:latin typeface="Arial"/>
                <a:ea typeface="Arial"/>
                <a:cs typeface="Arial"/>
                <a:sym typeface="Arial"/>
              </a:rPr>
              <a:t>Ser un buen ciudadano digital</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1" name="Shape 441"/>
        <p:cNvGrpSpPr/>
        <p:nvPr/>
      </p:nvGrpSpPr>
      <p:grpSpPr>
        <a:xfrm>
          <a:off x="0" y="0"/>
          <a:ext cx="0" cy="0"/>
          <a:chOff x="0" y="0"/>
          <a:chExt cx="0" cy="0"/>
        </a:xfrm>
      </p:grpSpPr>
      <p:sp>
        <p:nvSpPr>
          <p:cNvPr id="442" name="Google Shape;442;p17"/>
          <p:cNvSpPr txBox="1"/>
          <p:nvPr>
            <p:ph type="title"/>
          </p:nvPr>
        </p:nvSpPr>
        <p:spPr>
          <a:xfrm>
            <a:off x="9626600" y="735806"/>
            <a:ext cx="7937495" cy="244316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550"/>
              <a:buFont typeface="Play"/>
              <a:buNone/>
            </a:pPr>
            <a:r>
              <a:rPr lang="es-ES" sz="5550"/>
              <a:t>Trata a los demás como te gustaría que te traten</a:t>
            </a:r>
            <a:endParaRPr/>
          </a:p>
        </p:txBody>
      </p:sp>
      <p:pic>
        <p:nvPicPr>
          <p:cNvPr descr="Line in the sand with spheres" id="443" name="Google Shape;443;p17"/>
          <p:cNvPicPr preferRelativeResize="0"/>
          <p:nvPr/>
        </p:nvPicPr>
        <p:blipFill rotWithShape="1">
          <a:blip r:embed="rId3">
            <a:alphaModFix/>
          </a:blip>
          <a:srcRect b="12414" l="0" r="-1" t="12789"/>
          <a:stretch/>
        </p:blipFill>
        <p:spPr>
          <a:xfrm>
            <a:off x="4" y="2381"/>
            <a:ext cx="9143999" cy="10284620"/>
          </a:xfrm>
          <a:custGeom>
            <a:rect b="b" l="l" r="r" t="t"/>
            <a:pathLst>
              <a:path extrusionOk="0" h="6856413" w="6649908">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ln>
            <a:noFill/>
          </a:ln>
        </p:spPr>
      </p:pic>
      <p:sp>
        <p:nvSpPr>
          <p:cNvPr id="444" name="Google Shape;444;p17"/>
          <p:cNvSpPr txBox="1"/>
          <p:nvPr>
            <p:ph idx="1" type="body"/>
          </p:nvPr>
        </p:nvSpPr>
        <p:spPr>
          <a:xfrm>
            <a:off x="9626602" y="3921919"/>
            <a:ext cx="7937495" cy="562927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700"/>
              <a:buNone/>
            </a:pPr>
            <a:r>
              <a:rPr lang="es-ES" sz="2700" u="sng">
                <a:solidFill>
                  <a:schemeClr val="hlink"/>
                </a:solidFill>
                <a:hlinkClick r:id="rId4"/>
              </a:rPr>
              <a:t>https://edu.gcfglobal.org/en/communicationskills/being-a-good-digital-citizen/1/</a:t>
            </a:r>
            <a:endParaRPr sz="2700"/>
          </a:p>
          <a:p>
            <a:pPr indent="0" lvl="0" marL="0" rtl="0" algn="l">
              <a:lnSpc>
                <a:spcPct val="90000"/>
              </a:lnSpc>
              <a:spcBef>
                <a:spcPts val="1500"/>
              </a:spcBef>
              <a:spcAft>
                <a:spcPts val="0"/>
              </a:spcAft>
              <a:buClr>
                <a:schemeClr val="dk1"/>
              </a:buClr>
              <a:buSzPts val="2700"/>
              <a:buNone/>
            </a:pPr>
            <a:r>
              <a:t/>
            </a:r>
            <a:endParaRPr sz="27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9" name="Shape 449"/>
        <p:cNvGrpSpPr/>
        <p:nvPr/>
      </p:nvGrpSpPr>
      <p:grpSpPr>
        <a:xfrm>
          <a:off x="0" y="0"/>
          <a:ext cx="0" cy="0"/>
          <a:chOff x="0" y="0"/>
          <a:chExt cx="0" cy="0"/>
        </a:xfrm>
      </p:grpSpPr>
      <p:pic>
        <p:nvPicPr>
          <p:cNvPr id="450" name="Google Shape;450;p18"/>
          <p:cNvPicPr preferRelativeResize="0"/>
          <p:nvPr/>
        </p:nvPicPr>
        <p:blipFill rotWithShape="1">
          <a:blip r:embed="rId3">
            <a:alphaModFix/>
          </a:blip>
          <a:srcRect b="0" l="0" r="0" t="0"/>
          <a:stretch/>
        </p:blipFill>
        <p:spPr>
          <a:xfrm>
            <a:off x="4724400" y="3028717"/>
            <a:ext cx="7201905" cy="6201640"/>
          </a:xfrm>
          <a:prstGeom prst="rect">
            <a:avLst/>
          </a:prstGeom>
          <a:noFill/>
          <a:ln>
            <a:noFill/>
          </a:ln>
        </p:spPr>
      </p:pic>
      <p:grpSp>
        <p:nvGrpSpPr>
          <p:cNvPr id="451" name="Google Shape;451;p18"/>
          <p:cNvGrpSpPr/>
          <p:nvPr/>
        </p:nvGrpSpPr>
        <p:grpSpPr>
          <a:xfrm>
            <a:off x="-1" y="-44652"/>
            <a:ext cx="18303263" cy="2279034"/>
            <a:chOff x="-1" y="-29768"/>
            <a:chExt cx="12202175" cy="1519356"/>
          </a:xfrm>
        </p:grpSpPr>
        <p:sp>
          <p:nvSpPr>
            <p:cNvPr id="452" name="Google Shape;452;p18"/>
            <p:cNvSpPr/>
            <p:nvPr/>
          </p:nvSpPr>
          <p:spPr>
            <a:xfrm rot="-5400000">
              <a:off x="5341412" y="-5371175"/>
              <a:ext cx="1519350" cy="12202174"/>
            </a:xfrm>
            <a:prstGeom prst="rect">
              <a:avLst/>
            </a:prstGeom>
            <a:gradFill>
              <a:gsLst>
                <a:gs pos="0">
                  <a:schemeClr val="accent5"/>
                </a:gs>
                <a:gs pos="100000">
                  <a:schemeClr val="accent2"/>
                </a:gs>
              </a:gsLst>
              <a:lin ang="10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453" name="Google Shape;453;p18"/>
            <p:cNvSpPr/>
            <p:nvPr/>
          </p:nvSpPr>
          <p:spPr>
            <a:xfrm rot="-5400000">
              <a:off x="8917093" y="-1801610"/>
              <a:ext cx="1507122" cy="5063040"/>
            </a:xfrm>
            <a:prstGeom prst="rect">
              <a:avLst/>
            </a:prstGeom>
            <a:gradFill>
              <a:gsLst>
                <a:gs pos="0">
                  <a:srgbClr val="D86CCC">
                    <a:alpha val="0"/>
                  </a:srgbClr>
                </a:gs>
                <a:gs pos="58999">
                  <a:srgbClr val="D86CCC">
                    <a:alpha val="0"/>
                  </a:srgbClr>
                </a:gs>
                <a:gs pos="100000">
                  <a:srgbClr val="D86CCC"/>
                </a:gs>
              </a:gsLst>
              <a:lin ang="1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454" name="Google Shape;454;p18"/>
            <p:cNvSpPr/>
            <p:nvPr/>
          </p:nvSpPr>
          <p:spPr>
            <a:xfrm rot="5400000">
              <a:off x="3100712" y="-3130481"/>
              <a:ext cx="1519356" cy="7720782"/>
            </a:xfrm>
            <a:prstGeom prst="rect">
              <a:avLst/>
            </a:prstGeom>
            <a:gradFill>
              <a:gsLst>
                <a:gs pos="0">
                  <a:srgbClr val="D86CCC">
                    <a:alpha val="0"/>
                  </a:srgbClr>
                </a:gs>
                <a:gs pos="29000">
                  <a:srgbClr val="D86CCC">
                    <a:alpha val="0"/>
                  </a:srgbClr>
                </a:gs>
                <a:gs pos="100000">
                  <a:srgbClr val="78206E"/>
                </a:gs>
              </a:gsLst>
              <a:lin ang="1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grpSp>
      <p:sp>
        <p:nvSpPr>
          <p:cNvPr id="455" name="Google Shape;455;p18"/>
          <p:cNvSpPr txBox="1"/>
          <p:nvPr>
            <p:ph type="title"/>
          </p:nvPr>
        </p:nvSpPr>
        <p:spPr>
          <a:xfrm>
            <a:off x="1315037" y="452765"/>
            <a:ext cx="15715664" cy="150529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800"/>
              <a:buFont typeface="Play"/>
              <a:buNone/>
            </a:pPr>
            <a:r>
              <a:rPr lang="es-ES" sz="4800">
                <a:solidFill>
                  <a:srgbClr val="FFFFFF"/>
                </a:solidFill>
              </a:rPr>
              <a:t>Netiqueta para correos electrónicos</a:t>
            </a:r>
            <a:endParaRPr sz="4800">
              <a:solidFill>
                <a:srgbClr val="FFFFFF"/>
              </a:solidFill>
            </a:endParaRPr>
          </a:p>
        </p:txBody>
      </p:sp>
      <p:cxnSp>
        <p:nvCxnSpPr>
          <p:cNvPr id="456" name="Google Shape;456;p18"/>
          <p:cNvCxnSpPr/>
          <p:nvPr/>
        </p:nvCxnSpPr>
        <p:spPr>
          <a:xfrm>
            <a:off x="5866550" y="4293156"/>
            <a:ext cx="1558628" cy="0"/>
          </a:xfrm>
          <a:prstGeom prst="straightConnector1">
            <a:avLst/>
          </a:prstGeom>
          <a:noFill/>
          <a:ln cap="flat" cmpd="sng" w="19050">
            <a:solidFill>
              <a:schemeClr val="accent1"/>
            </a:solidFill>
            <a:prstDash val="solid"/>
            <a:miter lim="800000"/>
            <a:headEnd len="sm" w="sm" type="none"/>
            <a:tailEnd len="med" w="med" type="triangle"/>
          </a:ln>
        </p:spPr>
      </p:cxnSp>
      <p:cxnSp>
        <p:nvCxnSpPr>
          <p:cNvPr id="457" name="Google Shape;457;p18"/>
          <p:cNvCxnSpPr/>
          <p:nvPr/>
        </p:nvCxnSpPr>
        <p:spPr>
          <a:xfrm>
            <a:off x="5806814" y="4933717"/>
            <a:ext cx="1558628" cy="0"/>
          </a:xfrm>
          <a:prstGeom prst="straightConnector1">
            <a:avLst/>
          </a:prstGeom>
          <a:noFill/>
          <a:ln cap="flat" cmpd="sng" w="19050">
            <a:solidFill>
              <a:schemeClr val="accent1"/>
            </a:solidFill>
            <a:prstDash val="solid"/>
            <a:miter lim="800000"/>
            <a:headEnd len="sm" w="sm" type="none"/>
            <a:tailEnd len="med" w="med" type="triangle"/>
          </a:ln>
        </p:spPr>
      </p:cxnSp>
      <p:cxnSp>
        <p:nvCxnSpPr>
          <p:cNvPr id="458" name="Google Shape;458;p18"/>
          <p:cNvCxnSpPr/>
          <p:nvPr/>
        </p:nvCxnSpPr>
        <p:spPr>
          <a:xfrm>
            <a:off x="5806814" y="5595285"/>
            <a:ext cx="1558628" cy="0"/>
          </a:xfrm>
          <a:prstGeom prst="straightConnector1">
            <a:avLst/>
          </a:prstGeom>
          <a:noFill/>
          <a:ln cap="flat" cmpd="sng" w="19050">
            <a:solidFill>
              <a:schemeClr val="accent1"/>
            </a:solidFill>
            <a:prstDash val="solid"/>
            <a:miter lim="800000"/>
            <a:headEnd len="sm" w="sm" type="none"/>
            <a:tailEnd len="med" w="med" type="triangle"/>
          </a:ln>
        </p:spPr>
      </p:cxnSp>
      <p:sp>
        <p:nvSpPr>
          <p:cNvPr id="459" name="Google Shape;459;p18"/>
          <p:cNvSpPr txBox="1"/>
          <p:nvPr/>
        </p:nvSpPr>
        <p:spPr>
          <a:xfrm>
            <a:off x="7729300" y="4100757"/>
            <a:ext cx="6880770"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2200">
                <a:solidFill>
                  <a:srgbClr val="000000"/>
                </a:solidFill>
                <a:latin typeface="Arial"/>
                <a:ea typeface="Arial"/>
                <a:cs typeface="Arial"/>
                <a:sym typeface="Arial"/>
              </a:rPr>
              <a:t>Dirección de un destinatario</a:t>
            </a:r>
            <a:endParaRPr sz="2200">
              <a:solidFill>
                <a:srgbClr val="000000"/>
              </a:solidFill>
              <a:latin typeface="Arial"/>
              <a:ea typeface="Arial"/>
              <a:cs typeface="Arial"/>
              <a:sym typeface="Arial"/>
            </a:endParaRPr>
          </a:p>
        </p:txBody>
      </p:sp>
      <p:sp>
        <p:nvSpPr>
          <p:cNvPr id="460" name="Google Shape;460;p18"/>
          <p:cNvSpPr txBox="1"/>
          <p:nvPr/>
        </p:nvSpPr>
        <p:spPr>
          <a:xfrm>
            <a:off x="7729300" y="4684469"/>
            <a:ext cx="9720499"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2200">
                <a:solidFill>
                  <a:srgbClr val="000000"/>
                </a:solidFill>
                <a:latin typeface="Arial"/>
                <a:ea typeface="Arial"/>
                <a:cs typeface="Arial"/>
                <a:sym typeface="Arial"/>
              </a:rPr>
              <a:t>Dirección de otra persona de la misma organización, distinta del destinatario principal</a:t>
            </a:r>
            <a:endParaRPr/>
          </a:p>
        </p:txBody>
      </p:sp>
      <p:sp>
        <p:nvSpPr>
          <p:cNvPr id="461" name="Google Shape;461;p18"/>
          <p:cNvSpPr txBox="1"/>
          <p:nvPr/>
        </p:nvSpPr>
        <p:spPr>
          <a:xfrm>
            <a:off x="7729300" y="5490497"/>
            <a:ext cx="9720499"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2200">
                <a:solidFill>
                  <a:srgbClr val="000000"/>
                </a:solidFill>
                <a:latin typeface="Arial"/>
                <a:ea typeface="Arial"/>
                <a:cs typeface="Arial"/>
                <a:sym typeface="Arial"/>
              </a:rPr>
              <a:t>Direcciones de muchos destinatarios diferentes. Cada destinatario recibe su mensaje, pero no sabe a quién más se lo envió.</a:t>
            </a:r>
            <a:endParaRPr/>
          </a:p>
        </p:txBody>
      </p:sp>
      <p:sp>
        <p:nvSpPr>
          <p:cNvPr id="462" name="Google Shape;462;p18"/>
          <p:cNvSpPr txBox="1"/>
          <p:nvPr/>
        </p:nvSpPr>
        <p:spPr>
          <a:xfrm>
            <a:off x="838201" y="4100757"/>
            <a:ext cx="2839730" cy="3722750"/>
          </a:xfrm>
          <a:prstGeom prst="rect">
            <a:avLst/>
          </a:prstGeom>
          <a:noFill/>
          <a:ln cap="flat" cmpd="sng" w="9525">
            <a:solidFill>
              <a:srgbClr val="78206E"/>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s-ES" sz="2538">
                <a:solidFill>
                  <a:srgbClr val="000000"/>
                </a:solidFill>
                <a:latin typeface="Arial"/>
                <a:ea typeface="Arial"/>
                <a:cs typeface="Arial"/>
                <a:sym typeface="Arial"/>
              </a:rPr>
              <a:t>NO USAR LETRAS MAYÚSCULAS EN EL ASUNTO O EN EL CUERPO DEL MENSAJE. </a:t>
            </a:r>
            <a:endParaRPr/>
          </a:p>
          <a:p>
            <a:pPr indent="0" lvl="0" marL="0" marR="0" rtl="0" algn="l">
              <a:spcBef>
                <a:spcPts val="900"/>
              </a:spcBef>
              <a:spcAft>
                <a:spcPts val="0"/>
              </a:spcAft>
              <a:buNone/>
            </a:pPr>
            <a:r>
              <a:rPr lang="es-ES" sz="2538">
                <a:solidFill>
                  <a:srgbClr val="000000"/>
                </a:solidFill>
                <a:latin typeface="Arial"/>
                <a:ea typeface="Arial"/>
                <a:cs typeface="Arial"/>
                <a:sym typeface="Arial"/>
              </a:rPr>
              <a:t>Las letras mayúsculas son como gritarle a alguien.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7" name="Shape 467"/>
        <p:cNvGrpSpPr/>
        <p:nvPr/>
      </p:nvGrpSpPr>
      <p:grpSpPr>
        <a:xfrm>
          <a:off x="0" y="0"/>
          <a:ext cx="0" cy="0"/>
          <a:chOff x="0" y="0"/>
          <a:chExt cx="0" cy="0"/>
        </a:xfrm>
      </p:grpSpPr>
      <p:sp>
        <p:nvSpPr>
          <p:cNvPr id="468" name="Google Shape;468;p19"/>
          <p:cNvSpPr/>
          <p:nvPr/>
        </p:nvSpPr>
        <p:spPr>
          <a:xfrm>
            <a:off x="0" y="0"/>
            <a:ext cx="18283428" cy="1028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469" name="Google Shape;469;p19"/>
          <p:cNvSpPr/>
          <p:nvPr/>
        </p:nvSpPr>
        <p:spPr>
          <a:xfrm>
            <a:off x="2" y="2"/>
            <a:ext cx="7825535" cy="5992166"/>
          </a:xfrm>
          <a:custGeom>
            <a:rect b="b" l="l" r="r" t="t"/>
            <a:pathLst>
              <a:path extrusionOk="0" h="3994777" w="5217023">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470" name="Google Shape;470;p19"/>
          <p:cNvSpPr txBox="1"/>
          <p:nvPr>
            <p:ph type="title"/>
          </p:nvPr>
        </p:nvSpPr>
        <p:spPr>
          <a:xfrm>
            <a:off x="1257300" y="1010656"/>
            <a:ext cx="5803979" cy="304084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FFFFFF"/>
              </a:buClr>
              <a:buSzPts val="5400"/>
              <a:buFont typeface="Play"/>
              <a:buNone/>
            </a:pPr>
            <a:r>
              <a:rPr lang="es-ES" sz="5400">
                <a:solidFill>
                  <a:srgbClr val="FFFFFF"/>
                </a:solidFill>
              </a:rPr>
              <a:t>Netiqueta </a:t>
            </a:r>
            <a:br>
              <a:rPr lang="es-ES" sz="5400">
                <a:solidFill>
                  <a:srgbClr val="FFFFFF"/>
                </a:solidFill>
              </a:rPr>
            </a:br>
            <a:r>
              <a:rPr lang="es-ES" sz="5400">
                <a:solidFill>
                  <a:srgbClr val="FFFFFF"/>
                </a:solidFill>
              </a:rPr>
              <a:t>en videoconferencias</a:t>
            </a:r>
            <a:endParaRPr sz="5400">
              <a:solidFill>
                <a:srgbClr val="FFFFFF"/>
              </a:solidFill>
            </a:endParaRPr>
          </a:p>
        </p:txBody>
      </p:sp>
      <p:grpSp>
        <p:nvGrpSpPr>
          <p:cNvPr id="471" name="Google Shape;471;p19"/>
          <p:cNvGrpSpPr/>
          <p:nvPr/>
        </p:nvGrpSpPr>
        <p:grpSpPr>
          <a:xfrm>
            <a:off x="8368652" y="811138"/>
            <a:ext cx="8607402" cy="8515861"/>
            <a:chOff x="54644" y="-1272"/>
            <a:chExt cx="8607402" cy="8515861"/>
          </a:xfrm>
        </p:grpSpPr>
        <p:sp>
          <p:nvSpPr>
            <p:cNvPr id="472" name="Google Shape;472;p19"/>
            <p:cNvSpPr/>
            <p:nvPr/>
          </p:nvSpPr>
          <p:spPr>
            <a:xfrm>
              <a:off x="5452874" y="630413"/>
              <a:ext cx="3209172" cy="320917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9"/>
            <p:cNvSpPr txBox="1"/>
            <p:nvPr/>
          </p:nvSpPr>
          <p:spPr>
            <a:xfrm>
              <a:off x="5452874" y="630413"/>
              <a:ext cx="3209172" cy="3209172"/>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dk1"/>
                </a:buClr>
                <a:buSzPts val="3900"/>
                <a:buFont typeface="Arial"/>
                <a:buNone/>
              </a:pPr>
              <a:r>
                <a:rPr b="0" i="0" lang="es-ES" sz="3900">
                  <a:solidFill>
                    <a:schemeClr val="dk1"/>
                  </a:solidFill>
                  <a:latin typeface="Arial"/>
                  <a:ea typeface="Arial"/>
                  <a:cs typeface="Arial"/>
                  <a:sym typeface="Arial"/>
                </a:rPr>
                <a:t>Unirse a la reunión a tiempo</a:t>
              </a:r>
              <a:endParaRPr/>
            </a:p>
          </p:txBody>
        </p:sp>
        <p:sp>
          <p:nvSpPr>
            <p:cNvPr id="474" name="Google Shape;474;p19"/>
            <p:cNvSpPr/>
            <p:nvPr/>
          </p:nvSpPr>
          <p:spPr>
            <a:xfrm>
              <a:off x="563738" y="-1272"/>
              <a:ext cx="7589214" cy="7589214"/>
            </a:xfrm>
            <a:custGeom>
              <a:rect b="b" l="l" r="r" t="t"/>
              <a:pathLst>
                <a:path extrusionOk="0" h="120000" w="120000">
                  <a:moveTo>
                    <a:pt x="113398" y="60793"/>
                  </a:moveTo>
                  <a:lnTo>
                    <a:pt x="113398" y="60793"/>
                  </a:lnTo>
                  <a:cubicBezTo>
                    <a:pt x="113166" y="76401"/>
                    <a:pt x="106117" y="91127"/>
                    <a:pt x="94104" y="101096"/>
                  </a:cubicBezTo>
                  <a:lnTo>
                    <a:pt x="97468" y="106696"/>
                  </a:lnTo>
                  <a:lnTo>
                    <a:pt x="84947" y="101541"/>
                  </a:lnTo>
                  <a:lnTo>
                    <a:pt x="85581" y="86903"/>
                  </a:lnTo>
                  <a:lnTo>
                    <a:pt x="88937" y="92491"/>
                  </a:lnTo>
                  <a:cubicBezTo>
                    <a:pt x="98038" y="84385"/>
                    <a:pt x="103323" y="72833"/>
                    <a:pt x="103504" y="60646"/>
                  </a:cubicBezTo>
                  <a:close/>
                </a:path>
              </a:pathLst>
            </a:cu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9"/>
            <p:cNvSpPr/>
            <p:nvPr/>
          </p:nvSpPr>
          <p:spPr>
            <a:xfrm>
              <a:off x="2753759" y="5305417"/>
              <a:ext cx="3209172" cy="320917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9"/>
            <p:cNvSpPr txBox="1"/>
            <p:nvPr/>
          </p:nvSpPr>
          <p:spPr>
            <a:xfrm>
              <a:off x="2753759" y="5305417"/>
              <a:ext cx="3209172" cy="3209172"/>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dk1"/>
                </a:buClr>
                <a:buSzPts val="3900"/>
                <a:buFont typeface="Arial"/>
                <a:buNone/>
              </a:pPr>
              <a:r>
                <a:rPr b="0" i="0" lang="es-ES" sz="3900">
                  <a:solidFill>
                    <a:schemeClr val="dk1"/>
                  </a:solidFill>
                  <a:latin typeface="Arial"/>
                  <a:ea typeface="Arial"/>
                  <a:cs typeface="Arial"/>
                  <a:sym typeface="Arial"/>
                </a:rPr>
                <a:t>Silenciarse cuando no se está hablando</a:t>
              </a:r>
              <a:endParaRPr/>
            </a:p>
          </p:txBody>
        </p:sp>
        <p:sp>
          <p:nvSpPr>
            <p:cNvPr id="477" name="Google Shape;477;p19"/>
            <p:cNvSpPr/>
            <p:nvPr/>
          </p:nvSpPr>
          <p:spPr>
            <a:xfrm>
              <a:off x="563738" y="-1272"/>
              <a:ext cx="7589214" cy="7589214"/>
            </a:xfrm>
            <a:custGeom>
              <a:rect b="b" l="l" r="r" t="t"/>
              <a:pathLst>
                <a:path extrusionOk="0" h="120000" w="120000">
                  <a:moveTo>
                    <a:pt x="32506" y="105782"/>
                  </a:moveTo>
                  <a:lnTo>
                    <a:pt x="32506" y="105782"/>
                  </a:lnTo>
                  <a:cubicBezTo>
                    <a:pt x="19123" y="97745"/>
                    <a:pt x="9927" y="84256"/>
                    <a:pt x="7337" y="68862"/>
                  </a:cubicBezTo>
                  <a:lnTo>
                    <a:pt x="805" y="68959"/>
                  </a:lnTo>
                  <a:lnTo>
                    <a:pt x="11549" y="60719"/>
                  </a:lnTo>
                  <a:lnTo>
                    <a:pt x="23890" y="68616"/>
                  </a:lnTo>
                  <a:lnTo>
                    <a:pt x="17373" y="68713"/>
                  </a:lnTo>
                  <a:cubicBezTo>
                    <a:pt x="19814" y="80654"/>
                    <a:pt x="27151" y="91024"/>
                    <a:pt x="37600" y="97299"/>
                  </a:cubicBezTo>
                  <a:close/>
                </a:path>
              </a:pathLst>
            </a:cu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9"/>
            <p:cNvSpPr/>
            <p:nvPr/>
          </p:nvSpPr>
          <p:spPr>
            <a:xfrm>
              <a:off x="54644" y="630413"/>
              <a:ext cx="3209172" cy="320917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9"/>
            <p:cNvSpPr txBox="1"/>
            <p:nvPr/>
          </p:nvSpPr>
          <p:spPr>
            <a:xfrm>
              <a:off x="54644" y="630413"/>
              <a:ext cx="3209172" cy="3209172"/>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dk1"/>
                </a:buClr>
                <a:buSzPts val="3900"/>
                <a:buFont typeface="Arial"/>
                <a:buNone/>
              </a:pPr>
              <a:r>
                <a:rPr b="0" i="0" lang="es-ES" sz="3900">
                  <a:solidFill>
                    <a:schemeClr val="dk1"/>
                  </a:solidFill>
                  <a:latin typeface="Arial"/>
                  <a:ea typeface="Arial"/>
                  <a:cs typeface="Arial"/>
                  <a:sym typeface="Arial"/>
                </a:rPr>
                <a:t>No hablar mientras otros participantes de la reunión lo hacen</a:t>
              </a:r>
              <a:endParaRPr/>
            </a:p>
          </p:txBody>
        </p:sp>
        <p:sp>
          <p:nvSpPr>
            <p:cNvPr id="480" name="Google Shape;480;p19"/>
            <p:cNvSpPr/>
            <p:nvPr/>
          </p:nvSpPr>
          <p:spPr>
            <a:xfrm>
              <a:off x="563738" y="-1272"/>
              <a:ext cx="7589214" cy="7589214"/>
            </a:xfrm>
            <a:custGeom>
              <a:rect b="b" l="l" r="r" t="t"/>
              <a:pathLst>
                <a:path extrusionOk="0" h="120000" w="120000">
                  <a:moveTo>
                    <a:pt x="41245" y="9998"/>
                  </a:moveTo>
                  <a:lnTo>
                    <a:pt x="41245" y="9998"/>
                  </a:lnTo>
                  <a:cubicBezTo>
                    <a:pt x="50739" y="6437"/>
                    <a:pt x="61051" y="5652"/>
                    <a:pt x="70974" y="7736"/>
                  </a:cubicBezTo>
                  <a:lnTo>
                    <a:pt x="73268" y="1619"/>
                  </a:lnTo>
                  <a:lnTo>
                    <a:pt x="77017" y="14630"/>
                  </a:lnTo>
                  <a:lnTo>
                    <a:pt x="65160" y="23237"/>
                  </a:lnTo>
                  <a:lnTo>
                    <a:pt x="67449" y="17134"/>
                  </a:lnTo>
                  <a:lnTo>
                    <a:pt x="67449" y="17134"/>
                  </a:lnTo>
                  <a:cubicBezTo>
                    <a:pt x="59818" y="15808"/>
                    <a:pt x="51972" y="16543"/>
                    <a:pt x="44720" y="19263"/>
                  </a:cubicBezTo>
                  <a:close/>
                </a:path>
              </a:pathLst>
            </a:custGeom>
            <a:solidFill>
              <a:srgbClr val="0C9E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20"/>
          <p:cNvSpPr/>
          <p:nvPr/>
        </p:nvSpPr>
        <p:spPr>
          <a:xfrm>
            <a:off x="0" y="0"/>
            <a:ext cx="18288000" cy="10287000"/>
          </a:xfrm>
          <a:custGeom>
            <a:rect b="b" l="l" r="r" t="t"/>
            <a:pathLst>
              <a:path extrusionOk="0" h="13716000" w="24384000">
                <a:moveTo>
                  <a:pt x="0" y="0"/>
                </a:moveTo>
                <a:lnTo>
                  <a:pt x="24384000" y="0"/>
                </a:lnTo>
                <a:lnTo>
                  <a:pt x="24384000" y="13716000"/>
                </a:lnTo>
                <a:lnTo>
                  <a:pt x="0" y="13716000"/>
                </a:lnTo>
                <a:close/>
              </a:path>
            </a:pathLst>
          </a:custGeom>
          <a:solidFill>
            <a:srgbClr val="E9713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0" name="Google Shape;490;p20"/>
          <p:cNvSpPr txBox="1"/>
          <p:nvPr/>
        </p:nvSpPr>
        <p:spPr>
          <a:xfrm>
            <a:off x="1348740" y="978610"/>
            <a:ext cx="15590520" cy="910506"/>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lang="es-ES" sz="6600">
                <a:solidFill>
                  <a:srgbClr val="FFFFFF"/>
                </a:solidFill>
                <a:latin typeface="Arimo"/>
                <a:ea typeface="Arimo"/>
                <a:cs typeface="Arimo"/>
                <a:sym typeface="Arimo"/>
              </a:rPr>
              <a:t>Netiqueta en redes sociales</a:t>
            </a:r>
            <a:endParaRPr sz="1800">
              <a:solidFill>
                <a:schemeClr val="dk1"/>
              </a:solidFill>
              <a:latin typeface="Calibri"/>
              <a:ea typeface="Calibri"/>
              <a:cs typeface="Calibri"/>
              <a:sym typeface="Calibri"/>
            </a:endParaRPr>
          </a:p>
        </p:txBody>
      </p:sp>
      <p:sp>
        <p:nvSpPr>
          <p:cNvPr id="491" name="Google Shape;491;p20"/>
          <p:cNvSpPr/>
          <p:nvPr/>
        </p:nvSpPr>
        <p:spPr>
          <a:xfrm>
            <a:off x="869244" y="2381955"/>
            <a:ext cx="16549497" cy="7152608"/>
          </a:xfrm>
          <a:custGeom>
            <a:rect b="b" l="l" r="r" t="t"/>
            <a:pathLst>
              <a:path extrusionOk="0" h="9536811" w="22065996">
                <a:moveTo>
                  <a:pt x="0" y="302641"/>
                </a:moveTo>
                <a:cubicBezTo>
                  <a:pt x="0" y="135509"/>
                  <a:pt x="135509" y="0"/>
                  <a:pt x="302641" y="0"/>
                </a:cubicBezTo>
                <a:lnTo>
                  <a:pt x="21763355" y="0"/>
                </a:lnTo>
                <a:cubicBezTo>
                  <a:pt x="21930488" y="0"/>
                  <a:pt x="22065996" y="135509"/>
                  <a:pt x="22065996" y="302641"/>
                </a:cubicBezTo>
                <a:lnTo>
                  <a:pt x="22065996" y="9234043"/>
                </a:lnTo>
                <a:cubicBezTo>
                  <a:pt x="22065996" y="9401175"/>
                  <a:pt x="21930488" y="9536685"/>
                  <a:pt x="21763355" y="9536685"/>
                </a:cubicBezTo>
                <a:lnTo>
                  <a:pt x="302641" y="9536685"/>
                </a:lnTo>
                <a:cubicBezTo>
                  <a:pt x="135509" y="9536811"/>
                  <a:pt x="0" y="9401175"/>
                  <a:pt x="0" y="9234043"/>
                </a:cubicBezTo>
                <a:close/>
              </a:path>
            </a:pathLst>
          </a:custGeom>
          <a:solidFill>
            <a:srgbClr val="FFFFFF">
              <a:alpha val="94901"/>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2" name="Google Shape;492;p20"/>
          <p:cNvSpPr/>
          <p:nvPr/>
        </p:nvSpPr>
        <p:spPr>
          <a:xfrm>
            <a:off x="2965768" y="3990495"/>
            <a:ext cx="1398844" cy="1398844"/>
          </a:xfrm>
          <a:custGeom>
            <a:rect b="b" l="l" r="r" t="t"/>
            <a:pathLst>
              <a:path extrusionOk="0" h="1398844" w="1398844">
                <a:moveTo>
                  <a:pt x="0" y="0"/>
                </a:moveTo>
                <a:lnTo>
                  <a:pt x="1398845" y="0"/>
                </a:lnTo>
                <a:lnTo>
                  <a:pt x="1398845" y="1398845"/>
                </a:lnTo>
                <a:lnTo>
                  <a:pt x="0" y="139884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3" name="Google Shape;493;p20"/>
          <p:cNvSpPr txBox="1"/>
          <p:nvPr/>
        </p:nvSpPr>
        <p:spPr>
          <a:xfrm>
            <a:off x="2101394" y="5953169"/>
            <a:ext cx="3127593" cy="3103414"/>
          </a:xfrm>
          <a:prstGeom prst="rect">
            <a:avLst/>
          </a:prstGeom>
          <a:noFill/>
          <a:ln>
            <a:noFill/>
          </a:ln>
        </p:spPr>
        <p:txBody>
          <a:bodyPr anchorCtr="0" anchor="t" bIns="0" lIns="0" spcFirstLastPara="1" rIns="0" wrap="square" tIns="0">
            <a:spAutoFit/>
          </a:bodyPr>
          <a:lstStyle/>
          <a:p>
            <a:pPr indent="0" lvl="0" marL="0" marR="0" rtl="0" algn="ctr">
              <a:lnSpc>
                <a:spcPct val="98181"/>
              </a:lnSpc>
              <a:spcBef>
                <a:spcPts val="0"/>
              </a:spcBef>
              <a:spcAft>
                <a:spcPts val="0"/>
              </a:spcAft>
              <a:buNone/>
            </a:pPr>
            <a:r>
              <a:rPr lang="es-ES" sz="2200">
                <a:solidFill>
                  <a:srgbClr val="000000"/>
                </a:solidFill>
                <a:latin typeface="Arimo"/>
                <a:ea typeface="Arimo"/>
                <a:cs typeface="Arimo"/>
                <a:sym typeface="Arimo"/>
              </a:rPr>
              <a:t>Puede resultar insultante que te eliminen de la lista de amigos de alguien en las redes sociales. Si no quieres mantenerte en contacto con alguien a largo plazo, una buena norma de netiqueta es no agregarlo como amigo en primer lugar. </a:t>
            </a:r>
            <a:endParaRPr/>
          </a:p>
        </p:txBody>
      </p:sp>
      <p:sp>
        <p:nvSpPr>
          <p:cNvPr id="494" name="Google Shape;494;p20"/>
          <p:cNvSpPr/>
          <p:nvPr/>
        </p:nvSpPr>
        <p:spPr>
          <a:xfrm>
            <a:off x="6618307" y="3990495"/>
            <a:ext cx="1398844" cy="1398844"/>
          </a:xfrm>
          <a:custGeom>
            <a:rect b="b" l="l" r="r" t="t"/>
            <a:pathLst>
              <a:path extrusionOk="0" h="1398844" w="1398844">
                <a:moveTo>
                  <a:pt x="0" y="0"/>
                </a:moveTo>
                <a:lnTo>
                  <a:pt x="1398845" y="0"/>
                </a:lnTo>
                <a:lnTo>
                  <a:pt x="1398845" y="1398845"/>
                </a:lnTo>
                <a:lnTo>
                  <a:pt x="0" y="139884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5" name="Google Shape;495;p20"/>
          <p:cNvSpPr txBox="1"/>
          <p:nvPr/>
        </p:nvSpPr>
        <p:spPr>
          <a:xfrm>
            <a:off x="5753932" y="5953169"/>
            <a:ext cx="3127593" cy="2257028"/>
          </a:xfrm>
          <a:prstGeom prst="rect">
            <a:avLst/>
          </a:prstGeom>
          <a:noFill/>
          <a:ln>
            <a:noFill/>
          </a:ln>
        </p:spPr>
        <p:txBody>
          <a:bodyPr anchorCtr="0" anchor="t" bIns="0" lIns="0" spcFirstLastPara="1" rIns="0" wrap="square" tIns="0">
            <a:spAutoFit/>
          </a:bodyPr>
          <a:lstStyle/>
          <a:p>
            <a:pPr indent="0" lvl="0" marL="0" marR="0" rtl="0" algn="ctr">
              <a:lnSpc>
                <a:spcPct val="98181"/>
              </a:lnSpc>
              <a:spcBef>
                <a:spcPts val="0"/>
              </a:spcBef>
              <a:spcAft>
                <a:spcPts val="0"/>
              </a:spcAft>
              <a:buNone/>
            </a:pPr>
            <a:r>
              <a:rPr lang="es-ES" sz="2200">
                <a:solidFill>
                  <a:srgbClr val="000000"/>
                </a:solidFill>
                <a:latin typeface="Arimo"/>
                <a:ea typeface="Arimo"/>
                <a:cs typeface="Arimo"/>
                <a:sym typeface="Arimo"/>
              </a:rPr>
              <a:t>No etiquetes a otras personas en las fotos que subas sin pedirles su consentimiento. No todo el mundo quiere compartir momentos de su vida con personas que no conoce.</a:t>
            </a:r>
            <a:endParaRPr/>
          </a:p>
        </p:txBody>
      </p:sp>
      <p:sp>
        <p:nvSpPr>
          <p:cNvPr id="496" name="Google Shape;496;p20"/>
          <p:cNvSpPr/>
          <p:nvPr/>
        </p:nvSpPr>
        <p:spPr>
          <a:xfrm>
            <a:off x="10270847" y="3990495"/>
            <a:ext cx="1398844" cy="1398844"/>
          </a:xfrm>
          <a:custGeom>
            <a:rect b="b" l="l" r="r" t="t"/>
            <a:pathLst>
              <a:path extrusionOk="0" h="1398844" w="1398844">
                <a:moveTo>
                  <a:pt x="0" y="0"/>
                </a:moveTo>
                <a:lnTo>
                  <a:pt x="1398844" y="0"/>
                </a:lnTo>
                <a:lnTo>
                  <a:pt x="1398844" y="1398845"/>
                </a:lnTo>
                <a:lnTo>
                  <a:pt x="0" y="139884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7" name="Google Shape;497;p20"/>
          <p:cNvSpPr txBox="1"/>
          <p:nvPr/>
        </p:nvSpPr>
        <p:spPr>
          <a:xfrm>
            <a:off x="9406472" y="5953169"/>
            <a:ext cx="3127593" cy="1692771"/>
          </a:xfrm>
          <a:prstGeom prst="rect">
            <a:avLst/>
          </a:prstGeom>
          <a:noFill/>
          <a:ln>
            <a:noFill/>
          </a:ln>
        </p:spPr>
        <p:txBody>
          <a:bodyPr anchorCtr="0" anchor="t" bIns="0" lIns="0" spcFirstLastPara="1" rIns="0" wrap="square" tIns="0">
            <a:spAutoFit/>
          </a:bodyPr>
          <a:lstStyle/>
          <a:p>
            <a:pPr indent="0" lvl="0" marL="0" marR="0" rtl="0" algn="ctr">
              <a:lnSpc>
                <a:spcPct val="98181"/>
              </a:lnSpc>
              <a:spcBef>
                <a:spcPts val="0"/>
              </a:spcBef>
              <a:spcAft>
                <a:spcPts val="0"/>
              </a:spcAft>
              <a:buNone/>
            </a:pPr>
            <a:r>
              <a:rPr lang="es-ES" sz="2200">
                <a:solidFill>
                  <a:srgbClr val="000000"/>
                </a:solidFill>
                <a:latin typeface="Arimo"/>
                <a:ea typeface="Arimo"/>
                <a:cs typeface="Arimo"/>
                <a:sym typeface="Arimo"/>
              </a:rPr>
              <a:t>Responde a todos los comentarios, incluso si solo usas un emoji. No dejes que tus amigos se pregunten si has visto su comentario.</a:t>
            </a:r>
            <a:endParaRPr/>
          </a:p>
        </p:txBody>
      </p:sp>
      <p:sp>
        <p:nvSpPr>
          <p:cNvPr id="498" name="Google Shape;498;p20"/>
          <p:cNvSpPr/>
          <p:nvPr/>
        </p:nvSpPr>
        <p:spPr>
          <a:xfrm>
            <a:off x="13923385" y="3990495"/>
            <a:ext cx="1398845" cy="1398844"/>
          </a:xfrm>
          <a:custGeom>
            <a:rect b="b" l="l" r="r" t="t"/>
            <a:pathLst>
              <a:path extrusionOk="0" h="1398844" w="1398845">
                <a:moveTo>
                  <a:pt x="0" y="0"/>
                </a:moveTo>
                <a:lnTo>
                  <a:pt x="1398845" y="0"/>
                </a:lnTo>
                <a:lnTo>
                  <a:pt x="1398845" y="1398845"/>
                </a:lnTo>
                <a:lnTo>
                  <a:pt x="0" y="139884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9" name="Google Shape;499;p20"/>
          <p:cNvSpPr txBox="1"/>
          <p:nvPr/>
        </p:nvSpPr>
        <p:spPr>
          <a:xfrm>
            <a:off x="13059010" y="5953169"/>
            <a:ext cx="3127593" cy="2821285"/>
          </a:xfrm>
          <a:prstGeom prst="rect">
            <a:avLst/>
          </a:prstGeom>
          <a:noFill/>
          <a:ln>
            <a:noFill/>
          </a:ln>
        </p:spPr>
        <p:txBody>
          <a:bodyPr anchorCtr="0" anchor="t" bIns="0" lIns="0" spcFirstLastPara="1" rIns="0" wrap="square" tIns="0">
            <a:spAutoFit/>
          </a:bodyPr>
          <a:lstStyle/>
          <a:p>
            <a:pPr indent="0" lvl="0" marL="0" marR="0" rtl="0" algn="ctr">
              <a:lnSpc>
                <a:spcPct val="98181"/>
              </a:lnSpc>
              <a:spcBef>
                <a:spcPts val="0"/>
              </a:spcBef>
              <a:spcAft>
                <a:spcPts val="0"/>
              </a:spcAft>
              <a:buNone/>
            </a:pPr>
            <a:r>
              <a:rPr lang="es-ES" sz="2200">
                <a:solidFill>
                  <a:srgbClr val="000000"/>
                </a:solidFill>
                <a:latin typeface="Arimo"/>
                <a:ea typeface="Arimo"/>
                <a:cs typeface="Arimo"/>
                <a:sym typeface="Arimo"/>
              </a:rPr>
              <a:t>No envíres </a:t>
            </a:r>
            <a:r>
              <a:rPr i="1" lang="es-ES" sz="2200">
                <a:solidFill>
                  <a:srgbClr val="000000"/>
                </a:solidFill>
                <a:latin typeface="Arimo"/>
                <a:ea typeface="Arimo"/>
                <a:cs typeface="Arimo"/>
                <a:sym typeface="Arimo"/>
              </a:rPr>
              <a:t>spam</a:t>
            </a:r>
            <a:r>
              <a:rPr lang="es-ES" sz="2200">
                <a:solidFill>
                  <a:srgbClr val="000000"/>
                </a:solidFill>
                <a:latin typeface="Arimo"/>
                <a:ea typeface="Arimo"/>
                <a:cs typeface="Arimo"/>
                <a:sym typeface="Arimo"/>
              </a:rPr>
              <a:t> a tus amigos. Evita enviar «buenos días», bendiciones o similares todos los días a todos tus amigos. Recibir el mismo tipo de mensaje todos los días, incluso si es el mejor deseo, es molesto.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21"/>
          <p:cNvSpPr/>
          <p:nvPr/>
        </p:nvSpPr>
        <p:spPr>
          <a:xfrm>
            <a:off x="0" y="0"/>
            <a:ext cx="18288000" cy="1028700"/>
          </a:xfrm>
          <a:custGeom>
            <a:rect b="b" l="l" r="r" t="t"/>
            <a:pathLst>
              <a:path extrusionOk="0" h="1371600" w="24384000">
                <a:moveTo>
                  <a:pt x="0" y="0"/>
                </a:moveTo>
                <a:lnTo>
                  <a:pt x="24384000" y="0"/>
                </a:lnTo>
                <a:lnTo>
                  <a:pt x="24384000" y="1371600"/>
                </a:lnTo>
                <a:lnTo>
                  <a:pt x="0" y="1371600"/>
                </a:lnTo>
                <a:lnTo>
                  <a:pt x="0" y="0"/>
                </a:lnTo>
                <a:close/>
              </a:path>
            </a:pathLst>
          </a:custGeom>
          <a:solidFill>
            <a:srgbClr val="E3DE1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9" name="Google Shape;509;p21"/>
          <p:cNvSpPr/>
          <p:nvPr/>
        </p:nvSpPr>
        <p:spPr>
          <a:xfrm>
            <a:off x="37902" y="7576794"/>
            <a:ext cx="2381249" cy="1685924"/>
          </a:xfrm>
          <a:custGeom>
            <a:rect b="b" l="l" r="r" t="t"/>
            <a:pathLst>
              <a:path extrusionOk="0" h="1685924" w="2381249">
                <a:moveTo>
                  <a:pt x="0" y="0"/>
                </a:moveTo>
                <a:lnTo>
                  <a:pt x="2381249" y="0"/>
                </a:lnTo>
                <a:lnTo>
                  <a:pt x="2381249" y="1685924"/>
                </a:lnTo>
                <a:lnTo>
                  <a:pt x="0" y="1685924"/>
                </a:lnTo>
                <a:lnTo>
                  <a:pt x="0" y="0"/>
                </a:lnTo>
                <a:close/>
              </a:path>
            </a:pathLst>
          </a:custGeom>
          <a:blipFill rotWithShape="1">
            <a:blip r:embed="rId3">
              <a:alphaModFix/>
            </a:blip>
            <a:stretch>
              <a:fillRect b="0" l="-168" r="-16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0" name="Google Shape;510;p21"/>
          <p:cNvSpPr/>
          <p:nvPr/>
        </p:nvSpPr>
        <p:spPr>
          <a:xfrm>
            <a:off x="2385223" y="7395611"/>
            <a:ext cx="1743074" cy="1743074"/>
          </a:xfrm>
          <a:custGeom>
            <a:rect b="b" l="l" r="r" t="t"/>
            <a:pathLst>
              <a:path extrusionOk="0" h="1743074" w="1743074">
                <a:moveTo>
                  <a:pt x="0" y="0"/>
                </a:moveTo>
                <a:lnTo>
                  <a:pt x="1743074" y="0"/>
                </a:lnTo>
                <a:lnTo>
                  <a:pt x="1743074" y="1743073"/>
                </a:lnTo>
                <a:lnTo>
                  <a:pt x="0" y="174307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1" name="Google Shape;511;p21"/>
          <p:cNvSpPr/>
          <p:nvPr/>
        </p:nvSpPr>
        <p:spPr>
          <a:xfrm>
            <a:off x="6425352" y="7779018"/>
            <a:ext cx="2693582" cy="1118681"/>
          </a:xfrm>
          <a:custGeom>
            <a:rect b="b" l="l" r="r" t="t"/>
            <a:pathLst>
              <a:path extrusionOk="0" h="1118681" w="2693582">
                <a:moveTo>
                  <a:pt x="0" y="0"/>
                </a:moveTo>
                <a:lnTo>
                  <a:pt x="2693582" y="0"/>
                </a:lnTo>
                <a:lnTo>
                  <a:pt x="2693582" y="1118680"/>
                </a:lnTo>
                <a:lnTo>
                  <a:pt x="0" y="1118680"/>
                </a:lnTo>
                <a:lnTo>
                  <a:pt x="0" y="0"/>
                </a:lnTo>
                <a:close/>
              </a:path>
            </a:pathLst>
          </a:custGeom>
          <a:blipFill rotWithShape="1">
            <a:blip r:embed="rId5">
              <a:alphaModFix/>
            </a:blip>
            <a:stretch>
              <a:fillRect b="-160" l="0" r="0" t="-16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2" name="Google Shape;512;p21"/>
          <p:cNvSpPr/>
          <p:nvPr/>
        </p:nvSpPr>
        <p:spPr>
          <a:xfrm>
            <a:off x="9433432" y="7454578"/>
            <a:ext cx="2291842" cy="1695449"/>
          </a:xfrm>
          <a:custGeom>
            <a:rect b="b" l="l" r="r" t="t"/>
            <a:pathLst>
              <a:path extrusionOk="0" h="1695449" w="2291842">
                <a:moveTo>
                  <a:pt x="0" y="0"/>
                </a:moveTo>
                <a:lnTo>
                  <a:pt x="2291843" y="0"/>
                </a:lnTo>
                <a:lnTo>
                  <a:pt x="2291843" y="1695449"/>
                </a:lnTo>
                <a:lnTo>
                  <a:pt x="0" y="1695449"/>
                </a:lnTo>
                <a:lnTo>
                  <a:pt x="0" y="0"/>
                </a:lnTo>
                <a:close/>
              </a:path>
            </a:pathLst>
          </a:custGeom>
          <a:blipFill rotWithShape="1">
            <a:blip r:embed="rId6">
              <a:alphaModFix/>
            </a:blip>
            <a:stretch>
              <a:fillRect b="-210" l="0" r="0" t="-20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3" name="Google Shape;513;p21"/>
          <p:cNvSpPr/>
          <p:nvPr/>
        </p:nvSpPr>
        <p:spPr>
          <a:xfrm>
            <a:off x="0" y="9258300"/>
            <a:ext cx="18286857" cy="1028700"/>
          </a:xfrm>
          <a:custGeom>
            <a:rect b="b" l="l" r="r" t="t"/>
            <a:pathLst>
              <a:path extrusionOk="0" h="1371600" w="24382476">
                <a:moveTo>
                  <a:pt x="0" y="0"/>
                </a:moveTo>
                <a:lnTo>
                  <a:pt x="24382476" y="0"/>
                </a:lnTo>
                <a:lnTo>
                  <a:pt x="24382476" y="1371600"/>
                </a:lnTo>
                <a:lnTo>
                  <a:pt x="0" y="1371600"/>
                </a:lnTo>
                <a:lnTo>
                  <a:pt x="0" y="0"/>
                </a:lnTo>
                <a:close/>
              </a:path>
            </a:pathLst>
          </a:custGeom>
          <a:solidFill>
            <a:srgbClr val="487D5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4" name="Google Shape;514;p21"/>
          <p:cNvSpPr txBox="1"/>
          <p:nvPr/>
        </p:nvSpPr>
        <p:spPr>
          <a:xfrm>
            <a:off x="30013" y="9492820"/>
            <a:ext cx="18228310" cy="634841"/>
          </a:xfrm>
          <a:prstGeom prst="rect">
            <a:avLst/>
          </a:prstGeom>
          <a:noFill/>
          <a:ln>
            <a:noFill/>
          </a:ln>
        </p:spPr>
        <p:txBody>
          <a:bodyPr anchorCtr="0" anchor="t" bIns="0" lIns="0" spcFirstLastPara="1" rIns="0" wrap="square" tIns="0">
            <a:spAutoFit/>
          </a:bodyPr>
          <a:lstStyle/>
          <a:p>
            <a:pPr indent="0" lvl="0" marL="0" marR="0" rtl="0" algn="l">
              <a:lnSpc>
                <a:spcPct val="138111"/>
              </a:lnSpc>
              <a:spcBef>
                <a:spcPts val="0"/>
              </a:spcBef>
              <a:spcAft>
                <a:spcPts val="0"/>
              </a:spcAft>
              <a:buNone/>
            </a:pPr>
            <a:r>
              <a:rPr lang="es-ES" sz="1800">
                <a:solidFill>
                  <a:srgbClr val="FFFFFF"/>
                </a:solidFill>
                <a:latin typeface="Arimo"/>
                <a:ea typeface="Arimo"/>
                <a:cs typeface="Arimo"/>
                <a:sym typeface="Arimo"/>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endParaRPr/>
          </a:p>
        </p:txBody>
      </p:sp>
      <p:sp>
        <p:nvSpPr>
          <p:cNvPr id="515" name="Google Shape;515;p21"/>
          <p:cNvSpPr/>
          <p:nvPr/>
        </p:nvSpPr>
        <p:spPr>
          <a:xfrm>
            <a:off x="11873696" y="7937010"/>
            <a:ext cx="2666998" cy="733424"/>
          </a:xfrm>
          <a:custGeom>
            <a:rect b="b" l="l" r="r" t="t"/>
            <a:pathLst>
              <a:path extrusionOk="0" h="733424" w="2666998">
                <a:moveTo>
                  <a:pt x="0" y="0"/>
                </a:moveTo>
                <a:lnTo>
                  <a:pt x="2666998" y="0"/>
                </a:lnTo>
                <a:lnTo>
                  <a:pt x="2666998" y="733424"/>
                </a:lnTo>
                <a:lnTo>
                  <a:pt x="0" y="733424"/>
                </a:lnTo>
                <a:lnTo>
                  <a:pt x="0" y="0"/>
                </a:lnTo>
                <a:close/>
              </a:path>
            </a:pathLst>
          </a:custGeom>
          <a:blipFill rotWithShape="1">
            <a:blip r:embed="rId7">
              <a:alphaModFix/>
            </a:blip>
            <a:stretch>
              <a:fillRect b="-7" l="0" r="0" t="-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6" name="Google Shape;516;p21"/>
          <p:cNvSpPr/>
          <p:nvPr/>
        </p:nvSpPr>
        <p:spPr>
          <a:xfrm>
            <a:off x="14693958" y="7863350"/>
            <a:ext cx="801841" cy="806399"/>
          </a:xfrm>
          <a:custGeom>
            <a:rect b="b" l="l" r="r" t="t"/>
            <a:pathLst>
              <a:path extrusionOk="0" h="806399" w="801841">
                <a:moveTo>
                  <a:pt x="0" y="0"/>
                </a:moveTo>
                <a:lnTo>
                  <a:pt x="801842" y="0"/>
                </a:lnTo>
                <a:lnTo>
                  <a:pt x="801842" y="806398"/>
                </a:lnTo>
                <a:lnTo>
                  <a:pt x="0" y="806398"/>
                </a:lnTo>
                <a:lnTo>
                  <a:pt x="0" y="0"/>
                </a:lnTo>
                <a:close/>
              </a:path>
            </a:pathLst>
          </a:custGeom>
          <a:blipFill rotWithShape="1">
            <a:blip r:embed="rId8">
              <a:alphaModFix/>
            </a:blip>
            <a:stretch>
              <a:fillRect b="0" l="-283" r="-282"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7" name="Google Shape;517;p21"/>
          <p:cNvSpPr/>
          <p:nvPr/>
        </p:nvSpPr>
        <p:spPr>
          <a:xfrm>
            <a:off x="16847094" y="8031077"/>
            <a:ext cx="493393" cy="197072"/>
          </a:xfrm>
          <a:custGeom>
            <a:rect b="b" l="l" r="r" t="t"/>
            <a:pathLst>
              <a:path extrusionOk="0" h="197072" w="493393">
                <a:moveTo>
                  <a:pt x="0" y="0"/>
                </a:moveTo>
                <a:lnTo>
                  <a:pt x="493393" y="0"/>
                </a:lnTo>
                <a:lnTo>
                  <a:pt x="493393" y="197072"/>
                </a:lnTo>
                <a:lnTo>
                  <a:pt x="0" y="197072"/>
                </a:lnTo>
                <a:lnTo>
                  <a:pt x="0" y="0"/>
                </a:lnTo>
                <a:close/>
              </a:path>
            </a:pathLst>
          </a:custGeom>
          <a:blipFill rotWithShape="1">
            <a:blip r:embed="rId9">
              <a:alphaModFix/>
            </a:blip>
            <a:stretch>
              <a:fillRect b="-552" l="0" r="0" t="-55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8" name="Google Shape;518;p21"/>
          <p:cNvSpPr/>
          <p:nvPr/>
        </p:nvSpPr>
        <p:spPr>
          <a:xfrm>
            <a:off x="17596548" y="8031077"/>
            <a:ext cx="354959" cy="197072"/>
          </a:xfrm>
          <a:custGeom>
            <a:rect b="b" l="l" r="r" t="t"/>
            <a:pathLst>
              <a:path extrusionOk="0" h="197072" w="354959">
                <a:moveTo>
                  <a:pt x="0" y="0"/>
                </a:moveTo>
                <a:lnTo>
                  <a:pt x="354959" y="0"/>
                </a:lnTo>
                <a:lnTo>
                  <a:pt x="354959" y="197072"/>
                </a:lnTo>
                <a:lnTo>
                  <a:pt x="0" y="197072"/>
                </a:lnTo>
                <a:lnTo>
                  <a:pt x="0" y="0"/>
                </a:lnTo>
                <a:close/>
              </a:path>
            </a:pathLst>
          </a:custGeom>
          <a:blipFill rotWithShape="1">
            <a:blip r:embed="rId10">
              <a:alphaModFix/>
            </a:blip>
            <a:stretch>
              <a:fillRect b="-1111" l="0" r="0" t="-111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9" name="Google Shape;519;p21"/>
          <p:cNvSpPr/>
          <p:nvPr/>
        </p:nvSpPr>
        <p:spPr>
          <a:xfrm>
            <a:off x="15606081" y="8346183"/>
            <a:ext cx="117136" cy="158410"/>
          </a:xfrm>
          <a:custGeom>
            <a:rect b="b" l="l" r="r" t="t"/>
            <a:pathLst>
              <a:path extrusionOk="0" h="158410" w="117136">
                <a:moveTo>
                  <a:pt x="0" y="0"/>
                </a:moveTo>
                <a:lnTo>
                  <a:pt x="117136" y="0"/>
                </a:lnTo>
                <a:lnTo>
                  <a:pt x="117136" y="158410"/>
                </a:lnTo>
                <a:lnTo>
                  <a:pt x="0" y="158410"/>
                </a:lnTo>
                <a:lnTo>
                  <a:pt x="0" y="0"/>
                </a:lnTo>
                <a:close/>
              </a:path>
            </a:pathLst>
          </a:custGeom>
          <a:blipFill rotWithShape="1">
            <a:blip r:embed="rId11">
              <a:alphaModFix/>
            </a:blip>
            <a:stretch>
              <a:fillRect b="-2375" l="0" r="0" t="-23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0" name="Google Shape;520;p21"/>
          <p:cNvSpPr/>
          <p:nvPr/>
        </p:nvSpPr>
        <p:spPr>
          <a:xfrm>
            <a:off x="15748064" y="8348903"/>
            <a:ext cx="88583" cy="153734"/>
          </a:xfrm>
          <a:custGeom>
            <a:rect b="b" l="l" r="r" t="t"/>
            <a:pathLst>
              <a:path extrusionOk="0" h="204978" w="118110">
                <a:moveTo>
                  <a:pt x="118110" y="0"/>
                </a:moveTo>
                <a:lnTo>
                  <a:pt x="0" y="0"/>
                </a:lnTo>
                <a:lnTo>
                  <a:pt x="0" y="35560"/>
                </a:lnTo>
                <a:lnTo>
                  <a:pt x="0" y="79629"/>
                </a:lnTo>
                <a:lnTo>
                  <a:pt x="0" y="115189"/>
                </a:lnTo>
                <a:lnTo>
                  <a:pt x="0" y="169418"/>
                </a:lnTo>
                <a:lnTo>
                  <a:pt x="0" y="204978"/>
                </a:lnTo>
                <a:lnTo>
                  <a:pt x="118110" y="204978"/>
                </a:lnTo>
                <a:lnTo>
                  <a:pt x="118110" y="169418"/>
                </a:lnTo>
                <a:lnTo>
                  <a:pt x="43561" y="169418"/>
                </a:lnTo>
                <a:lnTo>
                  <a:pt x="43561" y="115189"/>
                </a:lnTo>
                <a:lnTo>
                  <a:pt x="113157" y="115189"/>
                </a:lnTo>
                <a:lnTo>
                  <a:pt x="113157" y="79629"/>
                </a:lnTo>
                <a:lnTo>
                  <a:pt x="43561" y="79629"/>
                </a:lnTo>
                <a:lnTo>
                  <a:pt x="43561" y="35560"/>
                </a:lnTo>
                <a:lnTo>
                  <a:pt x="118110" y="35560"/>
                </a:lnTo>
                <a:lnTo>
                  <a:pt x="118110"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1" name="Google Shape;521;p21"/>
          <p:cNvSpPr/>
          <p:nvPr/>
        </p:nvSpPr>
        <p:spPr>
          <a:xfrm>
            <a:off x="15866548" y="8348389"/>
            <a:ext cx="136598" cy="154119"/>
          </a:xfrm>
          <a:custGeom>
            <a:rect b="b" l="l" r="r" t="t"/>
            <a:pathLst>
              <a:path extrusionOk="0" h="154119" w="136598">
                <a:moveTo>
                  <a:pt x="0" y="0"/>
                </a:moveTo>
                <a:lnTo>
                  <a:pt x="136598" y="0"/>
                </a:lnTo>
                <a:lnTo>
                  <a:pt x="136598" y="154119"/>
                </a:lnTo>
                <a:lnTo>
                  <a:pt x="0" y="154119"/>
                </a:lnTo>
                <a:lnTo>
                  <a:pt x="0" y="0"/>
                </a:lnTo>
                <a:close/>
              </a:path>
            </a:pathLst>
          </a:custGeom>
          <a:blipFill rotWithShape="1">
            <a:blip r:embed="rId12">
              <a:alphaModFix/>
            </a:blip>
            <a:stretch>
              <a:fillRect b="-645" l="0" r="0" t="-64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2" name="Google Shape;522;p21"/>
          <p:cNvSpPr/>
          <p:nvPr/>
        </p:nvSpPr>
        <p:spPr>
          <a:xfrm>
            <a:off x="16024682" y="8348903"/>
            <a:ext cx="116110" cy="153829"/>
          </a:xfrm>
          <a:custGeom>
            <a:rect b="b" l="l" r="r" t="t"/>
            <a:pathLst>
              <a:path extrusionOk="0" h="205105" w="154813">
                <a:moveTo>
                  <a:pt x="154813" y="0"/>
                </a:moveTo>
                <a:lnTo>
                  <a:pt x="0" y="0"/>
                </a:lnTo>
                <a:lnTo>
                  <a:pt x="0" y="35560"/>
                </a:lnTo>
                <a:lnTo>
                  <a:pt x="55626" y="35560"/>
                </a:lnTo>
                <a:lnTo>
                  <a:pt x="55626" y="205105"/>
                </a:lnTo>
                <a:lnTo>
                  <a:pt x="99187" y="205105"/>
                </a:lnTo>
                <a:lnTo>
                  <a:pt x="99187" y="35560"/>
                </a:lnTo>
                <a:lnTo>
                  <a:pt x="154813" y="35560"/>
                </a:lnTo>
                <a:lnTo>
                  <a:pt x="154813"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3" name="Google Shape;523;p21"/>
          <p:cNvSpPr/>
          <p:nvPr/>
        </p:nvSpPr>
        <p:spPr>
          <a:xfrm>
            <a:off x="16162266" y="8346060"/>
            <a:ext cx="279806" cy="158656"/>
          </a:xfrm>
          <a:custGeom>
            <a:rect b="b" l="l" r="r" t="t"/>
            <a:pathLst>
              <a:path extrusionOk="0" h="158656" w="279806">
                <a:moveTo>
                  <a:pt x="0" y="0"/>
                </a:moveTo>
                <a:lnTo>
                  <a:pt x="279806" y="0"/>
                </a:lnTo>
                <a:lnTo>
                  <a:pt x="279806" y="158656"/>
                </a:lnTo>
                <a:lnTo>
                  <a:pt x="0" y="158656"/>
                </a:lnTo>
                <a:lnTo>
                  <a:pt x="0" y="0"/>
                </a:lnTo>
                <a:close/>
              </a:path>
            </a:pathLst>
          </a:custGeom>
          <a:blipFill rotWithShape="1">
            <a:blip r:embed="rId13">
              <a:alphaModFix/>
            </a:blip>
            <a:stretch>
              <a:fillRect b="-1689" l="0" r="0" t="-16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4" name="Google Shape;524;p21"/>
          <p:cNvSpPr/>
          <p:nvPr/>
        </p:nvSpPr>
        <p:spPr>
          <a:xfrm>
            <a:off x="16516125" y="8346183"/>
            <a:ext cx="227174" cy="158410"/>
          </a:xfrm>
          <a:custGeom>
            <a:rect b="b" l="l" r="r" t="t"/>
            <a:pathLst>
              <a:path extrusionOk="0" h="158410" w="227174">
                <a:moveTo>
                  <a:pt x="0" y="0"/>
                </a:moveTo>
                <a:lnTo>
                  <a:pt x="227174" y="0"/>
                </a:lnTo>
                <a:lnTo>
                  <a:pt x="227174" y="158410"/>
                </a:lnTo>
                <a:lnTo>
                  <a:pt x="0" y="158410"/>
                </a:lnTo>
                <a:lnTo>
                  <a:pt x="0" y="0"/>
                </a:lnTo>
                <a:close/>
              </a:path>
            </a:pathLst>
          </a:custGeom>
          <a:blipFill rotWithShape="1">
            <a:blip r:embed="rId14">
              <a:alphaModFix/>
            </a:blip>
            <a:stretch>
              <a:fillRect b="-789" l="0" r="0" t="-78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5" name="Google Shape;525;p21"/>
          <p:cNvSpPr/>
          <p:nvPr/>
        </p:nvSpPr>
        <p:spPr>
          <a:xfrm>
            <a:off x="16763740" y="8348390"/>
            <a:ext cx="126316" cy="156203"/>
          </a:xfrm>
          <a:custGeom>
            <a:rect b="b" l="l" r="r" t="t"/>
            <a:pathLst>
              <a:path extrusionOk="0" h="156203" w="126316">
                <a:moveTo>
                  <a:pt x="0" y="0"/>
                </a:moveTo>
                <a:lnTo>
                  <a:pt x="126316" y="0"/>
                </a:lnTo>
                <a:lnTo>
                  <a:pt x="126316" y="156203"/>
                </a:lnTo>
                <a:lnTo>
                  <a:pt x="0" y="156203"/>
                </a:lnTo>
                <a:lnTo>
                  <a:pt x="0" y="0"/>
                </a:lnTo>
                <a:close/>
              </a:path>
            </a:pathLst>
          </a:custGeom>
          <a:blipFill rotWithShape="1">
            <a:blip r:embed="rId15">
              <a:alphaModFix/>
            </a:blip>
            <a:stretch>
              <a:fillRect b="-1318" l="0" r="0" t="-131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6" name="Google Shape;526;p21"/>
          <p:cNvSpPr/>
          <p:nvPr/>
        </p:nvSpPr>
        <p:spPr>
          <a:xfrm>
            <a:off x="16925675" y="8348268"/>
            <a:ext cx="127663" cy="154119"/>
          </a:xfrm>
          <a:custGeom>
            <a:rect b="b" l="l" r="r" t="t"/>
            <a:pathLst>
              <a:path extrusionOk="0" h="154119" w="127663">
                <a:moveTo>
                  <a:pt x="0" y="0"/>
                </a:moveTo>
                <a:lnTo>
                  <a:pt x="127663" y="0"/>
                </a:lnTo>
                <a:lnTo>
                  <a:pt x="127663" y="154119"/>
                </a:lnTo>
                <a:lnTo>
                  <a:pt x="0" y="154119"/>
                </a:lnTo>
                <a:lnTo>
                  <a:pt x="0" y="0"/>
                </a:lnTo>
                <a:close/>
              </a:path>
            </a:pathLst>
          </a:custGeom>
          <a:blipFill rotWithShape="1">
            <a:blip r:embed="rId16">
              <a:alphaModFix/>
            </a:blip>
            <a:stretch>
              <a:fillRect b="0" l="-927" r="-92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7" name="Google Shape;527;p21"/>
          <p:cNvSpPr/>
          <p:nvPr/>
        </p:nvSpPr>
        <p:spPr>
          <a:xfrm>
            <a:off x="17082958" y="8348390"/>
            <a:ext cx="32671" cy="154115"/>
          </a:xfrm>
          <a:custGeom>
            <a:rect b="b" l="l" r="r" t="t"/>
            <a:pathLst>
              <a:path extrusionOk="0" h="205486" w="43561">
                <a:moveTo>
                  <a:pt x="43561" y="205486"/>
                </a:moveTo>
                <a:lnTo>
                  <a:pt x="0" y="205486"/>
                </a:lnTo>
                <a:lnTo>
                  <a:pt x="0" y="0"/>
                </a:lnTo>
                <a:lnTo>
                  <a:pt x="43561" y="0"/>
                </a:lnTo>
                <a:lnTo>
                  <a:pt x="43561" y="205486"/>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8" name="Google Shape;528;p21"/>
          <p:cNvSpPr/>
          <p:nvPr/>
        </p:nvSpPr>
        <p:spPr>
          <a:xfrm>
            <a:off x="17186752" y="8347776"/>
            <a:ext cx="254102" cy="154927"/>
          </a:xfrm>
          <a:custGeom>
            <a:rect b="b" l="l" r="r" t="t"/>
            <a:pathLst>
              <a:path extrusionOk="0" h="154927" w="254102">
                <a:moveTo>
                  <a:pt x="0" y="0"/>
                </a:moveTo>
                <a:lnTo>
                  <a:pt x="254102" y="0"/>
                </a:lnTo>
                <a:lnTo>
                  <a:pt x="254102" y="154927"/>
                </a:lnTo>
                <a:lnTo>
                  <a:pt x="0" y="154927"/>
                </a:lnTo>
                <a:lnTo>
                  <a:pt x="0" y="0"/>
                </a:lnTo>
                <a:close/>
              </a:path>
            </a:pathLst>
          </a:custGeom>
          <a:blipFill rotWithShape="1">
            <a:blip r:embed="rId17">
              <a:alphaModFix/>
            </a:blip>
            <a:stretch>
              <a:fillRect b="0" l="-489" r="-489"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529" name="Google Shape;529;p21"/>
          <p:cNvGrpSpPr/>
          <p:nvPr/>
        </p:nvGrpSpPr>
        <p:grpSpPr>
          <a:xfrm>
            <a:off x="17468761" y="8348395"/>
            <a:ext cx="148685" cy="154305"/>
            <a:chOff x="0" y="0"/>
            <a:chExt cx="198247" cy="205740"/>
          </a:xfrm>
        </p:grpSpPr>
        <p:sp>
          <p:nvSpPr>
            <p:cNvPr id="530" name="Google Shape;530;p21"/>
            <p:cNvSpPr/>
            <p:nvPr/>
          </p:nvSpPr>
          <p:spPr>
            <a:xfrm>
              <a:off x="0" y="635"/>
              <a:ext cx="117602" cy="205105"/>
            </a:xfrm>
            <a:custGeom>
              <a:rect b="b" l="l" r="r" t="t"/>
              <a:pathLst>
                <a:path extrusionOk="0" h="205105" w="117602">
                  <a:moveTo>
                    <a:pt x="117602" y="0"/>
                  </a:moveTo>
                  <a:lnTo>
                    <a:pt x="0" y="0"/>
                  </a:lnTo>
                  <a:lnTo>
                    <a:pt x="0" y="35560"/>
                  </a:lnTo>
                  <a:lnTo>
                    <a:pt x="0" y="88138"/>
                  </a:lnTo>
                  <a:lnTo>
                    <a:pt x="0" y="123825"/>
                  </a:lnTo>
                  <a:lnTo>
                    <a:pt x="0" y="205105"/>
                  </a:lnTo>
                  <a:lnTo>
                    <a:pt x="42799" y="205105"/>
                  </a:lnTo>
                  <a:lnTo>
                    <a:pt x="42799" y="123825"/>
                  </a:lnTo>
                  <a:lnTo>
                    <a:pt x="112395" y="123825"/>
                  </a:lnTo>
                  <a:lnTo>
                    <a:pt x="112395" y="88138"/>
                  </a:lnTo>
                  <a:lnTo>
                    <a:pt x="42926" y="88138"/>
                  </a:lnTo>
                  <a:lnTo>
                    <a:pt x="42926" y="35687"/>
                  </a:lnTo>
                  <a:lnTo>
                    <a:pt x="117602" y="35687"/>
                  </a:lnTo>
                  <a:lnTo>
                    <a:pt x="117602"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1" name="Google Shape;531;p21"/>
            <p:cNvSpPr/>
            <p:nvPr/>
          </p:nvSpPr>
          <p:spPr>
            <a:xfrm>
              <a:off x="154686" y="0"/>
              <a:ext cx="43561" cy="205486"/>
            </a:xfrm>
            <a:custGeom>
              <a:rect b="b" l="l" r="r" t="t"/>
              <a:pathLst>
                <a:path extrusionOk="0" h="205486" w="43561">
                  <a:moveTo>
                    <a:pt x="43561" y="0"/>
                  </a:moveTo>
                  <a:lnTo>
                    <a:pt x="0" y="0"/>
                  </a:lnTo>
                  <a:lnTo>
                    <a:pt x="0" y="205486"/>
                  </a:lnTo>
                  <a:lnTo>
                    <a:pt x="43561" y="205486"/>
                  </a:lnTo>
                  <a:lnTo>
                    <a:pt x="43561"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32" name="Google Shape;532;p21"/>
          <p:cNvSpPr/>
          <p:nvPr/>
        </p:nvSpPr>
        <p:spPr>
          <a:xfrm>
            <a:off x="17804382" y="8346060"/>
            <a:ext cx="146635" cy="158656"/>
          </a:xfrm>
          <a:custGeom>
            <a:rect b="b" l="l" r="r" t="t"/>
            <a:pathLst>
              <a:path extrusionOk="0" h="158656" w="146635">
                <a:moveTo>
                  <a:pt x="0" y="0"/>
                </a:moveTo>
                <a:lnTo>
                  <a:pt x="146635" y="0"/>
                </a:lnTo>
                <a:lnTo>
                  <a:pt x="146635" y="158656"/>
                </a:lnTo>
                <a:lnTo>
                  <a:pt x="0" y="158656"/>
                </a:lnTo>
                <a:lnTo>
                  <a:pt x="0" y="0"/>
                </a:lnTo>
                <a:close/>
              </a:path>
            </a:pathLst>
          </a:custGeom>
          <a:blipFill rotWithShape="1">
            <a:blip r:embed="rId18">
              <a:alphaModFix/>
            </a:blip>
            <a:stretch>
              <a:fillRect b="-682" l="0" r="0" t="-68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3" name="Google Shape;533;p21"/>
          <p:cNvSpPr/>
          <p:nvPr/>
        </p:nvSpPr>
        <p:spPr>
          <a:xfrm>
            <a:off x="17653952" y="8348267"/>
            <a:ext cx="127663" cy="154119"/>
          </a:xfrm>
          <a:custGeom>
            <a:rect b="b" l="l" r="r" t="t"/>
            <a:pathLst>
              <a:path extrusionOk="0" h="154119" w="127663">
                <a:moveTo>
                  <a:pt x="0" y="0"/>
                </a:moveTo>
                <a:lnTo>
                  <a:pt x="127663" y="0"/>
                </a:lnTo>
                <a:lnTo>
                  <a:pt x="127663" y="154119"/>
                </a:lnTo>
                <a:lnTo>
                  <a:pt x="0" y="154119"/>
                </a:lnTo>
                <a:lnTo>
                  <a:pt x="0" y="0"/>
                </a:lnTo>
                <a:close/>
              </a:path>
            </a:pathLst>
          </a:custGeom>
          <a:blipFill rotWithShape="1">
            <a:blip r:embed="rId16">
              <a:alphaModFix/>
            </a:blip>
            <a:stretch>
              <a:fillRect b="0" l="-929" r="-92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4" name="Google Shape;534;p21"/>
          <p:cNvSpPr/>
          <p:nvPr/>
        </p:nvSpPr>
        <p:spPr>
          <a:xfrm>
            <a:off x="3922197" y="7691692"/>
            <a:ext cx="2257424" cy="1285874"/>
          </a:xfrm>
          <a:custGeom>
            <a:rect b="b" l="l" r="r" t="t"/>
            <a:pathLst>
              <a:path extrusionOk="0" h="1285874" w="2257424">
                <a:moveTo>
                  <a:pt x="0" y="0"/>
                </a:moveTo>
                <a:lnTo>
                  <a:pt x="2257424" y="0"/>
                </a:lnTo>
                <a:lnTo>
                  <a:pt x="2257424" y="1285874"/>
                </a:lnTo>
                <a:lnTo>
                  <a:pt x="0" y="1285874"/>
                </a:lnTo>
                <a:lnTo>
                  <a:pt x="0" y="0"/>
                </a:lnTo>
                <a:close/>
              </a:path>
            </a:pathLst>
          </a:custGeom>
          <a:blipFill rotWithShape="1">
            <a:blip r:embed="rId19">
              <a:alphaModFix/>
            </a:blip>
            <a:stretch>
              <a:fillRect b="-156" l="0" r="0" t="-15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5" name="Google Shape;535;p21"/>
          <p:cNvSpPr/>
          <p:nvPr/>
        </p:nvSpPr>
        <p:spPr>
          <a:xfrm>
            <a:off x="455641" y="1419508"/>
            <a:ext cx="2512330" cy="2664234"/>
          </a:xfrm>
          <a:custGeom>
            <a:rect b="b" l="l" r="r" t="t"/>
            <a:pathLst>
              <a:path extrusionOk="0" h="2664234" w="2512330">
                <a:moveTo>
                  <a:pt x="0" y="0"/>
                </a:moveTo>
                <a:lnTo>
                  <a:pt x="2512331" y="0"/>
                </a:lnTo>
                <a:lnTo>
                  <a:pt x="2512331" y="2664235"/>
                </a:lnTo>
                <a:lnTo>
                  <a:pt x="0" y="2664235"/>
                </a:lnTo>
                <a:lnTo>
                  <a:pt x="0" y="0"/>
                </a:lnTo>
                <a:close/>
              </a:path>
            </a:pathLst>
          </a:custGeom>
          <a:blipFill rotWithShape="1">
            <a:blip r:embed="rId20">
              <a:alphaModFix/>
            </a:blip>
            <a:stretch>
              <a:fillRect b="-110" l="0" r="0" t="-11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6" name="Google Shape;536;p21"/>
          <p:cNvSpPr txBox="1"/>
          <p:nvPr/>
        </p:nvSpPr>
        <p:spPr>
          <a:xfrm>
            <a:off x="3513253" y="2745480"/>
            <a:ext cx="11217091" cy="8953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s-ES" sz="3500">
                <a:solidFill>
                  <a:srgbClr val="000000"/>
                </a:solidFill>
                <a:latin typeface="Arimo"/>
                <a:ea typeface="Arimo"/>
                <a:cs typeface="Arimo"/>
                <a:sym typeface="Arimo"/>
              </a:rPr>
              <a:t>La UE como hogar solidario para menores tutelados</a:t>
            </a:r>
            <a:endParaRPr/>
          </a:p>
          <a:p>
            <a:pPr indent="0" lvl="0" marL="0" marR="0" rtl="0" algn="ctr">
              <a:lnSpc>
                <a:spcPct val="120009"/>
              </a:lnSpc>
              <a:spcBef>
                <a:spcPts val="0"/>
              </a:spcBef>
              <a:spcAft>
                <a:spcPts val="0"/>
              </a:spcAft>
              <a:buNone/>
            </a:pPr>
            <a:r>
              <a:rPr lang="es-ES" sz="2199">
                <a:solidFill>
                  <a:srgbClr val="000000"/>
                </a:solidFill>
                <a:latin typeface="Trebuchet MS"/>
                <a:ea typeface="Trebuchet MS"/>
                <a:cs typeface="Trebuchet MS"/>
                <a:sym typeface="Trebuchet MS"/>
              </a:rPr>
              <a:t>Proyecto Erasmus+ n.o 2023-2-IT03-KA220-YOU-000184370</a:t>
            </a:r>
            <a:endParaRPr/>
          </a:p>
        </p:txBody>
      </p:sp>
      <p:sp>
        <p:nvSpPr>
          <p:cNvPr id="537" name="Google Shape;537;p21"/>
          <p:cNvSpPr txBox="1"/>
          <p:nvPr/>
        </p:nvSpPr>
        <p:spPr>
          <a:xfrm>
            <a:off x="6758068" y="1567494"/>
            <a:ext cx="6226279" cy="12477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s-ES" sz="8050">
                <a:solidFill>
                  <a:srgbClr val="000000"/>
                </a:solidFill>
                <a:latin typeface="Arimo"/>
                <a:ea typeface="Arimo"/>
                <a:cs typeface="Arimo"/>
                <a:sym typeface="Arimo"/>
              </a:rPr>
              <a:t>Eurhope</a:t>
            </a:r>
            <a:endParaRPr/>
          </a:p>
        </p:txBody>
      </p:sp>
      <p:sp>
        <p:nvSpPr>
          <p:cNvPr id="538" name="Google Shape;538;p21"/>
          <p:cNvSpPr/>
          <p:nvPr/>
        </p:nvSpPr>
        <p:spPr>
          <a:xfrm>
            <a:off x="15495798" y="1545331"/>
            <a:ext cx="1990725" cy="2095500"/>
          </a:xfrm>
          <a:custGeom>
            <a:rect b="b" l="l" r="r" t="t"/>
            <a:pathLst>
              <a:path extrusionOk="0" h="2794000" w="2654300">
                <a:moveTo>
                  <a:pt x="0" y="0"/>
                </a:moveTo>
                <a:lnTo>
                  <a:pt x="2654300" y="0"/>
                </a:lnTo>
                <a:lnTo>
                  <a:pt x="2654300" y="2794000"/>
                </a:lnTo>
                <a:lnTo>
                  <a:pt x="0" y="2794000"/>
                </a:lnTo>
                <a:lnTo>
                  <a:pt x="0" y="0"/>
                </a:lnTo>
                <a:close/>
              </a:path>
            </a:pathLst>
          </a:custGeom>
          <a:blipFill rotWithShape="1">
            <a:blip r:embed="rId21">
              <a:alphaModFix/>
            </a:blip>
            <a:stretch>
              <a:fillRect b="0" l="-1945" r="-194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9" name="Google Shape;539;p21"/>
          <p:cNvSpPr/>
          <p:nvPr/>
        </p:nvSpPr>
        <p:spPr>
          <a:xfrm>
            <a:off x="6425351" y="4212330"/>
            <a:ext cx="4753740" cy="2947319"/>
          </a:xfrm>
          <a:custGeom>
            <a:rect b="b" l="l" r="r" t="t"/>
            <a:pathLst>
              <a:path extrusionOk="0" h="2947319" w="4753740">
                <a:moveTo>
                  <a:pt x="0" y="0"/>
                </a:moveTo>
                <a:lnTo>
                  <a:pt x="4753740" y="0"/>
                </a:lnTo>
                <a:lnTo>
                  <a:pt x="4753740" y="2947319"/>
                </a:lnTo>
                <a:lnTo>
                  <a:pt x="0" y="2947319"/>
                </a:lnTo>
                <a:lnTo>
                  <a:pt x="0" y="0"/>
                </a:lnTo>
                <a:close/>
              </a:path>
            </a:pathLst>
          </a:custGeom>
          <a:blipFill rotWithShape="1">
            <a:blip r:embed="rId2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