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Play"/>
      <p:regular r:id="rId28"/>
      <p:bold r:id="rId29"/>
    </p:embeddedFont>
    <p:embeddedFont>
      <p:font typeface="Arimo"/>
      <p:regular r:id="rId30"/>
      <p:bold r:id="rId31"/>
      <p:italic r:id="rId32"/>
      <p:boldItalic r:id="rId33"/>
    </p:embeddedFont>
    <p:embeddedFont>
      <p:font typeface="Inter"/>
      <p:regular r:id="rId34"/>
      <p:bold r:id="rId35"/>
      <p:italic r:id="rId36"/>
      <p:boldItalic r:id="rId37"/>
    </p:embeddedFont>
    <p:embeddedFont>
      <p:font typeface="Quattrocento Sans"/>
      <p:regular r:id="rId38"/>
      <p:bold r:id="rId39"/>
      <p:italic r:id="rId40"/>
      <p:boldItalic r:id="rId41"/>
    </p:embeddedFont>
    <p:embeddedFont>
      <p:font typeface="Helvetica Neue"/>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ifpmvv6M5uwJoJBlLPCD5fdMz50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QuattrocentoSans-italic.fntdata"/><Relationship Id="rId20" Type="http://schemas.openxmlformats.org/officeDocument/2006/relationships/slide" Target="slides/slide15.xml"/><Relationship Id="rId42" Type="http://schemas.openxmlformats.org/officeDocument/2006/relationships/font" Target="fonts/HelveticaNeue-regular.fntdata"/><Relationship Id="rId41" Type="http://schemas.openxmlformats.org/officeDocument/2006/relationships/font" Target="fonts/QuattrocentoSans-boldItalic.fntdata"/><Relationship Id="rId22" Type="http://schemas.openxmlformats.org/officeDocument/2006/relationships/slide" Target="slides/slide17.xml"/><Relationship Id="rId44" Type="http://schemas.openxmlformats.org/officeDocument/2006/relationships/font" Target="fonts/HelveticaNeue-italic.fntdata"/><Relationship Id="rId21" Type="http://schemas.openxmlformats.org/officeDocument/2006/relationships/slide" Target="slides/slide16.xml"/><Relationship Id="rId43" Type="http://schemas.openxmlformats.org/officeDocument/2006/relationships/font" Target="fonts/HelveticaNeue-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HelveticaNeue-bold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rimo-bold.fntdata"/><Relationship Id="rId30" Type="http://schemas.openxmlformats.org/officeDocument/2006/relationships/font" Target="fonts/Arimo-regular.fntdata"/><Relationship Id="rId11" Type="http://schemas.openxmlformats.org/officeDocument/2006/relationships/slide" Target="slides/slide6.xml"/><Relationship Id="rId33" Type="http://schemas.openxmlformats.org/officeDocument/2006/relationships/font" Target="fonts/Arimo-boldItalic.fntdata"/><Relationship Id="rId10" Type="http://schemas.openxmlformats.org/officeDocument/2006/relationships/slide" Target="slides/slide5.xml"/><Relationship Id="rId32" Type="http://schemas.openxmlformats.org/officeDocument/2006/relationships/font" Target="fonts/Arimo-italic.fntdata"/><Relationship Id="rId13" Type="http://schemas.openxmlformats.org/officeDocument/2006/relationships/slide" Target="slides/slide8.xml"/><Relationship Id="rId35" Type="http://schemas.openxmlformats.org/officeDocument/2006/relationships/font" Target="fonts/Inter-bold.fntdata"/><Relationship Id="rId12" Type="http://schemas.openxmlformats.org/officeDocument/2006/relationships/slide" Target="slides/slide7.xml"/><Relationship Id="rId34" Type="http://schemas.openxmlformats.org/officeDocument/2006/relationships/font" Target="fonts/Inter-regular.fntdata"/><Relationship Id="rId15" Type="http://schemas.openxmlformats.org/officeDocument/2006/relationships/slide" Target="slides/slide10.xml"/><Relationship Id="rId37" Type="http://schemas.openxmlformats.org/officeDocument/2006/relationships/font" Target="fonts/Inter-boldItalic.fntdata"/><Relationship Id="rId14" Type="http://schemas.openxmlformats.org/officeDocument/2006/relationships/slide" Target="slides/slide9.xml"/><Relationship Id="rId36" Type="http://schemas.openxmlformats.org/officeDocument/2006/relationships/font" Target="fonts/Inter-italic.fntdata"/><Relationship Id="rId17" Type="http://schemas.openxmlformats.org/officeDocument/2006/relationships/slide" Target="slides/slide12.xml"/><Relationship Id="rId39" Type="http://schemas.openxmlformats.org/officeDocument/2006/relationships/font" Target="fonts/QuattrocentoSans-bold.fntdata"/><Relationship Id="rId16" Type="http://schemas.openxmlformats.org/officeDocument/2006/relationships/slide" Target="slides/slide11.xml"/><Relationship Id="rId38" Type="http://schemas.openxmlformats.org/officeDocument/2006/relationships/font" Target="fonts/QuattrocentoSans-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p:txBody>
      </p:sp>
      <p:sp>
        <p:nvSpPr>
          <p:cNvPr id="161" name="Google Shape;161;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r>
              <a:rPr b="0" i="0" lang="es-ES" sz="1200" u="none" cap="none" strike="noStrike">
                <a:solidFill>
                  <a:srgbClr val="000000"/>
                </a:solidFill>
                <a:latin typeface="Calibri"/>
                <a:ea typeface="Calibri"/>
                <a:cs typeface="Calibri"/>
                <a:sym typeface="Calibri"/>
              </a:rPr>
              <a:t>1.7.2013</a:t>
            </a:r>
            <a:endParaRPr/>
          </a:p>
        </p:txBody>
      </p:sp>
      <p:sp>
        <p:nvSpPr>
          <p:cNvPr id="162" name="Google Shape;162;p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Este módulo tiene una duración de 4 horas. Puedes impartirlo en una sesión o en dos sesiones de 2 horas. Organiza un descanso de 10 minutos cada hora. </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   Será necesario: </a:t>
            </a:r>
            <a:endParaRPr/>
          </a:p>
          <a:p>
            <a:pPr indent="-171450" lvl="1" marL="628650" rtl="0" algn="l">
              <a:spcBef>
                <a:spcPts val="0"/>
              </a:spcBef>
              <a:spcAft>
                <a:spcPts val="0"/>
              </a:spcAft>
              <a:buClr>
                <a:schemeClr val="dk1"/>
              </a:buClr>
              <a:buSzPts val="1200"/>
              <a:buFont typeface="Arial"/>
              <a:buChar char="•"/>
            </a:pPr>
            <a:r>
              <a:rPr lang="es-ES"/>
              <a:t>Un PC/portátil con acceso a Internet y altavoz para poder escuchar los vídeos. </a:t>
            </a:r>
            <a:endParaRPr/>
          </a:p>
          <a:p>
            <a:pPr indent="-171450" lvl="1" marL="628650" rtl="0" algn="l">
              <a:spcBef>
                <a:spcPts val="0"/>
              </a:spcBef>
              <a:spcAft>
                <a:spcPts val="0"/>
              </a:spcAft>
              <a:buClr>
                <a:schemeClr val="dk1"/>
              </a:buClr>
              <a:buSzPts val="1200"/>
              <a:buFont typeface="Arial"/>
              <a:buChar char="•"/>
            </a:pPr>
            <a:r>
              <a:rPr lang="es-ES"/>
              <a:t>Un proyector para proyectar esta presentación. </a:t>
            </a:r>
            <a:endParaRPr/>
          </a:p>
          <a:p>
            <a:pPr indent="0" lvl="0" marL="0" rtl="0" algn="l">
              <a:spcBef>
                <a:spcPts val="0"/>
              </a:spcBef>
              <a:spcAft>
                <a:spcPts val="0"/>
              </a:spcAft>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Nota sobre los vídeos utilizados: La mayoría de los vídeos están en inglés. Puedes añadir subtítulos si haces clic en CC en la parte inferior del vídeo. Si no ves tu idioma, haz clic en configuración, traducción automática y selecciona tu idioma. Como la mayoría de los vídeos empiezan con un breve anuncio, es aconsejable abrir el vídeo antes de la clase, saltarse el anuncio y parar. Vuelve a abrirlo cuando sea la hora y empieza. En este módulo hay varios videos (diapositivas: 6, 13, 14, 15).</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Símbolos utilizados en las notas para ayudarte a impartir el módulo:</a:t>
            </a:r>
            <a:endParaRPr/>
          </a:p>
          <a:p>
            <a:pPr indent="-171450" lvl="0" marL="171450" rtl="0" algn="l">
              <a:spcBef>
                <a:spcPts val="0"/>
              </a:spcBef>
              <a:spcAft>
                <a:spcPts val="0"/>
              </a:spcAft>
              <a:buClr>
                <a:schemeClr val="dk1"/>
              </a:buClr>
              <a:buSzPts val="1200"/>
              <a:buFont typeface="Noto Sans Symbols"/>
              <a:buChar char="☺"/>
            </a:pPr>
            <a:r>
              <a:rPr lang="es-ES"/>
              <a:t>Se utiliza para algo que tienes que decir o leer en clase. Representa tu expresión oral.</a:t>
            </a:r>
            <a:endParaRPr/>
          </a:p>
          <a:p>
            <a:pPr indent="0" lvl="0" marL="0" rtl="0" algn="l">
              <a:spcBef>
                <a:spcPts val="0"/>
              </a:spcBef>
              <a:spcAft>
                <a:spcPts val="0"/>
              </a:spcAft>
              <a:buClr>
                <a:schemeClr val="dk1"/>
              </a:buClr>
              <a:buSzPts val="1200"/>
              <a:buFont typeface="Noto Sans Symbols"/>
              <a:buNone/>
            </a:pPr>
            <a:r>
              <a:rPr lang="es-ES" sz="1200"/>
              <a:t>📄</a:t>
            </a:r>
            <a:r>
              <a:rPr lang="es-ES"/>
              <a:t>  Se utiliza para instrucciones. Te da información sobre qué hacer. </a:t>
            </a:r>
            <a:endParaRPr/>
          </a:p>
          <a:p>
            <a:pPr indent="0" lvl="0" marL="0" rtl="0" algn="l">
              <a:spcBef>
                <a:spcPts val="0"/>
              </a:spcBef>
              <a:spcAft>
                <a:spcPts val="0"/>
              </a:spcAft>
              <a:buNone/>
            </a:pPr>
            <a:r>
              <a:rPr lang="es-ES" sz="1200">
                <a:latin typeface="Quattrocento Sans"/>
                <a:ea typeface="Quattrocento Sans"/>
                <a:cs typeface="Quattrocento Sans"/>
                <a:sym typeface="Quattrocento Sans"/>
              </a:rPr>
              <a:t>🖈</a:t>
            </a:r>
            <a:r>
              <a:rPr lang="es-ES"/>
              <a:t>  Se utiliza en cualquiera de los anteriores (discurso o instrucciones). Representa una pregunta o actividad para hacer con los alumnos.</a:t>
            </a:r>
            <a:endParaRPr/>
          </a:p>
        </p:txBody>
      </p:sp>
      <p:sp>
        <p:nvSpPr>
          <p:cNvPr id="164" name="Google Shape;164;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p:txBody>
      </p:sp>
      <p:sp>
        <p:nvSpPr>
          <p:cNvPr id="165" name="Google Shape;165;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r>
              <a:rPr b="0" i="0" lang="es-ES" sz="1200" u="none" cap="none" strike="noStrike">
                <a:solidFill>
                  <a:srgbClr val="000000"/>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Hola de nuevo, en este módulo abordaremos cosas importantes que tienen que ver con nuestra protección en línea y fuera de línea. La tecnología ha traído muchas cosas buenas en nuestras vidas, pero por supuesto, también ha llevado el crimen al siguiente nivel. Es importante saber cómo proteger nuestra privacidad y nuestros datos, estar al tanto de nuestra huella digital y cómo usar Internet de manera segura. La última parte de este módulo está dedicada al impacto de las nuevas tecnologías en nuestro bienestar. ¿Estáis listos?</a:t>
            </a:r>
            <a:endParaRPr/>
          </a:p>
        </p:txBody>
      </p:sp>
      <p:sp>
        <p:nvSpPr>
          <p:cNvPr id="203" name="Google Shape;20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Comenzaremos por comprender cómo podemos proteger nuestra privacidad y datos. </a:t>
            </a:r>
            <a:endParaRPr/>
          </a:p>
        </p:txBody>
      </p:sp>
      <p:sp>
        <p:nvSpPr>
          <p:cNvPr id="229" name="Google Shape;22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¿Por qué deberíamos preocuparnos por la privacidad? Proteger nuestros datos personales, como nuestra dirección, número de teléfono, cuentas de redes sociales, edad, contraseña de correo electrónico, etc. es importante por cuatro razones principales: </a:t>
            </a:r>
            <a:endParaRPr/>
          </a:p>
          <a:p>
            <a:pPr indent="-171450" lvl="0" marL="171450" rtl="0" algn="l">
              <a:spcBef>
                <a:spcPts val="0"/>
              </a:spcBef>
              <a:spcAft>
                <a:spcPts val="0"/>
              </a:spcAft>
              <a:buClr>
                <a:schemeClr val="dk1"/>
              </a:buClr>
              <a:buSzPts val="1200"/>
              <a:buFont typeface="Arial"/>
              <a:buChar char="•"/>
            </a:pPr>
            <a:r>
              <a:rPr b="1" lang="es-ES"/>
              <a:t>Protección de la privacidad</a:t>
            </a:r>
            <a:r>
              <a:rPr lang="es-ES"/>
              <a:t>: no queremos que nuestra información caiga en manos equivocadas o sea mal utilizada. Esto puede ponernos en peligro. Veremos ejemplos de mal uso más adelante. </a:t>
            </a:r>
            <a:endParaRPr/>
          </a:p>
          <a:p>
            <a:pPr indent="-171450" lvl="0" marL="171450" rtl="0" algn="l">
              <a:spcBef>
                <a:spcPts val="0"/>
              </a:spcBef>
              <a:spcAft>
                <a:spcPts val="0"/>
              </a:spcAft>
              <a:buClr>
                <a:schemeClr val="dk1"/>
              </a:buClr>
              <a:buSzPts val="1200"/>
              <a:buFont typeface="Arial"/>
              <a:buChar char="•"/>
            </a:pPr>
            <a:r>
              <a:rPr b="1" lang="es-ES"/>
              <a:t>Prevención del robo de identidad</a:t>
            </a:r>
            <a:r>
              <a:rPr lang="es-ES"/>
              <a:t>: Los ladrones pueden usar nuestra información para cometer fraude o acciones ilegales bajo nuestro nombre, o en otras palabras para fingir que somos nosotros quienes cometimos alguna acción ilegal. Por ejemplo, pueden abrir una cuenta a nuestro nombre y cobrar dinero de personas por servicios falsos. </a:t>
            </a:r>
            <a:endParaRPr/>
          </a:p>
          <a:p>
            <a:pPr indent="-171450" lvl="0" marL="171450" rtl="0" algn="l">
              <a:spcBef>
                <a:spcPts val="0"/>
              </a:spcBef>
              <a:spcAft>
                <a:spcPts val="0"/>
              </a:spcAft>
              <a:buClr>
                <a:schemeClr val="dk1"/>
              </a:buClr>
              <a:buSzPts val="1200"/>
              <a:buFont typeface="Arial"/>
              <a:buChar char="•"/>
            </a:pPr>
            <a:r>
              <a:rPr b="1" lang="es-ES"/>
              <a:t>Seguridad en línea</a:t>
            </a:r>
            <a:r>
              <a:rPr lang="es-ES"/>
              <a:t>: Igualmente importante es que nos mantengamos seguros en línea, como lo hacemos en la vida real.  Debemos evitar convertirnos en víctimas. Veremos más adelante, cómo las imágenes pueden ser mal utilizadas y las consecuencias de eso. </a:t>
            </a:r>
            <a:endParaRPr/>
          </a:p>
          <a:p>
            <a:pPr indent="-171450" lvl="0" marL="171450" rtl="0" algn="l">
              <a:spcBef>
                <a:spcPts val="0"/>
              </a:spcBef>
              <a:spcAft>
                <a:spcPts val="0"/>
              </a:spcAft>
              <a:buClr>
                <a:schemeClr val="dk1"/>
              </a:buClr>
              <a:buSzPts val="1200"/>
              <a:buFont typeface="Arial"/>
              <a:buChar char="•"/>
            </a:pPr>
            <a:r>
              <a:rPr lang="es-ES"/>
              <a:t>Por último, debemos considerar las </a:t>
            </a:r>
            <a:r>
              <a:rPr b="1" lang="es-ES"/>
              <a:t>implicaciones futuras</a:t>
            </a:r>
            <a:r>
              <a:rPr lang="es-ES"/>
              <a:t>: Antes de hacer algo en línea, tenemos que pensar en nuestra reputación en línea hoy y en el futuro, por ejemplo, ¿qué pensaría un futuro empleador sobre un momento embarazoso que compartimos?</a:t>
            </a:r>
            <a:endParaRPr/>
          </a:p>
          <a:p>
            <a:pPr indent="0" lvl="0" marL="0" rtl="0" algn="l">
              <a:spcBef>
                <a:spcPts val="0"/>
              </a:spcBef>
              <a:spcAft>
                <a:spcPts val="0"/>
              </a:spcAft>
              <a:buNone/>
            </a:pPr>
            <a:r>
              <a:t/>
            </a:r>
            <a:endParaRPr/>
          </a:p>
        </p:txBody>
      </p:sp>
      <p:sp>
        <p:nvSpPr>
          <p:cNvPr id="240" name="Google Shape;24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Mucha gente dice: «No soy nadie importante ni famoso, y no tengo nada que ocultar». Pero, proteger nuestra información personal nos da libertad y autonomía para tomar nuestras propias decisiones y no caer en el apetito de los delincuentes en línea que podrían chantajearnos. Además, a medida que la tecnología avanza a un ritmo muy rápido, debemos tratar de protegernos de amenazas que ni siquiera existen en este momento. Encender nuestros teléfonos móviles con nuestras huellas dactilares solo ha estado disponible en la última década. Pero, si alguien copia nuestra huella digital, y la combina con otra información personal, aumenta la posibilidad de que nos convirtamos en víctimas en un futuro próximo. Para prepararnos para problemas desconocidos y futuros, necesitamos hacer que nuestros datos personales sean menos accesibles.</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Utiliza el siguiente ejemplo para ayudar a los estudiantes a comprender las amenazas futuras: En las noticias salió una historia sobre estudiantes que encontraron fotos desnudas de sí mismas en línea, aunque nunca enviaron tales fotos. Lo que sucedió es que una aplicación muy nueva basada en la IA, podría tomar la foto de cualquier persona, quitarle la ropa y mostrar a esa persona desnuda. Esta aplicación es una nueva amenaza; no existía hace 2 años. </a:t>
            </a:r>
            <a:endParaRPr/>
          </a:p>
        </p:txBody>
      </p:sp>
      <p:sp>
        <p:nvSpPr>
          <p:cNvPr id="254" name="Google Shape;25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No reveles todavía el contenido de la diapositiva, solo el título.</a:t>
            </a:r>
            <a:endParaRPr/>
          </a:p>
          <a:p>
            <a:pPr indent="-95250" lvl="0" marL="17145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rPr lang="es-ES"/>
              <a:t>☺</a:t>
            </a:r>
            <a:r>
              <a:rPr lang="es-ES">
                <a:latin typeface="Quattrocento Sans"/>
                <a:ea typeface="Quattrocento Sans"/>
                <a:cs typeface="Quattrocento Sans"/>
                <a:sym typeface="Quattrocento Sans"/>
              </a:rPr>
              <a:t>🖈</a:t>
            </a:r>
            <a:r>
              <a:rPr lang="es-ES"/>
              <a:t>Habéis oído hablar de este término: ¿huella digital? ¿Podéis adivinar de qué se trata?</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Noto Sans Symbols"/>
              <a:buChar char="📄"/>
            </a:pPr>
            <a:r>
              <a:rPr lang="es-ES">
                <a:latin typeface="Quattrocento Sans"/>
                <a:ea typeface="Quattrocento Sans"/>
                <a:cs typeface="Quattrocento Sans"/>
                <a:sym typeface="Quattrocento Sans"/>
              </a:rPr>
              <a:t>Permite que los estudiantes compartan sus ideas y luego haz clic para revelar el contenido de la diapositiva. </a:t>
            </a:r>
            <a:endParaRPr/>
          </a:p>
          <a:p>
            <a:pPr indent="-95250" lvl="0" marL="17145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es-ES">
                <a:latin typeface="Quattrocento Sans"/>
                <a:ea typeface="Quattrocento Sans"/>
                <a:cs typeface="Quattrocento Sans"/>
                <a:sym typeface="Quattrocento Sans"/>
              </a:rPr>
              <a:t>La forma más fácil de recordar esto, es imaginar que estamos caminando en una playa. Con cada paso dejamos nuestra huella en la arena. De manera similar, con todo lo que hacemos en línea, dejamos huellas. Esas huellas se llaman huella digital. Veamos juntos un breve vídeo. Explica de una manera muy sencilla lo que es una huella digital. </a:t>
            </a:r>
            <a:endParaRPr/>
          </a:p>
          <a:p>
            <a:pPr indent="-95250" lvl="0" marL="17145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es-ES">
                <a:latin typeface="Quattrocento Sans"/>
                <a:ea typeface="Quattrocento Sans"/>
                <a:cs typeface="Quattrocento Sans"/>
                <a:sym typeface="Quattrocento Sans"/>
              </a:rPr>
              <a:t>Mirad el video y antes de regresar a la presentación pregunta a los estudiantes 🖈¿Ha quedado claro lo que es la huella digital? ¿Tenéis alguna pregunta? A continuación, vuelve a la diapositiva.</a:t>
            </a:r>
            <a:endParaRPr/>
          </a:p>
          <a:p>
            <a:pPr indent="-95250" lvl="0" marL="17145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es-ES">
                <a:latin typeface="Quattrocento Sans"/>
                <a:ea typeface="Quattrocento Sans"/>
                <a:cs typeface="Quattrocento Sans"/>
                <a:sym typeface="Quattrocento Sans"/>
              </a:rPr>
              <a:t>¿Por qué deberíamos preocuparnos por nuestra huella digital? Porque nos sigue para siempre. No podemos eliminarla. Otros pueden buscar nuestra huella digital. Recuerda, dejamos huellas con cualquier acción en línea. Esta información puede traducirse en dinero para algunos profesionales, por ejemplo, profesionales de marketing, o ser explotada por delincuentes. También revela una imagen para nosotros. Y esta imagen, ya sea buena o mala, puede afectar nuestra reputación personal. </a:t>
            </a:r>
            <a:endParaRPr/>
          </a:p>
          <a:p>
            <a:pPr indent="0" lvl="0" marL="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es-ES"/>
              <a:t>Juguemos juntos al juego de la Gallina de la Privacidad. Veréis que las acciones simples y cotidianas de vuestro día a día os pueden poner en peligro.</a:t>
            </a:r>
            <a:endParaRPr/>
          </a:p>
        </p:txBody>
      </p:sp>
      <p:sp>
        <p:nvSpPr>
          <p:cNvPr id="265" name="Google Shape;26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Cada vez que nos conectamos en línea, compartimos información personal con más frecuencia de lo que pensamos. Este juego muestra las preguntas o acciones solicitadas por plataformas, redes sociales, juegos o simplemente páginas web. Normalmente no pensamos en ello, pero el juego nos pide que hagamos una elección para que prestes atención. Veamos qué pasa.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Abre el juego y juega con todos los estudiantes. El juego está en inglés, y no se admiten subtítulos. Sin embargo, es un lenguaje simple y mensajes cortos que deberás traducir a los estudiantes. Dependiendo de sus opciones, el juego puede terminar muy pronto o durar más tiempo. Aunque divertido, revela lo fácil que es compartir datos privados. </a:t>
            </a:r>
            <a:endParaRPr/>
          </a:p>
          <a:p>
            <a:pPr indent="-95250" lvl="0" marL="171450" rtl="0" algn="l">
              <a:spcBef>
                <a:spcPts val="0"/>
              </a:spcBef>
              <a:spcAft>
                <a:spcPts val="0"/>
              </a:spcAft>
              <a:buClr>
                <a:schemeClr val="dk1"/>
              </a:buClr>
              <a:buSzPts val="1200"/>
              <a:buFont typeface="Noto Sans Symbols"/>
              <a:buNone/>
            </a:pPr>
            <a:r>
              <a:t/>
            </a:r>
            <a:endParaRPr/>
          </a:p>
        </p:txBody>
      </p:sp>
      <p:sp>
        <p:nvSpPr>
          <p:cNvPr id="275" name="Google Shape;27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Como hemos comentado antes, Internet abre todo el mundo en nuestra pantalla, pero tenemos que asegurarnos de que tendremos una experiencia positiva. Así que, ahora, veamos cómo podemos protegernos en línea. </a:t>
            </a:r>
            <a:endParaRPr/>
          </a:p>
          <a:p>
            <a:pPr indent="0" lvl="0" marL="0" rtl="0" algn="l">
              <a:spcBef>
                <a:spcPts val="0"/>
              </a:spcBef>
              <a:spcAft>
                <a:spcPts val="0"/>
              </a:spcAft>
              <a:buClr>
                <a:schemeClr val="dk1"/>
              </a:buClr>
              <a:buSzPts val="1200"/>
              <a:buFont typeface="Noto Sans Symbols"/>
              <a:buNone/>
            </a:pPr>
            <a:r>
              <a:t/>
            </a:r>
            <a:endParaRPr/>
          </a:p>
        </p:txBody>
      </p:sp>
      <p:sp>
        <p:nvSpPr>
          <p:cNvPr id="286" name="Google Shape;28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Comenzamos con contraseñas, ya que para cualquier cuenta que abrimos (cuenta de correo electrónico, cuenta de redes sociales, cuenta de juego) necesitamos establecer una contraseña. Por lo tanto, esta información se aplica a casi todas partes. Establecer una contraseña segura es muy importante. Para hacer eso, necesitamos usar combinaciones de letras, números y símbolos. Las fechas de nacimiento u otras fechas que alguien podría adivinar deben evitarse. Las letras y los números uno al lado del otro también debe evitarse. Una contraseña segura tiene entre 8 y 12 caracteres. No es una buena idea usar la misma contraseña para diferentes plataformas. Si una de ellas resulta ser hackeada, no queremos que todas nuestras cuentas sean hackeadas. Y, por supuesto, una vez que establezcamos una contraseña segura, debemos guardarla para nosotros mismos.</a:t>
            </a:r>
            <a:endParaRPr/>
          </a:p>
          <a:p>
            <a:pPr indent="0" lvl="0" marL="0" rtl="0" algn="l">
              <a:spcBef>
                <a:spcPts val="0"/>
              </a:spcBef>
              <a:spcAft>
                <a:spcPts val="0"/>
              </a:spcAft>
              <a:buClr>
                <a:schemeClr val="dk1"/>
              </a:buClr>
              <a:buSzPts val="1200"/>
              <a:buFont typeface="Noto Sans Symbols"/>
              <a:buNone/>
            </a:pPr>
            <a:r>
              <a:rPr lang="es-ES"/>
              <a:t> </a:t>
            </a:r>
            <a:r>
              <a:rPr lang="es-ES">
                <a:latin typeface="Quattrocento Sans"/>
                <a:ea typeface="Quattrocento Sans"/>
                <a:cs typeface="Quattrocento Sans"/>
                <a:sym typeface="Quattrocento Sans"/>
              </a:rPr>
              <a:t>🖈</a:t>
            </a:r>
            <a:r>
              <a:rPr lang="es-ES"/>
              <a:t>Comprobemos el ejemplo en la pantalla. ¿Cuál de las dos es una contraseña segura y por qué?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Permite que los estudiantes expresen sus puntos de vista e intercambien ideas. La respuesta correcta es la segunda contraseña, ya que combina letras mayúsculas y minúsculas, números y símbolos de una manera que no se puede adivinar.</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¡Genial! Ahora, la mayoría de las cuentas de correo electrónico y redes sociales hoy en día dan la opción de una autenticación de dos factores. Esto agrega otra capa de seguridad a nuestras cuentas, y deberíamos usarla, cuando esté disponible. Por ejemplo, ingresar a Facebook con nombre de usuario, contraseña y un código que se enviará como un SMS a nuestro teléfono móvil (contraseña y código son dos factores de seguridad). </a:t>
            </a:r>
            <a:endParaRPr/>
          </a:p>
          <a:p>
            <a:pPr indent="0" lvl="0" marL="0" rtl="0" algn="l">
              <a:spcBef>
                <a:spcPts val="0"/>
              </a:spcBef>
              <a:spcAft>
                <a:spcPts val="0"/>
              </a:spcAft>
              <a:buClr>
                <a:schemeClr val="dk1"/>
              </a:buClr>
              <a:buSzPts val="1200"/>
              <a:buFont typeface="Noto Sans Symbols"/>
              <a:buNone/>
            </a:pPr>
            <a:r>
              <a:t/>
            </a:r>
            <a:endParaRPr/>
          </a:p>
        </p:txBody>
      </p:sp>
      <p:sp>
        <p:nvSpPr>
          <p:cNvPr id="295" name="Google Shape;29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1F1F1F"/>
              </a:buClr>
              <a:buSzPts val="1200"/>
              <a:buFont typeface="Noto Sans Symbols"/>
              <a:buChar char="☺"/>
            </a:pPr>
            <a:r>
              <a:rPr b="0" i="0" lang="es-ES">
                <a:solidFill>
                  <a:srgbClr val="1F1F1F"/>
                </a:solidFill>
                <a:highlight>
                  <a:srgbClr val="FFFFFF"/>
                </a:highlight>
                <a:latin typeface="Arial"/>
                <a:ea typeface="Arial"/>
                <a:cs typeface="Arial"/>
                <a:sym typeface="Arial"/>
              </a:rPr>
              <a:t> Otra estrategia que podemos utilizar para proteger nuestra privacidad es bloquear las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de seguimiento. Las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son pequeños fragmentos de texto enviados a nuestro navegador por una página web que visitamos. Las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están destinadas a ayudarnos a navegar más fácilmente, de acuerdo con nuestras preferencias, ya que este tipo de información se almacena. Todos hemos visto la ventana emergente, «esta página web utiliza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Si aceptamos las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de un sitio web, se almacenan en nuestros navegadores y pueden utilizarse también para recopilar datos sobre nuestro comportamiento de navegación y enviar estos datos a los sitios web. Otros tipos de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son colocadas por terceros, como anunciantes o proveedores. Es una buena idea rechazar las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de terceros, de lo contrario, el sitio web podría vender nuestros datos de navegación a terceros en los que no tenemos poder. Comprueba el ejemplo en la pantalla. Dice que nosotros y nuestros socios procesamos datos... Si aceptamos, damos nuestra autorización a todos los socios del sitio web para utilizar nuestra información. Existe la opción de Rechazar todo, pero esto rara vez se proporciona. Lo que vemos más a menudo es la tercera opción «gestionar opciones». Si hacemos clic en esto, podemos administrar qué </a:t>
            </a:r>
            <a:r>
              <a:rPr b="0" i="1" lang="es-ES">
                <a:solidFill>
                  <a:srgbClr val="1F1F1F"/>
                </a:solidFill>
                <a:highlight>
                  <a:srgbClr val="FFFFFF"/>
                </a:highlight>
                <a:latin typeface="Arial"/>
                <a:ea typeface="Arial"/>
                <a:cs typeface="Arial"/>
                <a:sym typeface="Arial"/>
              </a:rPr>
              <a:t>cookies</a:t>
            </a:r>
            <a:r>
              <a:rPr b="0" i="0" lang="es-ES">
                <a:solidFill>
                  <a:srgbClr val="1F1F1F"/>
                </a:solidFill>
                <a:highlight>
                  <a:srgbClr val="FFFFFF"/>
                </a:highlight>
                <a:latin typeface="Arial"/>
                <a:ea typeface="Arial"/>
                <a:cs typeface="Arial"/>
                <a:sym typeface="Arial"/>
              </a:rPr>
              <a:t> permitir y por qué motivo. </a:t>
            </a:r>
            <a:endParaRPr/>
          </a:p>
          <a:p>
            <a:pPr indent="-95250" lvl="0" marL="171450" rtl="0" algn="l">
              <a:spcBef>
                <a:spcPts val="0"/>
              </a:spcBef>
              <a:spcAft>
                <a:spcPts val="0"/>
              </a:spcAft>
              <a:buClr>
                <a:schemeClr val="dk1"/>
              </a:buClr>
              <a:buSzPts val="1200"/>
              <a:buFont typeface="Noto Sans Symbols"/>
              <a:buNone/>
            </a:pPr>
            <a:r>
              <a:t/>
            </a:r>
            <a:endParaRPr b="0" i="0">
              <a:solidFill>
                <a:srgbClr val="1F1F1F"/>
              </a:solidFill>
              <a:highlight>
                <a:srgbClr val="FFFFFF"/>
              </a:highlight>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Puedes abrir cualquier página web en un navegador y mostrar estas opciones en vivo a los estudiantes. </a:t>
            </a:r>
            <a:endParaRPr/>
          </a:p>
          <a:p>
            <a:pPr indent="-95250" lvl="0" marL="171450" marR="0" rtl="0" algn="l">
              <a:lnSpc>
                <a:spcPct val="100000"/>
              </a:lnSpc>
              <a:spcBef>
                <a:spcPts val="0"/>
              </a:spcBef>
              <a:spcAft>
                <a:spcPts val="0"/>
              </a:spcAft>
              <a:buClr>
                <a:schemeClr val="dk1"/>
              </a:buClr>
              <a:buSzPts val="1200"/>
              <a:buFont typeface="Noto Sans Symbols"/>
              <a:buNone/>
            </a:pPr>
            <a:r>
              <a:t/>
            </a:r>
            <a:endParaRPr/>
          </a:p>
        </p:txBody>
      </p:sp>
      <p:sp>
        <p:nvSpPr>
          <p:cNvPr id="306" name="Google Shape;30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La mayoría de nosotros pasamos mucho tiempo en las redes sociales. Es común, aunque no sensato, que añadamos personas que no hemos conocido a las listas de nuestros amigos, simplemente porque son, o pretenden ser, amigos de nuestros amigos o dicen que nos encuentran atractivos. Debemos tener cuidado con las solicitudes de amistad que aceptamos. Nuestras cuentas sociales no son un concurso de popularidad, y tener 150 amigos en línea no es algo de lo que estar orgulloso. También debemos recordar que compartimos momentos de nuestra vida en nuestras cuentas sociales. ¿Queremos que los extraños tengan acceso a estos momentos? Incluso si hemos agregado como amigos solo a personas que conocemos, una limpieza digital de nuestra lista de amigos cada año es una buena idea. Cosas que debemos preguntar: ¿Hemos hablado recientemente? Si tenemos amigos con los que no hemos hablado durante más de 2 meses, debemos eliminarlos; ¿Comentan, les gusta o reaccionan de alguna manera a mi publicación o historias? Las personas que están en nuestra lista de amigos solo para controlarnos, pero que nunca reaccionan o se comunican realmente, deben ser eliminadas; ¿Me hacen sentir incómodo? Si alguno de nuestros amigos publica cosas insultantes, o usa lenguaje de odio, o nos critica por nuestro peso, ropa, origen, o nos hace sentir raros con su contenido, debe ser eliminado. En Facebook, podemos usar la opción de verificación de privacidad en la configuración, para hacer que nuestra cuenta sea más segura. En Facebook nuevamente, podemos activar la revisión de la cronología para que podamos aprobar el contenido en el que estamos etiquetados antes de que aparezca en nuestra cronología. Esto puede salvarnos de momentos embarazosos. La mayoría de las otras plataformas de redes sociales tienen configuraciones similares.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b="0" i="0" lang="es-ES" sz="1200">
                <a:highlight>
                  <a:srgbClr val="FFFFFF"/>
                </a:highlight>
                <a:latin typeface="Inter"/>
                <a:ea typeface="Inter"/>
                <a:cs typeface="Inter"/>
                <a:sym typeface="Inter"/>
              </a:rPr>
              <a:t>Si tienes una cuenta de Facebook u otra cuenta de redes sociales, puedes mostrar y explorar las opciones de la revisión de privacidad.</a:t>
            </a:r>
            <a:endParaRPr b="0" i="0" sz="1200">
              <a:highlight>
                <a:srgbClr val="FFFFFF"/>
              </a:highlight>
              <a:latin typeface="Inter"/>
              <a:ea typeface="Inter"/>
              <a:cs typeface="Inter"/>
              <a:sym typeface="Inter"/>
            </a:endParaRPr>
          </a:p>
          <a:p>
            <a:pPr indent="0" lvl="0" marL="0" rtl="0" algn="l">
              <a:spcBef>
                <a:spcPts val="0"/>
              </a:spcBef>
              <a:spcAft>
                <a:spcPts val="0"/>
              </a:spcAft>
              <a:buNone/>
            </a:pPr>
            <a:r>
              <a:t/>
            </a:r>
            <a:endParaRPr/>
          </a:p>
        </p:txBody>
      </p:sp>
      <p:sp>
        <p:nvSpPr>
          <p:cNvPr id="322" name="Google Shape;32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bien, esto es algo que solo unas pocas personas notan, pero es muy importante. Cada aplicación que descargamos en nuestros dispositivos móviles, o aquellas que podemos obtener de las redes sociales, usan algunos de nuestros datos privados o piden nuestro permiso para usar nuestros datos. Necesitamos tener cuidado con eso y usar nuestro juicio para permitir o rechazar tales permisos. Por ejemplo, ¿por qué un juego debería tener acceso a nuestra cámara o calendario?  ¿Por qué debería un juego tener acceso a nuestro teléfono? </a:t>
            </a:r>
            <a:r>
              <a:rPr lang="es-ES">
                <a:latin typeface="Quattrocento Sans"/>
                <a:ea typeface="Quattrocento Sans"/>
                <a:cs typeface="Quattrocento Sans"/>
                <a:sym typeface="Quattrocento Sans"/>
              </a:rPr>
              <a:t>🖈 </a:t>
            </a:r>
            <a:r>
              <a:rPr lang="es-ES"/>
              <a:t>Probemos esto juntos. Desbloqueemos nuestros móviles. Vamos a Configuración, Privacidad, Gestor de Permisos. Podemos ver todas nuestras aplicaciones y los derechos que tienen. ¿Deberían tenerlos todos? Por ejemplo, Viber necesita permiso para usar la cámara y micrófono para poder funcionar sin problemas. Pero, ¿por qué debería Instagram, por ejemplo, conocer nuestra ubicación o usar nuestra lista de contactos? En tu tiempo libre, comprueba los derechos de cada aplicación y desactiva las que no tengan sentido. </a:t>
            </a:r>
            <a:endParaRPr/>
          </a:p>
        </p:txBody>
      </p:sp>
      <p:sp>
        <p:nvSpPr>
          <p:cNvPr id="335" name="Google Shape;33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Los servicios públicos de Wi-Fi se ofrecen en lugares públicos y cafeterías, y resultan prácticos cuando queremos buscar algo o encontrar cómo llegar a un lugar con Google Maps. Pero no debemos introducir ninguna de nuestras cuentas cuando utilicemos un Wi-Fi público. Estas redes son fáciles de piratear, y basta un hacker para entrar en cualquier cuenta. Especialmente cuando usamos la banca electrónica (por supuesto, esto es para más adelante) o cualquier otra aplicación con datos sensibles. </a:t>
            </a:r>
            <a:endParaRPr/>
          </a:p>
          <a:p>
            <a:pPr indent="0" lvl="0" marL="0" rtl="0" algn="l">
              <a:spcBef>
                <a:spcPts val="0"/>
              </a:spcBef>
              <a:spcAft>
                <a:spcPts val="0"/>
              </a:spcAft>
              <a:buClr>
                <a:schemeClr val="dk1"/>
              </a:buClr>
              <a:buSzPts val="1200"/>
              <a:buFont typeface="Noto Sans Symbols"/>
              <a:buNone/>
            </a:pPr>
            <a:r>
              <a:t/>
            </a:r>
            <a:endParaRPr/>
          </a:p>
        </p:txBody>
      </p:sp>
      <p:sp>
        <p:nvSpPr>
          <p:cNvPr id="348" name="Google Shape;34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s-ES"/>
              <a:t>Ahora investigaremos el mundo de las palabras elegantes, como </a:t>
            </a:r>
            <a:r>
              <a:rPr i="1" lang="es-ES"/>
              <a:t>phishing</a:t>
            </a:r>
            <a:r>
              <a:rPr lang="es-ES"/>
              <a:t>, </a:t>
            </a:r>
            <a:r>
              <a:rPr i="1" lang="es-ES"/>
              <a:t>smishing</a:t>
            </a:r>
            <a:r>
              <a:rPr lang="es-ES"/>
              <a:t>, </a:t>
            </a:r>
            <a:r>
              <a:rPr i="1" lang="es-ES"/>
              <a:t>grooming</a:t>
            </a:r>
            <a:r>
              <a:rPr lang="es-ES"/>
              <a:t> y </a:t>
            </a:r>
            <a:r>
              <a:rPr i="1" lang="es-ES"/>
              <a:t>sexting</a:t>
            </a:r>
            <a:r>
              <a:rPr lang="es-ES"/>
              <a:t>. </a:t>
            </a:r>
            <a:r>
              <a:rPr lang="es-ES">
                <a:latin typeface="Quattrocento Sans"/>
                <a:ea typeface="Quattrocento Sans"/>
                <a:cs typeface="Quattrocento Sans"/>
                <a:sym typeface="Quattrocento Sans"/>
              </a:rPr>
              <a:t>🖈</a:t>
            </a:r>
            <a:r>
              <a:rPr lang="es-ES"/>
              <a:t> ¿Alguna idea de lo que significan tales palabras? ¿Qué crees que tienen en común?</a:t>
            </a:r>
            <a:endParaRPr/>
          </a:p>
          <a:p>
            <a:pPr indent="0" lvl="0" marL="0" marR="0" rtl="0" algn="l">
              <a:lnSpc>
                <a:spcPct val="100000"/>
              </a:lnSpc>
              <a:spcBef>
                <a:spcPts val="0"/>
              </a:spcBef>
              <a:spcAft>
                <a:spcPts val="0"/>
              </a:spcAft>
              <a:buClr>
                <a:schemeClr val="dk1"/>
              </a:buClr>
              <a:buSzPts val="1200"/>
              <a:buFont typeface="Noto Sans Symbols"/>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Detente en el título de la diapositiva. Permite que los estudiantes intercambien ideas y adivinen. Luego haz clic para revelar el contenido de la diapositiva y continúa.</a:t>
            </a:r>
            <a:endParaRPr/>
          </a:p>
          <a:p>
            <a:pPr indent="0" lvl="0" marL="0" marR="0" rtl="0" algn="l">
              <a:lnSpc>
                <a:spcPct val="100000"/>
              </a:lnSpc>
              <a:spcBef>
                <a:spcPts val="0"/>
              </a:spcBef>
              <a:spcAft>
                <a:spcPts val="0"/>
              </a:spcAft>
              <a:buClr>
                <a:schemeClr val="dk1"/>
              </a:buClr>
              <a:buSzPts val="1200"/>
              <a:buFont typeface="Noto Sans Symbols"/>
              <a:buNone/>
            </a:pPr>
            <a:r>
              <a:t/>
            </a:r>
            <a:endParaRPr/>
          </a:p>
          <a:p>
            <a:pPr indent="0" lvl="0" marL="0" marR="0" rtl="0" algn="l">
              <a:lnSpc>
                <a:spcPct val="100000"/>
              </a:lnSpc>
              <a:spcBef>
                <a:spcPts val="0"/>
              </a:spcBef>
              <a:spcAft>
                <a:spcPts val="0"/>
              </a:spcAft>
              <a:buClr>
                <a:schemeClr val="dk1"/>
              </a:buClr>
              <a:buSzPts val="1200"/>
              <a:buFont typeface="Noto Sans Symbols"/>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El </a:t>
            </a:r>
            <a:r>
              <a:rPr i="1" lang="es-ES"/>
              <a:t>phising</a:t>
            </a:r>
            <a:r>
              <a:rPr lang="es-ES"/>
              <a:t> suele consistir en correos electrónicos que intentan engañarnos para que facilitemos nuestra información personal. Los enlaces sospechosos pueden aparecer por todas partes: en nuestro correo electrónico, en las redes sociales o en anuncios falsos. Muchas veces intentan engañarnos con ofertas, otras dicen que hemos ganado algún premio, y otras se hacen pasar por funcionarios, como la policía o un banco que envía algo importante en lo que tenemos que hacer clic. Esto es </a:t>
            </a:r>
            <a:r>
              <a:rPr i="1" lang="es-ES"/>
              <a:t>phishing</a:t>
            </a:r>
            <a:r>
              <a:rPr lang="es-ES"/>
              <a:t>. El </a:t>
            </a:r>
            <a:r>
              <a:rPr i="1" lang="es-ES"/>
              <a:t>smishing</a:t>
            </a:r>
            <a:r>
              <a:rPr lang="es-ES"/>
              <a:t> es la misma práctica, pero estos mensajes se envían por sms.  Debemos pensar antes de hacer clic. Nadie da dinero a desconocidos, y los correos electrónicos de las autoridades nunca nos pedirán que hagamos clic en ningún enlace. Si no estamos seguros, no debemos hacer clic en el enlace y pedir ayuda a alguien con más experiencia. Veamos juntos un vídeo. Hace referencia a varias prácticas de seguridad a las que debemos prestar atención. </a:t>
            </a:r>
            <a:endParaRPr/>
          </a:p>
        </p:txBody>
      </p:sp>
      <p:sp>
        <p:nvSpPr>
          <p:cNvPr id="361" name="Google Shape;36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sz="1200">
                <a:latin typeface="Helvetica Neue"/>
                <a:ea typeface="Helvetica Neue"/>
                <a:cs typeface="Helvetica Neue"/>
                <a:sym typeface="Helvetica Neue"/>
              </a:rPr>
              <a:t>Veamos ahora cómo funciona el grooming en línea porque, desgraciadamente, es muy común hoy en día. El grooming o captación de menores en línea consiste en que un adulto se hace amigo de un niño en la red y se gana su confianza con la intención de explotarlo y causarle daño. Las estadísticas son muy indicativas. El 61% de los niños de entre 8 y 12 años han sido contactados por alguien desconocido mientras jugaban. Servicios digitales tan populares como Facebook se han utilizado en casos conocidos de captación de menores con fines sexuales y tráfico de drogas. No es nada divertido. La Interpol ha creado un breve vídeo sobre este peligro. Veámoslo juntos.</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sz="1200">
                <a:latin typeface="Helvetica Neue"/>
                <a:ea typeface="Helvetica Neue"/>
                <a:cs typeface="Helvetica Neue"/>
                <a:sym typeface="Helvetica Neue"/>
              </a:rPr>
              <a:t>Mirad juntos el vídeo y después, entabla un debate con los alumnos. 🖈¿Qué errores ha cometido esta chica que la han puesto en peligro? Cuando termine el debate, pasa al siguiente vídeo.</a:t>
            </a:r>
            <a:endParaRPr/>
          </a:p>
          <a:p>
            <a:pPr indent="-95250" lvl="0" marL="171450" marR="0" rtl="0" algn="l">
              <a:lnSpc>
                <a:spcPct val="100000"/>
              </a:lnSpc>
              <a:spcBef>
                <a:spcPts val="0"/>
              </a:spcBef>
              <a:spcAft>
                <a:spcPts val="0"/>
              </a:spcAft>
              <a:buClr>
                <a:schemeClr val="dk1"/>
              </a:buClr>
              <a:buSzPts val="1200"/>
              <a:buFont typeface="Noto Sans Symbols"/>
              <a:buNone/>
            </a:pPr>
            <a:r>
              <a:t/>
            </a:r>
            <a:endParaRPr sz="1200">
              <a:latin typeface="Helvetica Neue"/>
              <a:ea typeface="Helvetica Neue"/>
              <a:cs typeface="Helvetica Neue"/>
              <a:sym typeface="Helvetica Neue"/>
            </a:endParaRPr>
          </a:p>
          <a:p>
            <a:pPr indent="-171450" lvl="0" marL="171450" rtl="0" algn="l">
              <a:spcBef>
                <a:spcPts val="0"/>
              </a:spcBef>
              <a:spcAft>
                <a:spcPts val="0"/>
              </a:spcAft>
              <a:buClr>
                <a:schemeClr val="dk1"/>
              </a:buClr>
              <a:buSzPts val="1200"/>
              <a:buFont typeface="Noto Sans Symbols"/>
              <a:buChar char="☺"/>
            </a:pPr>
            <a:r>
              <a:rPr lang="es-ES" sz="1200">
                <a:latin typeface="Helvetica Neue"/>
                <a:ea typeface="Helvetica Neue"/>
                <a:cs typeface="Helvetica Neue"/>
                <a:sym typeface="Helvetica Neue"/>
              </a:rPr>
              <a:t>El segundo vídeo está basado en hechos reales. Veamos las historias paralelas de una chica que ha añadido a un desconocido como amigo, y de un chico que cree que está hablando con una chica. Observemos lo que ocurre.</a:t>
            </a:r>
            <a:endParaRPr/>
          </a:p>
          <a:p>
            <a:pPr indent="-95250" lvl="0" marL="171450" rtl="0" algn="l">
              <a:spcBef>
                <a:spcPts val="0"/>
              </a:spcBef>
              <a:spcAft>
                <a:spcPts val="0"/>
              </a:spcAft>
              <a:buClr>
                <a:schemeClr val="dk1"/>
              </a:buClr>
              <a:buSzPts val="1200"/>
              <a:buFont typeface="Noto Sans Symbols"/>
              <a:buNone/>
            </a:pPr>
            <a:r>
              <a:t/>
            </a:r>
            <a:endParaRPr sz="1200">
              <a:latin typeface="Helvetica Neue"/>
              <a:ea typeface="Helvetica Neue"/>
              <a:cs typeface="Helvetica Neue"/>
              <a:sym typeface="Helvetica Neue"/>
            </a:endParaRPr>
          </a:p>
          <a:p>
            <a:pPr indent="-171450" lvl="0" marL="171450" rtl="0" algn="l">
              <a:spcBef>
                <a:spcPts val="0"/>
              </a:spcBef>
              <a:spcAft>
                <a:spcPts val="0"/>
              </a:spcAft>
              <a:buClr>
                <a:schemeClr val="dk1"/>
              </a:buClr>
              <a:buSzPts val="1200"/>
              <a:buFont typeface="Noto Sans Symbols"/>
              <a:buChar char="📄"/>
            </a:pPr>
            <a:r>
              <a:rPr lang="es-ES" sz="1200">
                <a:latin typeface="Helvetica Neue"/>
                <a:ea typeface="Helvetica Neue"/>
                <a:cs typeface="Helvetica Neue"/>
                <a:sym typeface="Helvetica Neue"/>
              </a:rPr>
              <a:t> Establece un debate con los alumnos sobre las cosas que deben evitar: hablar con desconocidos, enviar fotos o dinero, quedar con desconocidos. Si en algún momento deciden quedar con un desconocido que han encontrado en Internet, deben asegurarse de que se encuentran en un lugar público y de que han avisado a un amigo de su intención. </a:t>
            </a:r>
            <a:endParaRPr/>
          </a:p>
          <a:p>
            <a:pPr indent="0" lvl="0" marL="0" rtl="0" algn="l">
              <a:spcBef>
                <a:spcPts val="0"/>
              </a:spcBef>
              <a:spcAft>
                <a:spcPts val="0"/>
              </a:spcAft>
              <a:buClr>
                <a:schemeClr val="dk1"/>
              </a:buClr>
              <a:buSzPts val="1200"/>
              <a:buFont typeface="Noto Sans Symbols"/>
              <a:buNone/>
            </a:pPr>
            <a:r>
              <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a:p>
        </p:txBody>
      </p:sp>
      <p:sp>
        <p:nvSpPr>
          <p:cNvPr id="374" name="Google Shape;37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Finalmente, </a:t>
            </a:r>
            <a:r>
              <a:rPr i="1" lang="es-ES"/>
              <a:t>sexting</a:t>
            </a:r>
            <a:r>
              <a:rPr lang="es-ES"/>
              <a:t>, es enviar, recibir o reenviar mensajes, fotos o videos sexualmente explícitos. Grabar y compartir nuestros momentos personales es otra práctica peligrosa. Todos hemos escuchado historias de personas que se han suicidado porque un ex novio / novia los ha chantajeado con fotos desnudas o videos sexuales. Veamos otro vídeo interesante de Fundación MAPFRE.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No debemos convertirnos en víctimas. No debemos enviar fotos o vídeos desnudos a nadie. No debemos permitir que nuestra pareja grabe nuestros momentos privados. Esta es la última diapositiva de las estrategias que podemos utilizar para proteger nuestra intimidad y nuestra vida. 🖈¿Hay algo que queráis preguntar o comentar antes de continuar?</a:t>
            </a:r>
            <a:endParaRPr/>
          </a:p>
          <a:p>
            <a:pPr indent="0" lvl="0" marL="0" rtl="0" algn="l">
              <a:spcBef>
                <a:spcPts val="0"/>
              </a:spcBef>
              <a:spcAft>
                <a:spcPts val="0"/>
              </a:spcAft>
              <a:buClr>
                <a:schemeClr val="dk1"/>
              </a:buClr>
              <a:buSzPts val="1200"/>
              <a:buFont typeface="Noto Sans Symbols"/>
              <a:buNone/>
            </a:pPr>
            <a:r>
              <a:t/>
            </a:r>
            <a:endParaRPr/>
          </a:p>
        </p:txBody>
      </p:sp>
      <p:sp>
        <p:nvSpPr>
          <p:cNvPr id="387" name="Google Shape;38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¡Hola de nuevo! En esta última parte del módulo analizaremos cómo afecta la tecnología a nuestro bienestar y qué podemos hacer para aprovecharla sin arriesgarnos a padecer problemas de salud. </a:t>
            </a:r>
            <a:endParaRPr/>
          </a:p>
        </p:txBody>
      </p:sp>
      <p:sp>
        <p:nvSpPr>
          <p:cNvPr id="396" name="Google Shape;39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sz="1200">
                <a:latin typeface="Times New Roman"/>
                <a:ea typeface="Times New Roman"/>
                <a:cs typeface="Times New Roman"/>
                <a:sym typeface="Times New Roman"/>
              </a:rPr>
              <a:t>Detente en el título de la diapositiva y pregunta a los alumnos 🖈La tecnología puede ser adictiva. Muchos estamos conectados 24/7 y esto puede afectar a nuestra salud. ¿Cómo creéis que el uso excesivo de la tecnología puede afectar a nuestra salud física o mental? Permite que los alumnos expresen sus opiniones y, a continuación, haz clic para revelar el contenido de la diapositiva. Comenta el impacto de la conectividad constante (primer punto) y del tiempo frente a la pantalla en la salud mental. A continuación, haz clic para ver el segundo punto. </a:t>
            </a:r>
            <a:endParaRPr/>
          </a:p>
          <a:p>
            <a:pPr indent="-95250" lvl="0" marL="171450" rtl="0" algn="l">
              <a:spcBef>
                <a:spcPts val="0"/>
              </a:spcBef>
              <a:spcAft>
                <a:spcPts val="0"/>
              </a:spcAft>
              <a:buClr>
                <a:schemeClr val="dk1"/>
              </a:buClr>
              <a:buSzPts val="1200"/>
              <a:buFont typeface="Noto Sans Symbols"/>
              <a:buNone/>
            </a:pPr>
            <a:r>
              <a:t/>
            </a:r>
            <a:endParaRPr sz="1200">
              <a:latin typeface="Times New Roman"/>
              <a:ea typeface="Times New Roman"/>
              <a:cs typeface="Times New Roman"/>
              <a:sym typeface="Times New Roman"/>
            </a:endParaRPr>
          </a:p>
          <a:p>
            <a:pPr indent="-171450" lvl="0" marL="171450" rtl="0" algn="l">
              <a:spcBef>
                <a:spcPts val="0"/>
              </a:spcBef>
              <a:spcAft>
                <a:spcPts val="0"/>
              </a:spcAft>
              <a:buClr>
                <a:schemeClr val="dk1"/>
              </a:buClr>
              <a:buSzPts val="1200"/>
              <a:buFont typeface="Noto Sans Symbols"/>
              <a:buChar char="☺"/>
            </a:pPr>
            <a:r>
              <a:rPr b="0" i="0" lang="es-ES">
                <a:latin typeface="Arial"/>
                <a:ea typeface="Arial"/>
                <a:cs typeface="Arial"/>
                <a:sym typeface="Arial"/>
              </a:rPr>
              <a:t>Si bien las tecnologías digitales han mejorado la comunicación y el acceso a la información, también han difuminado los límites entre el trabajo, la vida social y el ocio. Estar en línea todo el tiempo puede quitarles tiempo a actividades importantes para nuestro bienestar, como dormir, hacer ejercicio o socializar en persona. </a:t>
            </a:r>
            <a:endParaRPr/>
          </a:p>
          <a:p>
            <a:pPr indent="0" lvl="0" marL="0" rtl="0" algn="l">
              <a:spcBef>
                <a:spcPts val="0"/>
              </a:spcBef>
              <a:spcAft>
                <a:spcPts val="0"/>
              </a:spcAft>
              <a:buClr>
                <a:schemeClr val="dk1"/>
              </a:buClr>
              <a:buSzPts val="1200"/>
              <a:buFont typeface="Noto Sans Symbols"/>
              <a:buNone/>
            </a:pPr>
            <a:r>
              <a:t/>
            </a:r>
            <a:endParaRPr b="0" i="0">
              <a:latin typeface="Arial"/>
              <a:ea typeface="Arial"/>
              <a:cs typeface="Arial"/>
              <a:sym typeface="Arial"/>
            </a:endParaRPr>
          </a:p>
        </p:txBody>
      </p:sp>
      <p:sp>
        <p:nvSpPr>
          <p:cNvPr id="412" name="Google Shape;41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Pero ¿cómo podemos comprender que nos hemos pasado con la tecnología? ¿Cuáles son los síntomas de adicción y agotamiento digital? Veamos algunos de los más comunes.</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Lee la lista y comenta cualquier punto sobre el que los alumnos tengan dudas. ¿Pueden los alumnos añadir más síntomas? ¿Han experimentado alguno de ellos? </a:t>
            </a:r>
            <a:endParaRPr/>
          </a:p>
          <a:p>
            <a:pPr indent="0" lvl="0" marL="0" rtl="0" algn="l">
              <a:spcBef>
                <a:spcPts val="0"/>
              </a:spcBef>
              <a:spcAft>
                <a:spcPts val="0"/>
              </a:spcAft>
              <a:buClr>
                <a:schemeClr val="dk1"/>
              </a:buClr>
              <a:buSzPts val="1200"/>
              <a:buFont typeface="Noto Sans Symbols"/>
              <a:buNone/>
            </a:pPr>
            <a:r>
              <a:t/>
            </a:r>
            <a:endParaRPr/>
          </a:p>
        </p:txBody>
      </p:sp>
      <p:sp>
        <p:nvSpPr>
          <p:cNvPr id="421" name="Google Shape;42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Bien. Nos hemos dado cuenta de que somos adictos a Internet. ¿Qué podemos hacer para corregirlo? Aunque no existe una solución mágica, equilibrar el tiempo de conexión y de pantalla es muy importante para toda nuestra vida. Veamos algunos consejos que podemos utilizar para crear nuestro plan de desintoxicación digital.</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Repasa los apartados, empezando por el primero, de izquierda a derecha, y siguiendo por el segundo. Cuando hayas terminado, y si los alumnos no quieren seguir comentando alguno de los puntos, vuelve al punto «Establecer un plan de notificaciones» y diles que van a ver un vídeo divertido para entenderlo mejor. Abre https://twisted-toys.com/ y consulta Wakey Wakey con los alumnos. Twisted toys es una idea brillante de la Fundación 5Derechos para hacer comprender a los niños los peligros de la tecnología. Han añadido todas las características nocivas del mundo digital en juguetes tradicionales. Por desgracia, los vídeos sólo están en inglés. Si los alumnos hablan inglés, comparte este enlace con ellos. El vídeo Wakey Wakey trata de la lámpara de noche normal que hay en casi todas las habitaciones de los niños. Han añadido diferentes notificaciones para asemejarlas a las que un niño recibe en su teléfono móvil, de día y de noche, y cómo pueden afectarle. Traducción realizada con la versión gratuita del traductor www.DeepL.com/Translator</a:t>
            </a:r>
            <a:endParaRPr/>
          </a:p>
          <a:p>
            <a:pPr indent="0" lvl="0" marL="0" rtl="0" algn="l">
              <a:spcBef>
                <a:spcPts val="0"/>
              </a:spcBef>
              <a:spcAft>
                <a:spcPts val="0"/>
              </a:spcAft>
              <a:buNone/>
            </a:pPr>
            <a:r>
              <a:t/>
            </a:r>
            <a:endParaRPr/>
          </a:p>
        </p:txBody>
      </p:sp>
      <p:sp>
        <p:nvSpPr>
          <p:cNvPr id="432" name="Google Shape;43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Al final de este módulo, hemos preparado un breve resumen de información muy importante para recordar. Esto es útil para hoy, pero también para nuestra vida adulta. La información es dinero. Al compartir tu información y no tomar ninguna medida para mantenerla privada, simplemente haces rico a alguien (es decir, a un vendedor, a una empresa que vende datos personales a otras empresas, etc.). Exponer demasiado nuestra vida aumenta la posibilidad de convertirnos en víctimas. Debemos tener cuidado con qué y cuánto compartimos. Nada es gratis. Ningún desconocido nos enviará dinero y no podemos ganar concursos a los que no nos hayamos presentado; así que pensemos antes de hacer clic en los enlaces que recibimos. No todo el mundo en Internet es quien dice ser. Hemos visto algunos ejemplos de ello. Es más seguro hablar y agregar sólo a amigos que conocemos en la vida real. Si algo es demasiado bueno para ser verdad, probablemente no lo sea. Algo caro que se vende por sólo 2 euros es sospechoso. De nuevo, tenemos que pensar antes de hacer clic. Nuestra vida real es más importante que nuestra vida digital. No debemos aislarnos de nuestros amigos, actividades y aficiones reales. 🖈¿Hay algo que queráis compartir o comentar antes de cerrar el módulo?</a:t>
            </a:r>
            <a:endParaRPr/>
          </a:p>
        </p:txBody>
      </p:sp>
      <p:sp>
        <p:nvSpPr>
          <p:cNvPr id="455" name="Google Shape;45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p:txBody>
      </p:sp>
      <p:sp>
        <p:nvSpPr>
          <p:cNvPr id="464" name="Google Shape;464;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r>
              <a:rPr b="0" i="0" lang="es-ES" sz="1200" u="none" cap="none" strike="noStrike">
                <a:solidFill>
                  <a:srgbClr val="000000"/>
                </a:solidFill>
                <a:latin typeface="Calibri"/>
                <a:ea typeface="Calibri"/>
                <a:cs typeface="Calibri"/>
                <a:sym typeface="Calibri"/>
              </a:rPr>
              <a:t>1.7.2013</a:t>
            </a:r>
            <a:endParaRPr/>
          </a:p>
        </p:txBody>
      </p:sp>
      <p:sp>
        <p:nvSpPr>
          <p:cNvPr id="465" name="Google Shape;465;p2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p:txBody>
      </p:sp>
      <p:sp>
        <p:nvSpPr>
          <p:cNvPr id="468" name="Google Shape;468;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r>
              <a:rPr b="0" i="0" lang="es-ES" sz="1200" u="none" cap="none" strike="noStrike">
                <a:solidFill>
                  <a:srgbClr val="000000"/>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4"/>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4"/>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4"/>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7"/>
          <p:cNvSpPr txBox="1"/>
          <p:nvPr>
            <p:ph type="ctrTitle"/>
          </p:nvPr>
        </p:nvSpPr>
        <p:spPr>
          <a:xfrm>
            <a:off x="457200" y="1420283"/>
            <a:ext cx="5181600" cy="98001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7"/>
          <p:cNvSpPr txBox="1"/>
          <p:nvPr>
            <p:ph idx="1" type="subTitle"/>
          </p:nvPr>
        </p:nvSpPr>
        <p:spPr>
          <a:xfrm>
            <a:off x="914400" y="2590800"/>
            <a:ext cx="4267200" cy="1168400"/>
          </a:xfrm>
          <a:prstGeom prst="rect">
            <a:avLst/>
          </a:prstGeom>
          <a:noFill/>
          <a:ln>
            <a:noFill/>
          </a:ln>
        </p:spPr>
        <p:txBody>
          <a:bodyPr anchorCtr="0" anchor="t" bIns="45700" lIns="91425" spcFirstLastPara="1" rIns="91425" wrap="square" tIns="45700">
            <a:normAutofit/>
          </a:bodyPr>
          <a:lstStyle>
            <a:lvl1pPr lvl="0" algn="ctr">
              <a:spcBef>
                <a:spcPts val="427"/>
              </a:spcBef>
              <a:spcAft>
                <a:spcPts val="0"/>
              </a:spcAft>
              <a:buClr>
                <a:srgbClr val="888888"/>
              </a:buClr>
              <a:buSzPts val="2133"/>
              <a:buNone/>
              <a:defRPr>
                <a:solidFill>
                  <a:srgbClr val="888888"/>
                </a:solidFill>
              </a:defRPr>
            </a:lvl1pPr>
            <a:lvl2pPr lvl="1" algn="ctr">
              <a:spcBef>
                <a:spcPts val="373"/>
              </a:spcBef>
              <a:spcAft>
                <a:spcPts val="0"/>
              </a:spcAft>
              <a:buClr>
                <a:srgbClr val="888888"/>
              </a:buClr>
              <a:buSzPts val="1867"/>
              <a:buNone/>
              <a:defRPr>
                <a:solidFill>
                  <a:srgbClr val="888888"/>
                </a:solidFill>
              </a:defRPr>
            </a:lvl2pPr>
            <a:lvl3pPr lvl="2" algn="ctr">
              <a:spcBef>
                <a:spcPts val="320"/>
              </a:spcBef>
              <a:spcAft>
                <a:spcPts val="0"/>
              </a:spcAft>
              <a:buClr>
                <a:srgbClr val="888888"/>
              </a:buClr>
              <a:buSzPts val="1600"/>
              <a:buNone/>
              <a:defRPr>
                <a:solidFill>
                  <a:srgbClr val="888888"/>
                </a:solidFill>
              </a:defRPr>
            </a:lvl3pPr>
            <a:lvl4pPr lvl="3" algn="ctr">
              <a:spcBef>
                <a:spcPts val="267"/>
              </a:spcBef>
              <a:spcAft>
                <a:spcPts val="0"/>
              </a:spcAft>
              <a:buClr>
                <a:srgbClr val="888888"/>
              </a:buClr>
              <a:buSzPts val="1333"/>
              <a:buNone/>
              <a:defRPr>
                <a:solidFill>
                  <a:srgbClr val="888888"/>
                </a:solidFill>
              </a:defRPr>
            </a:lvl4pPr>
            <a:lvl5pPr lvl="4" algn="ctr">
              <a:spcBef>
                <a:spcPts val="267"/>
              </a:spcBef>
              <a:spcAft>
                <a:spcPts val="0"/>
              </a:spcAft>
              <a:buClr>
                <a:srgbClr val="888888"/>
              </a:buClr>
              <a:buSzPts val="1333"/>
              <a:buNone/>
              <a:defRPr>
                <a:solidFill>
                  <a:srgbClr val="888888"/>
                </a:solidFill>
              </a:defRPr>
            </a:lvl5pPr>
            <a:lvl6pPr lvl="5" algn="ctr">
              <a:spcBef>
                <a:spcPts val="267"/>
              </a:spcBef>
              <a:spcAft>
                <a:spcPts val="0"/>
              </a:spcAft>
              <a:buClr>
                <a:srgbClr val="888888"/>
              </a:buClr>
              <a:buSzPts val="1333"/>
              <a:buNone/>
              <a:defRPr>
                <a:solidFill>
                  <a:srgbClr val="888888"/>
                </a:solidFill>
              </a:defRPr>
            </a:lvl6pPr>
            <a:lvl7pPr lvl="6" algn="ctr">
              <a:spcBef>
                <a:spcPts val="267"/>
              </a:spcBef>
              <a:spcAft>
                <a:spcPts val="0"/>
              </a:spcAft>
              <a:buClr>
                <a:srgbClr val="888888"/>
              </a:buClr>
              <a:buSzPts val="1333"/>
              <a:buNone/>
              <a:defRPr>
                <a:solidFill>
                  <a:srgbClr val="888888"/>
                </a:solidFill>
              </a:defRPr>
            </a:lvl7pPr>
            <a:lvl8pPr lvl="7" algn="ctr">
              <a:spcBef>
                <a:spcPts val="267"/>
              </a:spcBef>
              <a:spcAft>
                <a:spcPts val="0"/>
              </a:spcAft>
              <a:buClr>
                <a:srgbClr val="888888"/>
              </a:buClr>
              <a:buSzPts val="1333"/>
              <a:buNone/>
              <a:defRPr>
                <a:solidFill>
                  <a:srgbClr val="888888"/>
                </a:solidFill>
              </a:defRPr>
            </a:lvl8pPr>
            <a:lvl9pPr lvl="8" algn="ctr">
              <a:spcBef>
                <a:spcPts val="267"/>
              </a:spcBef>
              <a:spcAft>
                <a:spcPts val="0"/>
              </a:spcAft>
              <a:buClr>
                <a:srgbClr val="888888"/>
              </a:buClr>
              <a:buSzPts val="1333"/>
              <a:buNone/>
              <a:defRPr>
                <a:solidFill>
                  <a:srgbClr val="888888"/>
                </a:solidFill>
              </a:defRPr>
            </a:lvl9pPr>
          </a:lstStyle>
          <a:p/>
        </p:txBody>
      </p:sp>
      <p:sp>
        <p:nvSpPr>
          <p:cNvPr id="22" name="Google Shape;22;p37"/>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7"/>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7"/>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8"/>
          <p:cNvSpPr txBox="1"/>
          <p:nvPr>
            <p:ph type="title"/>
          </p:nvPr>
        </p:nvSpPr>
        <p:spPr>
          <a:xfrm>
            <a:off x="304800" y="183092"/>
            <a:ext cx="54864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8"/>
          <p:cNvSpPr txBox="1"/>
          <p:nvPr>
            <p:ph idx="1" type="body"/>
          </p:nvPr>
        </p:nvSpPr>
        <p:spPr>
          <a:xfrm>
            <a:off x="304800" y="1066800"/>
            <a:ext cx="5486400" cy="3017309"/>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8"/>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8"/>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8"/>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9"/>
          <p:cNvSpPr txBox="1"/>
          <p:nvPr>
            <p:ph type="title"/>
          </p:nvPr>
        </p:nvSpPr>
        <p:spPr>
          <a:xfrm>
            <a:off x="481542" y="2937934"/>
            <a:ext cx="5181600" cy="90805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2667"/>
              <a:buFont typeface="Calibri"/>
              <a:buNone/>
              <a:defRPr b="1" sz="2667"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9"/>
          <p:cNvSpPr txBox="1"/>
          <p:nvPr>
            <p:ph idx="1" type="body"/>
          </p:nvPr>
        </p:nvSpPr>
        <p:spPr>
          <a:xfrm>
            <a:off x="481542" y="1937809"/>
            <a:ext cx="5181600" cy="1000125"/>
          </a:xfrm>
          <a:prstGeom prst="rect">
            <a:avLst/>
          </a:prstGeom>
          <a:noFill/>
          <a:ln>
            <a:noFill/>
          </a:ln>
        </p:spPr>
        <p:txBody>
          <a:bodyPr anchorCtr="0" anchor="b" bIns="45700" lIns="91425" spcFirstLastPara="1" rIns="91425" wrap="square" tIns="45700">
            <a:normAutofit/>
          </a:bodyPr>
          <a:lstStyle>
            <a:lvl1pPr indent="-228600" lvl="0" marL="457200" algn="l">
              <a:spcBef>
                <a:spcPts val="267"/>
              </a:spcBef>
              <a:spcAft>
                <a:spcPts val="0"/>
              </a:spcAft>
              <a:buClr>
                <a:srgbClr val="888888"/>
              </a:buClr>
              <a:buSzPts val="1333"/>
              <a:buNone/>
              <a:defRPr sz="1333">
                <a:solidFill>
                  <a:srgbClr val="888888"/>
                </a:solidFill>
              </a:defRPr>
            </a:lvl1pPr>
            <a:lvl2pPr indent="-228600" lvl="1" marL="914400" algn="l">
              <a:spcBef>
                <a:spcPts val="240"/>
              </a:spcBef>
              <a:spcAft>
                <a:spcPts val="0"/>
              </a:spcAft>
              <a:buClr>
                <a:srgbClr val="888888"/>
              </a:buClr>
              <a:buSzPts val="1200"/>
              <a:buNone/>
              <a:defRPr sz="1200">
                <a:solidFill>
                  <a:srgbClr val="888888"/>
                </a:solidFill>
              </a:defRPr>
            </a:lvl2pPr>
            <a:lvl3pPr indent="-228600" lvl="2" marL="1371600" algn="l">
              <a:spcBef>
                <a:spcPts val="213"/>
              </a:spcBef>
              <a:spcAft>
                <a:spcPts val="0"/>
              </a:spcAft>
              <a:buClr>
                <a:srgbClr val="888888"/>
              </a:buClr>
              <a:buSzPts val="1067"/>
              <a:buNone/>
              <a:defRPr sz="1067">
                <a:solidFill>
                  <a:srgbClr val="888888"/>
                </a:solidFill>
              </a:defRPr>
            </a:lvl3pPr>
            <a:lvl4pPr indent="-228600" lvl="3" marL="1828800" algn="l">
              <a:spcBef>
                <a:spcPts val="187"/>
              </a:spcBef>
              <a:spcAft>
                <a:spcPts val="0"/>
              </a:spcAft>
              <a:buClr>
                <a:srgbClr val="888888"/>
              </a:buClr>
              <a:buSzPts val="933"/>
              <a:buNone/>
              <a:defRPr sz="933">
                <a:solidFill>
                  <a:srgbClr val="888888"/>
                </a:solidFill>
              </a:defRPr>
            </a:lvl4pPr>
            <a:lvl5pPr indent="-228600" lvl="4" marL="2286000" algn="l">
              <a:spcBef>
                <a:spcPts val="187"/>
              </a:spcBef>
              <a:spcAft>
                <a:spcPts val="0"/>
              </a:spcAft>
              <a:buClr>
                <a:srgbClr val="888888"/>
              </a:buClr>
              <a:buSzPts val="933"/>
              <a:buNone/>
              <a:defRPr sz="933">
                <a:solidFill>
                  <a:srgbClr val="888888"/>
                </a:solidFill>
              </a:defRPr>
            </a:lvl5pPr>
            <a:lvl6pPr indent="-228600" lvl="5" marL="2743200" algn="l">
              <a:spcBef>
                <a:spcPts val="187"/>
              </a:spcBef>
              <a:spcAft>
                <a:spcPts val="0"/>
              </a:spcAft>
              <a:buClr>
                <a:srgbClr val="888888"/>
              </a:buClr>
              <a:buSzPts val="933"/>
              <a:buNone/>
              <a:defRPr sz="933">
                <a:solidFill>
                  <a:srgbClr val="888888"/>
                </a:solidFill>
              </a:defRPr>
            </a:lvl6pPr>
            <a:lvl7pPr indent="-228600" lvl="6" marL="3200400" algn="l">
              <a:spcBef>
                <a:spcPts val="187"/>
              </a:spcBef>
              <a:spcAft>
                <a:spcPts val="0"/>
              </a:spcAft>
              <a:buClr>
                <a:srgbClr val="888888"/>
              </a:buClr>
              <a:buSzPts val="933"/>
              <a:buNone/>
              <a:defRPr sz="933">
                <a:solidFill>
                  <a:srgbClr val="888888"/>
                </a:solidFill>
              </a:defRPr>
            </a:lvl7pPr>
            <a:lvl8pPr indent="-228600" lvl="7" marL="3657600" algn="l">
              <a:spcBef>
                <a:spcPts val="187"/>
              </a:spcBef>
              <a:spcAft>
                <a:spcPts val="0"/>
              </a:spcAft>
              <a:buClr>
                <a:srgbClr val="888888"/>
              </a:buClr>
              <a:buSzPts val="933"/>
              <a:buNone/>
              <a:defRPr sz="933">
                <a:solidFill>
                  <a:srgbClr val="888888"/>
                </a:solidFill>
              </a:defRPr>
            </a:lvl8pPr>
            <a:lvl9pPr indent="-228600" lvl="8" marL="4114800" algn="l">
              <a:spcBef>
                <a:spcPts val="187"/>
              </a:spcBef>
              <a:spcAft>
                <a:spcPts val="0"/>
              </a:spcAft>
              <a:buClr>
                <a:srgbClr val="888888"/>
              </a:buClr>
              <a:buSzPts val="933"/>
              <a:buNone/>
              <a:defRPr sz="933">
                <a:solidFill>
                  <a:srgbClr val="888888"/>
                </a:solidFill>
              </a:defRPr>
            </a:lvl9pPr>
          </a:lstStyle>
          <a:p/>
        </p:txBody>
      </p:sp>
      <p:sp>
        <p:nvSpPr>
          <p:cNvPr id="34" name="Google Shape;34;p39"/>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9"/>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9"/>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0"/>
          <p:cNvSpPr txBox="1"/>
          <p:nvPr>
            <p:ph type="title"/>
          </p:nvPr>
        </p:nvSpPr>
        <p:spPr>
          <a:xfrm>
            <a:off x="304800" y="183092"/>
            <a:ext cx="54864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0"/>
          <p:cNvSpPr txBox="1"/>
          <p:nvPr>
            <p:ph idx="1" type="body"/>
          </p:nvPr>
        </p:nvSpPr>
        <p:spPr>
          <a:xfrm>
            <a:off x="304800" y="1066800"/>
            <a:ext cx="2692400" cy="3017309"/>
          </a:xfrm>
          <a:prstGeom prst="rect">
            <a:avLst/>
          </a:prstGeom>
          <a:noFill/>
          <a:ln>
            <a:noFill/>
          </a:ln>
        </p:spPr>
        <p:txBody>
          <a:bodyPr anchorCtr="0" anchor="t" bIns="45700" lIns="91425" spcFirstLastPara="1" rIns="91425" wrap="square" tIns="45700">
            <a:normAutofit/>
          </a:bodyPr>
          <a:lstStyle>
            <a:lvl1pPr indent="-347154" lvl="0" marL="457200" algn="l">
              <a:spcBef>
                <a:spcPts val="373"/>
              </a:spcBef>
              <a:spcAft>
                <a:spcPts val="0"/>
              </a:spcAft>
              <a:buClr>
                <a:schemeClr val="dk1"/>
              </a:buClr>
              <a:buSzPts val="1867"/>
              <a:buChar char="•"/>
              <a:defRPr sz="1867"/>
            </a:lvl1pPr>
            <a:lvl2pPr indent="-330200" lvl="1" marL="914400" algn="l">
              <a:spcBef>
                <a:spcPts val="320"/>
              </a:spcBef>
              <a:spcAft>
                <a:spcPts val="0"/>
              </a:spcAft>
              <a:buClr>
                <a:schemeClr val="dk1"/>
              </a:buClr>
              <a:buSzPts val="1600"/>
              <a:buChar char="–"/>
              <a:defRPr sz="1600"/>
            </a:lvl2pPr>
            <a:lvl3pPr indent="-313245" lvl="2" marL="1371600" algn="l">
              <a:spcBef>
                <a:spcPts val="267"/>
              </a:spcBef>
              <a:spcAft>
                <a:spcPts val="0"/>
              </a:spcAft>
              <a:buClr>
                <a:schemeClr val="dk1"/>
              </a:buClr>
              <a:buSzPts val="1333"/>
              <a:buChar char="•"/>
              <a:defRPr sz="1333"/>
            </a:lvl3pPr>
            <a:lvl4pPr indent="-304800" lvl="3" marL="1828800" algn="l">
              <a:spcBef>
                <a:spcPts val="240"/>
              </a:spcBef>
              <a:spcAft>
                <a:spcPts val="0"/>
              </a:spcAft>
              <a:buClr>
                <a:schemeClr val="dk1"/>
              </a:buClr>
              <a:buSzPts val="1200"/>
              <a:buChar char="–"/>
              <a:defRPr sz="1200"/>
            </a:lvl4pPr>
            <a:lvl5pPr indent="-304800" lvl="4" marL="2286000" algn="l">
              <a:spcBef>
                <a:spcPts val="240"/>
              </a:spcBef>
              <a:spcAft>
                <a:spcPts val="0"/>
              </a:spcAft>
              <a:buClr>
                <a:schemeClr val="dk1"/>
              </a:buClr>
              <a:buSzPts val="1200"/>
              <a:buChar char="»"/>
              <a:defRPr sz="120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40" name="Google Shape;40;p40"/>
          <p:cNvSpPr txBox="1"/>
          <p:nvPr>
            <p:ph idx="2" type="body"/>
          </p:nvPr>
        </p:nvSpPr>
        <p:spPr>
          <a:xfrm>
            <a:off x="3098800" y="1066800"/>
            <a:ext cx="2692400" cy="3017309"/>
          </a:xfrm>
          <a:prstGeom prst="rect">
            <a:avLst/>
          </a:prstGeom>
          <a:noFill/>
          <a:ln>
            <a:noFill/>
          </a:ln>
        </p:spPr>
        <p:txBody>
          <a:bodyPr anchorCtr="0" anchor="t" bIns="45700" lIns="91425" spcFirstLastPara="1" rIns="91425" wrap="square" tIns="45700">
            <a:normAutofit/>
          </a:bodyPr>
          <a:lstStyle>
            <a:lvl1pPr indent="-347154" lvl="0" marL="457200" algn="l">
              <a:spcBef>
                <a:spcPts val="373"/>
              </a:spcBef>
              <a:spcAft>
                <a:spcPts val="0"/>
              </a:spcAft>
              <a:buClr>
                <a:schemeClr val="dk1"/>
              </a:buClr>
              <a:buSzPts val="1867"/>
              <a:buChar char="•"/>
              <a:defRPr sz="1867"/>
            </a:lvl1pPr>
            <a:lvl2pPr indent="-330200" lvl="1" marL="914400" algn="l">
              <a:spcBef>
                <a:spcPts val="320"/>
              </a:spcBef>
              <a:spcAft>
                <a:spcPts val="0"/>
              </a:spcAft>
              <a:buClr>
                <a:schemeClr val="dk1"/>
              </a:buClr>
              <a:buSzPts val="1600"/>
              <a:buChar char="–"/>
              <a:defRPr sz="1600"/>
            </a:lvl2pPr>
            <a:lvl3pPr indent="-313245" lvl="2" marL="1371600" algn="l">
              <a:spcBef>
                <a:spcPts val="267"/>
              </a:spcBef>
              <a:spcAft>
                <a:spcPts val="0"/>
              </a:spcAft>
              <a:buClr>
                <a:schemeClr val="dk1"/>
              </a:buClr>
              <a:buSzPts val="1333"/>
              <a:buChar char="•"/>
              <a:defRPr sz="1333"/>
            </a:lvl3pPr>
            <a:lvl4pPr indent="-304800" lvl="3" marL="1828800" algn="l">
              <a:spcBef>
                <a:spcPts val="240"/>
              </a:spcBef>
              <a:spcAft>
                <a:spcPts val="0"/>
              </a:spcAft>
              <a:buClr>
                <a:schemeClr val="dk1"/>
              </a:buClr>
              <a:buSzPts val="1200"/>
              <a:buChar char="–"/>
              <a:defRPr sz="1200"/>
            </a:lvl4pPr>
            <a:lvl5pPr indent="-304800" lvl="4" marL="2286000" algn="l">
              <a:spcBef>
                <a:spcPts val="240"/>
              </a:spcBef>
              <a:spcAft>
                <a:spcPts val="0"/>
              </a:spcAft>
              <a:buClr>
                <a:schemeClr val="dk1"/>
              </a:buClr>
              <a:buSzPts val="1200"/>
              <a:buChar char="»"/>
              <a:defRPr sz="120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41" name="Google Shape;41;p40"/>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0"/>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0"/>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1"/>
          <p:cNvSpPr txBox="1"/>
          <p:nvPr>
            <p:ph type="title"/>
          </p:nvPr>
        </p:nvSpPr>
        <p:spPr>
          <a:xfrm>
            <a:off x="304800" y="183092"/>
            <a:ext cx="54864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2933"/>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1"/>
          <p:cNvSpPr txBox="1"/>
          <p:nvPr>
            <p:ph idx="1" type="body"/>
          </p:nvPr>
        </p:nvSpPr>
        <p:spPr>
          <a:xfrm>
            <a:off x="304800" y="1023409"/>
            <a:ext cx="2693459" cy="426508"/>
          </a:xfrm>
          <a:prstGeom prst="rect">
            <a:avLst/>
          </a:prstGeom>
          <a:noFill/>
          <a:ln>
            <a:noFill/>
          </a:ln>
        </p:spPr>
        <p:txBody>
          <a:bodyPr anchorCtr="0" anchor="b" bIns="45700" lIns="91425" spcFirstLastPara="1" rIns="91425" wrap="square" tIns="45700">
            <a:normAutofit/>
          </a:bodyPr>
          <a:lstStyle>
            <a:lvl1pPr indent="-228600" lvl="0" marL="457200" algn="l">
              <a:spcBef>
                <a:spcPts val="320"/>
              </a:spcBef>
              <a:spcAft>
                <a:spcPts val="0"/>
              </a:spcAft>
              <a:buClr>
                <a:schemeClr val="dk1"/>
              </a:buClr>
              <a:buSzPts val="1600"/>
              <a:buNone/>
              <a:defRPr b="1" sz="1600"/>
            </a:lvl1pPr>
            <a:lvl2pPr indent="-228600" lvl="1" marL="914400" algn="l">
              <a:spcBef>
                <a:spcPts val="267"/>
              </a:spcBef>
              <a:spcAft>
                <a:spcPts val="0"/>
              </a:spcAft>
              <a:buClr>
                <a:schemeClr val="dk1"/>
              </a:buClr>
              <a:buSzPts val="1333"/>
              <a:buNone/>
              <a:defRPr b="1" sz="1333"/>
            </a:lvl2pPr>
            <a:lvl3pPr indent="-228600" lvl="2" marL="1371600" algn="l">
              <a:spcBef>
                <a:spcPts val="240"/>
              </a:spcBef>
              <a:spcAft>
                <a:spcPts val="0"/>
              </a:spcAft>
              <a:buClr>
                <a:schemeClr val="dk1"/>
              </a:buClr>
              <a:buSzPts val="1200"/>
              <a:buNone/>
              <a:defRPr b="1" sz="1200"/>
            </a:lvl3pPr>
            <a:lvl4pPr indent="-228600" lvl="3" marL="1828800" algn="l">
              <a:spcBef>
                <a:spcPts val="213"/>
              </a:spcBef>
              <a:spcAft>
                <a:spcPts val="0"/>
              </a:spcAft>
              <a:buClr>
                <a:schemeClr val="dk1"/>
              </a:buClr>
              <a:buSzPts val="1067"/>
              <a:buNone/>
              <a:defRPr b="1" sz="1067"/>
            </a:lvl4pPr>
            <a:lvl5pPr indent="-228600" lvl="4" marL="2286000" algn="l">
              <a:spcBef>
                <a:spcPts val="213"/>
              </a:spcBef>
              <a:spcAft>
                <a:spcPts val="0"/>
              </a:spcAft>
              <a:buClr>
                <a:schemeClr val="dk1"/>
              </a:buClr>
              <a:buSzPts val="1067"/>
              <a:buNone/>
              <a:defRPr b="1" sz="1067"/>
            </a:lvl5pPr>
            <a:lvl6pPr indent="-228600" lvl="5" marL="2743200" algn="l">
              <a:spcBef>
                <a:spcPts val="213"/>
              </a:spcBef>
              <a:spcAft>
                <a:spcPts val="0"/>
              </a:spcAft>
              <a:buClr>
                <a:schemeClr val="dk1"/>
              </a:buClr>
              <a:buSzPts val="1067"/>
              <a:buNone/>
              <a:defRPr b="1" sz="1067"/>
            </a:lvl6pPr>
            <a:lvl7pPr indent="-228600" lvl="6" marL="3200400" algn="l">
              <a:spcBef>
                <a:spcPts val="213"/>
              </a:spcBef>
              <a:spcAft>
                <a:spcPts val="0"/>
              </a:spcAft>
              <a:buClr>
                <a:schemeClr val="dk1"/>
              </a:buClr>
              <a:buSzPts val="1067"/>
              <a:buNone/>
              <a:defRPr b="1" sz="1067"/>
            </a:lvl7pPr>
            <a:lvl8pPr indent="-228600" lvl="7" marL="3657600" algn="l">
              <a:spcBef>
                <a:spcPts val="213"/>
              </a:spcBef>
              <a:spcAft>
                <a:spcPts val="0"/>
              </a:spcAft>
              <a:buClr>
                <a:schemeClr val="dk1"/>
              </a:buClr>
              <a:buSzPts val="1067"/>
              <a:buNone/>
              <a:defRPr b="1" sz="1067"/>
            </a:lvl8pPr>
            <a:lvl9pPr indent="-228600" lvl="8" marL="4114800" algn="l">
              <a:spcBef>
                <a:spcPts val="213"/>
              </a:spcBef>
              <a:spcAft>
                <a:spcPts val="0"/>
              </a:spcAft>
              <a:buClr>
                <a:schemeClr val="dk1"/>
              </a:buClr>
              <a:buSzPts val="1067"/>
              <a:buNone/>
              <a:defRPr b="1" sz="1067"/>
            </a:lvl9pPr>
          </a:lstStyle>
          <a:p/>
        </p:txBody>
      </p:sp>
      <p:sp>
        <p:nvSpPr>
          <p:cNvPr id="47" name="Google Shape;47;p41"/>
          <p:cNvSpPr txBox="1"/>
          <p:nvPr>
            <p:ph idx="2" type="body"/>
          </p:nvPr>
        </p:nvSpPr>
        <p:spPr>
          <a:xfrm>
            <a:off x="304800" y="1449917"/>
            <a:ext cx="2693459" cy="2634192"/>
          </a:xfrm>
          <a:prstGeom prst="rect">
            <a:avLst/>
          </a:prstGeom>
          <a:noFill/>
          <a:ln>
            <a:noFill/>
          </a:ln>
        </p:spPr>
        <p:txBody>
          <a:bodyPr anchorCtr="0" anchor="t" bIns="45700" lIns="91425" spcFirstLastPara="1" rIns="91425" wrap="square" tIns="45700">
            <a:normAutofit/>
          </a:bodyPr>
          <a:lstStyle>
            <a:lvl1pPr indent="-330200" lvl="0" marL="457200" algn="l">
              <a:spcBef>
                <a:spcPts val="320"/>
              </a:spcBef>
              <a:spcAft>
                <a:spcPts val="0"/>
              </a:spcAft>
              <a:buClr>
                <a:schemeClr val="dk1"/>
              </a:buClr>
              <a:buSzPts val="1600"/>
              <a:buChar char="•"/>
              <a:defRPr sz="1600"/>
            </a:lvl1pPr>
            <a:lvl2pPr indent="-313245" lvl="1" marL="914400" algn="l">
              <a:spcBef>
                <a:spcPts val="267"/>
              </a:spcBef>
              <a:spcAft>
                <a:spcPts val="0"/>
              </a:spcAft>
              <a:buClr>
                <a:schemeClr val="dk1"/>
              </a:buClr>
              <a:buSzPts val="1333"/>
              <a:buChar char="–"/>
              <a:defRPr sz="1333"/>
            </a:lvl2pPr>
            <a:lvl3pPr indent="-304800" lvl="2" marL="1371600" algn="l">
              <a:spcBef>
                <a:spcPts val="240"/>
              </a:spcBef>
              <a:spcAft>
                <a:spcPts val="0"/>
              </a:spcAft>
              <a:buClr>
                <a:schemeClr val="dk1"/>
              </a:buClr>
              <a:buSzPts val="1200"/>
              <a:buChar char="•"/>
              <a:defRPr sz="1200"/>
            </a:lvl3pPr>
            <a:lvl4pPr indent="-296354" lvl="3" marL="1828800" algn="l">
              <a:spcBef>
                <a:spcPts val="213"/>
              </a:spcBef>
              <a:spcAft>
                <a:spcPts val="0"/>
              </a:spcAft>
              <a:buClr>
                <a:schemeClr val="dk1"/>
              </a:buClr>
              <a:buSzPts val="1067"/>
              <a:buChar char="–"/>
              <a:defRPr sz="1067"/>
            </a:lvl4pPr>
            <a:lvl5pPr indent="-296354" lvl="4" marL="2286000" algn="l">
              <a:spcBef>
                <a:spcPts val="213"/>
              </a:spcBef>
              <a:spcAft>
                <a:spcPts val="0"/>
              </a:spcAft>
              <a:buClr>
                <a:schemeClr val="dk1"/>
              </a:buClr>
              <a:buSzPts val="1067"/>
              <a:buChar char="»"/>
              <a:defRPr sz="1067"/>
            </a:lvl5pPr>
            <a:lvl6pPr indent="-296354" lvl="5" marL="2743200" algn="l">
              <a:spcBef>
                <a:spcPts val="213"/>
              </a:spcBef>
              <a:spcAft>
                <a:spcPts val="0"/>
              </a:spcAft>
              <a:buClr>
                <a:schemeClr val="dk1"/>
              </a:buClr>
              <a:buSzPts val="1067"/>
              <a:buChar char="•"/>
              <a:defRPr sz="1067"/>
            </a:lvl6pPr>
            <a:lvl7pPr indent="-296354" lvl="6" marL="3200400" algn="l">
              <a:spcBef>
                <a:spcPts val="213"/>
              </a:spcBef>
              <a:spcAft>
                <a:spcPts val="0"/>
              </a:spcAft>
              <a:buClr>
                <a:schemeClr val="dk1"/>
              </a:buClr>
              <a:buSzPts val="1067"/>
              <a:buChar char="•"/>
              <a:defRPr sz="1067"/>
            </a:lvl7pPr>
            <a:lvl8pPr indent="-296354" lvl="7" marL="3657600" algn="l">
              <a:spcBef>
                <a:spcPts val="213"/>
              </a:spcBef>
              <a:spcAft>
                <a:spcPts val="0"/>
              </a:spcAft>
              <a:buClr>
                <a:schemeClr val="dk1"/>
              </a:buClr>
              <a:buSzPts val="1067"/>
              <a:buChar char="•"/>
              <a:defRPr sz="1067"/>
            </a:lvl8pPr>
            <a:lvl9pPr indent="-296354" lvl="8" marL="4114800" algn="l">
              <a:spcBef>
                <a:spcPts val="213"/>
              </a:spcBef>
              <a:spcAft>
                <a:spcPts val="0"/>
              </a:spcAft>
              <a:buClr>
                <a:schemeClr val="dk1"/>
              </a:buClr>
              <a:buSzPts val="1067"/>
              <a:buChar char="•"/>
              <a:defRPr sz="1067"/>
            </a:lvl9pPr>
          </a:lstStyle>
          <a:p/>
        </p:txBody>
      </p:sp>
      <p:sp>
        <p:nvSpPr>
          <p:cNvPr id="48" name="Google Shape;48;p41"/>
          <p:cNvSpPr txBox="1"/>
          <p:nvPr>
            <p:ph idx="3" type="body"/>
          </p:nvPr>
        </p:nvSpPr>
        <p:spPr>
          <a:xfrm>
            <a:off x="3096684" y="1023409"/>
            <a:ext cx="2694517" cy="426508"/>
          </a:xfrm>
          <a:prstGeom prst="rect">
            <a:avLst/>
          </a:prstGeom>
          <a:noFill/>
          <a:ln>
            <a:noFill/>
          </a:ln>
        </p:spPr>
        <p:txBody>
          <a:bodyPr anchorCtr="0" anchor="b" bIns="45700" lIns="91425" spcFirstLastPara="1" rIns="91425" wrap="square" tIns="45700">
            <a:normAutofit/>
          </a:bodyPr>
          <a:lstStyle>
            <a:lvl1pPr indent="-228600" lvl="0" marL="457200" algn="l">
              <a:spcBef>
                <a:spcPts val="320"/>
              </a:spcBef>
              <a:spcAft>
                <a:spcPts val="0"/>
              </a:spcAft>
              <a:buClr>
                <a:schemeClr val="dk1"/>
              </a:buClr>
              <a:buSzPts val="1600"/>
              <a:buNone/>
              <a:defRPr b="1" sz="1600"/>
            </a:lvl1pPr>
            <a:lvl2pPr indent="-228600" lvl="1" marL="914400" algn="l">
              <a:spcBef>
                <a:spcPts val="267"/>
              </a:spcBef>
              <a:spcAft>
                <a:spcPts val="0"/>
              </a:spcAft>
              <a:buClr>
                <a:schemeClr val="dk1"/>
              </a:buClr>
              <a:buSzPts val="1333"/>
              <a:buNone/>
              <a:defRPr b="1" sz="1333"/>
            </a:lvl2pPr>
            <a:lvl3pPr indent="-228600" lvl="2" marL="1371600" algn="l">
              <a:spcBef>
                <a:spcPts val="240"/>
              </a:spcBef>
              <a:spcAft>
                <a:spcPts val="0"/>
              </a:spcAft>
              <a:buClr>
                <a:schemeClr val="dk1"/>
              </a:buClr>
              <a:buSzPts val="1200"/>
              <a:buNone/>
              <a:defRPr b="1" sz="1200"/>
            </a:lvl3pPr>
            <a:lvl4pPr indent="-228600" lvl="3" marL="1828800" algn="l">
              <a:spcBef>
                <a:spcPts val="213"/>
              </a:spcBef>
              <a:spcAft>
                <a:spcPts val="0"/>
              </a:spcAft>
              <a:buClr>
                <a:schemeClr val="dk1"/>
              </a:buClr>
              <a:buSzPts val="1067"/>
              <a:buNone/>
              <a:defRPr b="1" sz="1067"/>
            </a:lvl4pPr>
            <a:lvl5pPr indent="-228600" lvl="4" marL="2286000" algn="l">
              <a:spcBef>
                <a:spcPts val="213"/>
              </a:spcBef>
              <a:spcAft>
                <a:spcPts val="0"/>
              </a:spcAft>
              <a:buClr>
                <a:schemeClr val="dk1"/>
              </a:buClr>
              <a:buSzPts val="1067"/>
              <a:buNone/>
              <a:defRPr b="1" sz="1067"/>
            </a:lvl5pPr>
            <a:lvl6pPr indent="-228600" lvl="5" marL="2743200" algn="l">
              <a:spcBef>
                <a:spcPts val="213"/>
              </a:spcBef>
              <a:spcAft>
                <a:spcPts val="0"/>
              </a:spcAft>
              <a:buClr>
                <a:schemeClr val="dk1"/>
              </a:buClr>
              <a:buSzPts val="1067"/>
              <a:buNone/>
              <a:defRPr b="1" sz="1067"/>
            </a:lvl6pPr>
            <a:lvl7pPr indent="-228600" lvl="6" marL="3200400" algn="l">
              <a:spcBef>
                <a:spcPts val="213"/>
              </a:spcBef>
              <a:spcAft>
                <a:spcPts val="0"/>
              </a:spcAft>
              <a:buClr>
                <a:schemeClr val="dk1"/>
              </a:buClr>
              <a:buSzPts val="1067"/>
              <a:buNone/>
              <a:defRPr b="1" sz="1067"/>
            </a:lvl7pPr>
            <a:lvl8pPr indent="-228600" lvl="7" marL="3657600" algn="l">
              <a:spcBef>
                <a:spcPts val="213"/>
              </a:spcBef>
              <a:spcAft>
                <a:spcPts val="0"/>
              </a:spcAft>
              <a:buClr>
                <a:schemeClr val="dk1"/>
              </a:buClr>
              <a:buSzPts val="1067"/>
              <a:buNone/>
              <a:defRPr b="1" sz="1067"/>
            </a:lvl8pPr>
            <a:lvl9pPr indent="-228600" lvl="8" marL="4114800" algn="l">
              <a:spcBef>
                <a:spcPts val="213"/>
              </a:spcBef>
              <a:spcAft>
                <a:spcPts val="0"/>
              </a:spcAft>
              <a:buClr>
                <a:schemeClr val="dk1"/>
              </a:buClr>
              <a:buSzPts val="1067"/>
              <a:buNone/>
              <a:defRPr b="1" sz="1067"/>
            </a:lvl9pPr>
          </a:lstStyle>
          <a:p/>
        </p:txBody>
      </p:sp>
      <p:sp>
        <p:nvSpPr>
          <p:cNvPr id="49" name="Google Shape;49;p41"/>
          <p:cNvSpPr txBox="1"/>
          <p:nvPr>
            <p:ph idx="4" type="body"/>
          </p:nvPr>
        </p:nvSpPr>
        <p:spPr>
          <a:xfrm>
            <a:off x="3096684" y="1449917"/>
            <a:ext cx="2694517" cy="2634192"/>
          </a:xfrm>
          <a:prstGeom prst="rect">
            <a:avLst/>
          </a:prstGeom>
          <a:noFill/>
          <a:ln>
            <a:noFill/>
          </a:ln>
        </p:spPr>
        <p:txBody>
          <a:bodyPr anchorCtr="0" anchor="t" bIns="45700" lIns="91425" spcFirstLastPara="1" rIns="91425" wrap="square" tIns="45700">
            <a:normAutofit/>
          </a:bodyPr>
          <a:lstStyle>
            <a:lvl1pPr indent="-330200" lvl="0" marL="457200" algn="l">
              <a:spcBef>
                <a:spcPts val="320"/>
              </a:spcBef>
              <a:spcAft>
                <a:spcPts val="0"/>
              </a:spcAft>
              <a:buClr>
                <a:schemeClr val="dk1"/>
              </a:buClr>
              <a:buSzPts val="1600"/>
              <a:buChar char="•"/>
              <a:defRPr sz="1600"/>
            </a:lvl1pPr>
            <a:lvl2pPr indent="-313245" lvl="1" marL="914400" algn="l">
              <a:spcBef>
                <a:spcPts val="267"/>
              </a:spcBef>
              <a:spcAft>
                <a:spcPts val="0"/>
              </a:spcAft>
              <a:buClr>
                <a:schemeClr val="dk1"/>
              </a:buClr>
              <a:buSzPts val="1333"/>
              <a:buChar char="–"/>
              <a:defRPr sz="1333"/>
            </a:lvl2pPr>
            <a:lvl3pPr indent="-304800" lvl="2" marL="1371600" algn="l">
              <a:spcBef>
                <a:spcPts val="240"/>
              </a:spcBef>
              <a:spcAft>
                <a:spcPts val="0"/>
              </a:spcAft>
              <a:buClr>
                <a:schemeClr val="dk1"/>
              </a:buClr>
              <a:buSzPts val="1200"/>
              <a:buChar char="•"/>
              <a:defRPr sz="1200"/>
            </a:lvl3pPr>
            <a:lvl4pPr indent="-296354" lvl="3" marL="1828800" algn="l">
              <a:spcBef>
                <a:spcPts val="213"/>
              </a:spcBef>
              <a:spcAft>
                <a:spcPts val="0"/>
              </a:spcAft>
              <a:buClr>
                <a:schemeClr val="dk1"/>
              </a:buClr>
              <a:buSzPts val="1067"/>
              <a:buChar char="–"/>
              <a:defRPr sz="1067"/>
            </a:lvl4pPr>
            <a:lvl5pPr indent="-296354" lvl="4" marL="2286000" algn="l">
              <a:spcBef>
                <a:spcPts val="213"/>
              </a:spcBef>
              <a:spcAft>
                <a:spcPts val="0"/>
              </a:spcAft>
              <a:buClr>
                <a:schemeClr val="dk1"/>
              </a:buClr>
              <a:buSzPts val="1067"/>
              <a:buChar char="»"/>
              <a:defRPr sz="1067"/>
            </a:lvl5pPr>
            <a:lvl6pPr indent="-296354" lvl="5" marL="2743200" algn="l">
              <a:spcBef>
                <a:spcPts val="213"/>
              </a:spcBef>
              <a:spcAft>
                <a:spcPts val="0"/>
              </a:spcAft>
              <a:buClr>
                <a:schemeClr val="dk1"/>
              </a:buClr>
              <a:buSzPts val="1067"/>
              <a:buChar char="•"/>
              <a:defRPr sz="1067"/>
            </a:lvl6pPr>
            <a:lvl7pPr indent="-296354" lvl="6" marL="3200400" algn="l">
              <a:spcBef>
                <a:spcPts val="213"/>
              </a:spcBef>
              <a:spcAft>
                <a:spcPts val="0"/>
              </a:spcAft>
              <a:buClr>
                <a:schemeClr val="dk1"/>
              </a:buClr>
              <a:buSzPts val="1067"/>
              <a:buChar char="•"/>
              <a:defRPr sz="1067"/>
            </a:lvl7pPr>
            <a:lvl8pPr indent="-296354" lvl="7" marL="3657600" algn="l">
              <a:spcBef>
                <a:spcPts val="213"/>
              </a:spcBef>
              <a:spcAft>
                <a:spcPts val="0"/>
              </a:spcAft>
              <a:buClr>
                <a:schemeClr val="dk1"/>
              </a:buClr>
              <a:buSzPts val="1067"/>
              <a:buChar char="•"/>
              <a:defRPr sz="1067"/>
            </a:lvl8pPr>
            <a:lvl9pPr indent="-296354" lvl="8" marL="4114800" algn="l">
              <a:spcBef>
                <a:spcPts val="213"/>
              </a:spcBef>
              <a:spcAft>
                <a:spcPts val="0"/>
              </a:spcAft>
              <a:buClr>
                <a:schemeClr val="dk1"/>
              </a:buClr>
              <a:buSzPts val="1067"/>
              <a:buChar char="•"/>
              <a:defRPr sz="1067"/>
            </a:lvl9pPr>
          </a:lstStyle>
          <a:p/>
        </p:txBody>
      </p:sp>
      <p:sp>
        <p:nvSpPr>
          <p:cNvPr id="50" name="Google Shape;50;p41"/>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1"/>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1"/>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2"/>
          <p:cNvSpPr txBox="1"/>
          <p:nvPr>
            <p:ph type="title"/>
          </p:nvPr>
        </p:nvSpPr>
        <p:spPr>
          <a:xfrm>
            <a:off x="304800" y="183092"/>
            <a:ext cx="54864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2"/>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2"/>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2"/>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3"/>
          <p:cNvSpPr txBox="1"/>
          <p:nvPr>
            <p:ph type="title"/>
          </p:nvPr>
        </p:nvSpPr>
        <p:spPr>
          <a:xfrm>
            <a:off x="304800" y="182033"/>
            <a:ext cx="2005542" cy="774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1333"/>
              <a:buFont typeface="Calibri"/>
              <a:buNone/>
              <a:defRPr b="1" sz="133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3"/>
          <p:cNvSpPr txBox="1"/>
          <p:nvPr>
            <p:ph idx="1" type="body"/>
          </p:nvPr>
        </p:nvSpPr>
        <p:spPr>
          <a:xfrm>
            <a:off x="2383367" y="182034"/>
            <a:ext cx="3407833" cy="3902075"/>
          </a:xfrm>
          <a:prstGeom prst="rect">
            <a:avLst/>
          </a:prstGeom>
          <a:noFill/>
          <a:ln>
            <a:noFill/>
          </a:ln>
        </p:spPr>
        <p:txBody>
          <a:bodyPr anchorCtr="0" anchor="t" bIns="45700" lIns="91425" spcFirstLastPara="1" rIns="91425" wrap="square" tIns="45700">
            <a:normAutofit/>
          </a:bodyPr>
          <a:lstStyle>
            <a:lvl1pPr indent="-364045" lvl="0" marL="457200" algn="l">
              <a:spcBef>
                <a:spcPts val="427"/>
              </a:spcBef>
              <a:spcAft>
                <a:spcPts val="0"/>
              </a:spcAft>
              <a:buClr>
                <a:schemeClr val="dk1"/>
              </a:buClr>
              <a:buSzPts val="2133"/>
              <a:buChar char="•"/>
              <a:defRPr sz="2133"/>
            </a:lvl1pPr>
            <a:lvl2pPr indent="-347154" lvl="1" marL="914400" algn="l">
              <a:spcBef>
                <a:spcPts val="373"/>
              </a:spcBef>
              <a:spcAft>
                <a:spcPts val="0"/>
              </a:spcAft>
              <a:buClr>
                <a:schemeClr val="dk1"/>
              </a:buClr>
              <a:buSzPts val="1867"/>
              <a:buChar char="–"/>
              <a:defRPr sz="1867"/>
            </a:lvl2pPr>
            <a:lvl3pPr indent="-330200" lvl="2" marL="1371600" algn="l">
              <a:spcBef>
                <a:spcPts val="320"/>
              </a:spcBef>
              <a:spcAft>
                <a:spcPts val="0"/>
              </a:spcAft>
              <a:buClr>
                <a:schemeClr val="dk1"/>
              </a:buClr>
              <a:buSzPts val="1600"/>
              <a:buChar char="•"/>
              <a:defRPr sz="1600"/>
            </a:lvl3pPr>
            <a:lvl4pPr indent="-313245" lvl="3" marL="1828800" algn="l">
              <a:spcBef>
                <a:spcPts val="267"/>
              </a:spcBef>
              <a:spcAft>
                <a:spcPts val="0"/>
              </a:spcAft>
              <a:buClr>
                <a:schemeClr val="dk1"/>
              </a:buClr>
              <a:buSzPts val="1333"/>
              <a:buChar char="–"/>
              <a:defRPr sz="1333"/>
            </a:lvl4pPr>
            <a:lvl5pPr indent="-313245" lvl="4" marL="2286000" algn="l">
              <a:spcBef>
                <a:spcPts val="267"/>
              </a:spcBef>
              <a:spcAft>
                <a:spcPts val="0"/>
              </a:spcAft>
              <a:buClr>
                <a:schemeClr val="dk1"/>
              </a:buClr>
              <a:buSzPts val="1333"/>
              <a:buChar char="»"/>
              <a:defRPr sz="1333"/>
            </a:lvl5pPr>
            <a:lvl6pPr indent="-313245" lvl="5" marL="2743200" algn="l">
              <a:spcBef>
                <a:spcPts val="267"/>
              </a:spcBef>
              <a:spcAft>
                <a:spcPts val="0"/>
              </a:spcAft>
              <a:buClr>
                <a:schemeClr val="dk1"/>
              </a:buClr>
              <a:buSzPts val="1333"/>
              <a:buChar char="•"/>
              <a:defRPr sz="1333"/>
            </a:lvl6pPr>
            <a:lvl7pPr indent="-313245" lvl="6" marL="3200400" algn="l">
              <a:spcBef>
                <a:spcPts val="267"/>
              </a:spcBef>
              <a:spcAft>
                <a:spcPts val="0"/>
              </a:spcAft>
              <a:buClr>
                <a:schemeClr val="dk1"/>
              </a:buClr>
              <a:buSzPts val="1333"/>
              <a:buChar char="•"/>
              <a:defRPr sz="1333"/>
            </a:lvl7pPr>
            <a:lvl8pPr indent="-313245" lvl="7" marL="3657600" algn="l">
              <a:spcBef>
                <a:spcPts val="267"/>
              </a:spcBef>
              <a:spcAft>
                <a:spcPts val="0"/>
              </a:spcAft>
              <a:buClr>
                <a:schemeClr val="dk1"/>
              </a:buClr>
              <a:buSzPts val="1333"/>
              <a:buChar char="•"/>
              <a:defRPr sz="1333"/>
            </a:lvl8pPr>
            <a:lvl9pPr indent="-313245" lvl="8" marL="4114800" algn="l">
              <a:spcBef>
                <a:spcPts val="267"/>
              </a:spcBef>
              <a:spcAft>
                <a:spcPts val="0"/>
              </a:spcAft>
              <a:buClr>
                <a:schemeClr val="dk1"/>
              </a:buClr>
              <a:buSzPts val="1333"/>
              <a:buChar char="•"/>
              <a:defRPr sz="1333"/>
            </a:lvl9pPr>
          </a:lstStyle>
          <a:p/>
        </p:txBody>
      </p:sp>
      <p:sp>
        <p:nvSpPr>
          <p:cNvPr id="61" name="Google Shape;61;p43"/>
          <p:cNvSpPr txBox="1"/>
          <p:nvPr>
            <p:ph idx="2" type="body"/>
          </p:nvPr>
        </p:nvSpPr>
        <p:spPr>
          <a:xfrm>
            <a:off x="304800" y="956734"/>
            <a:ext cx="2005542" cy="3127375"/>
          </a:xfrm>
          <a:prstGeom prst="rect">
            <a:avLst/>
          </a:prstGeom>
          <a:noFill/>
          <a:ln>
            <a:noFill/>
          </a:ln>
        </p:spPr>
        <p:txBody>
          <a:bodyPr anchorCtr="0" anchor="t" bIns="45700" lIns="91425" spcFirstLastPara="1" rIns="91425" wrap="square" tIns="45700">
            <a:normAutofit/>
          </a:bodyPr>
          <a:lstStyle>
            <a:lvl1pPr indent="-228600" lvl="0" marL="457200" algn="l">
              <a:spcBef>
                <a:spcPts val="187"/>
              </a:spcBef>
              <a:spcAft>
                <a:spcPts val="0"/>
              </a:spcAft>
              <a:buClr>
                <a:schemeClr val="dk1"/>
              </a:buClr>
              <a:buSzPts val="933"/>
              <a:buNone/>
              <a:defRPr sz="933"/>
            </a:lvl1pPr>
            <a:lvl2pPr indent="-228600" lvl="1" marL="914400" algn="l">
              <a:spcBef>
                <a:spcPts val="160"/>
              </a:spcBef>
              <a:spcAft>
                <a:spcPts val="0"/>
              </a:spcAft>
              <a:buClr>
                <a:schemeClr val="dk1"/>
              </a:buClr>
              <a:buSzPts val="800"/>
              <a:buNone/>
              <a:defRPr sz="800"/>
            </a:lvl2pPr>
            <a:lvl3pPr indent="-228600" lvl="2" marL="1371600" algn="l">
              <a:spcBef>
                <a:spcPts val="133"/>
              </a:spcBef>
              <a:spcAft>
                <a:spcPts val="0"/>
              </a:spcAft>
              <a:buClr>
                <a:schemeClr val="dk1"/>
              </a:buClr>
              <a:buSzPts val="667"/>
              <a:buNone/>
              <a:defRPr sz="667"/>
            </a:lvl3pPr>
            <a:lvl4pPr indent="-228600" lvl="3" marL="1828800" algn="l">
              <a:spcBef>
                <a:spcPts val="120"/>
              </a:spcBef>
              <a:spcAft>
                <a:spcPts val="0"/>
              </a:spcAft>
              <a:buClr>
                <a:schemeClr val="dk1"/>
              </a:buClr>
              <a:buSzPts val="600"/>
              <a:buNone/>
              <a:defRPr sz="600"/>
            </a:lvl4pPr>
            <a:lvl5pPr indent="-228600" lvl="4" marL="2286000" algn="l">
              <a:spcBef>
                <a:spcPts val="120"/>
              </a:spcBef>
              <a:spcAft>
                <a:spcPts val="0"/>
              </a:spcAft>
              <a:buClr>
                <a:schemeClr val="dk1"/>
              </a:buClr>
              <a:buSzPts val="600"/>
              <a:buNone/>
              <a:defRPr sz="600"/>
            </a:lvl5pPr>
            <a:lvl6pPr indent="-228600" lvl="5" marL="2743200" algn="l">
              <a:spcBef>
                <a:spcPts val="120"/>
              </a:spcBef>
              <a:spcAft>
                <a:spcPts val="0"/>
              </a:spcAft>
              <a:buClr>
                <a:schemeClr val="dk1"/>
              </a:buClr>
              <a:buSzPts val="600"/>
              <a:buNone/>
              <a:defRPr sz="600"/>
            </a:lvl6pPr>
            <a:lvl7pPr indent="-228600" lvl="6" marL="3200400" algn="l">
              <a:spcBef>
                <a:spcPts val="120"/>
              </a:spcBef>
              <a:spcAft>
                <a:spcPts val="0"/>
              </a:spcAft>
              <a:buClr>
                <a:schemeClr val="dk1"/>
              </a:buClr>
              <a:buSzPts val="600"/>
              <a:buNone/>
              <a:defRPr sz="600"/>
            </a:lvl7pPr>
            <a:lvl8pPr indent="-228600" lvl="7" marL="3657600" algn="l">
              <a:spcBef>
                <a:spcPts val="120"/>
              </a:spcBef>
              <a:spcAft>
                <a:spcPts val="0"/>
              </a:spcAft>
              <a:buClr>
                <a:schemeClr val="dk1"/>
              </a:buClr>
              <a:buSzPts val="600"/>
              <a:buNone/>
              <a:defRPr sz="600"/>
            </a:lvl8pPr>
            <a:lvl9pPr indent="-228600" lvl="8" marL="4114800" algn="l">
              <a:spcBef>
                <a:spcPts val="120"/>
              </a:spcBef>
              <a:spcAft>
                <a:spcPts val="0"/>
              </a:spcAft>
              <a:buClr>
                <a:schemeClr val="dk1"/>
              </a:buClr>
              <a:buSzPts val="600"/>
              <a:buNone/>
              <a:defRPr sz="600"/>
            </a:lvl9pPr>
          </a:lstStyle>
          <a:p/>
        </p:txBody>
      </p:sp>
      <p:sp>
        <p:nvSpPr>
          <p:cNvPr id="62" name="Google Shape;62;p43"/>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3"/>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4"/>
          <p:cNvSpPr txBox="1"/>
          <p:nvPr>
            <p:ph type="title"/>
          </p:nvPr>
        </p:nvSpPr>
        <p:spPr>
          <a:xfrm>
            <a:off x="1194859" y="3200400"/>
            <a:ext cx="3657600" cy="37782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1333"/>
              <a:buFont typeface="Calibri"/>
              <a:buNone/>
              <a:defRPr b="1" sz="133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4"/>
          <p:cNvSpPr/>
          <p:nvPr>
            <p:ph idx="2" type="pic"/>
          </p:nvPr>
        </p:nvSpPr>
        <p:spPr>
          <a:xfrm>
            <a:off x="1194859" y="408517"/>
            <a:ext cx="3657600" cy="2743200"/>
          </a:xfrm>
          <a:prstGeom prst="rect">
            <a:avLst/>
          </a:prstGeom>
          <a:noFill/>
          <a:ln>
            <a:noFill/>
          </a:ln>
        </p:spPr>
      </p:sp>
      <p:sp>
        <p:nvSpPr>
          <p:cNvPr id="68" name="Google Shape;68;p44"/>
          <p:cNvSpPr txBox="1"/>
          <p:nvPr>
            <p:ph idx="1" type="body"/>
          </p:nvPr>
        </p:nvSpPr>
        <p:spPr>
          <a:xfrm>
            <a:off x="1194859" y="3578225"/>
            <a:ext cx="3657600" cy="536575"/>
          </a:xfrm>
          <a:prstGeom prst="rect">
            <a:avLst/>
          </a:prstGeom>
          <a:noFill/>
          <a:ln>
            <a:noFill/>
          </a:ln>
        </p:spPr>
        <p:txBody>
          <a:bodyPr anchorCtr="0" anchor="t" bIns="45700" lIns="91425" spcFirstLastPara="1" rIns="91425" wrap="square" tIns="45700">
            <a:normAutofit/>
          </a:bodyPr>
          <a:lstStyle>
            <a:lvl1pPr indent="-228600" lvl="0" marL="457200" algn="l">
              <a:spcBef>
                <a:spcPts val="187"/>
              </a:spcBef>
              <a:spcAft>
                <a:spcPts val="0"/>
              </a:spcAft>
              <a:buClr>
                <a:schemeClr val="dk1"/>
              </a:buClr>
              <a:buSzPts val="933"/>
              <a:buNone/>
              <a:defRPr sz="933"/>
            </a:lvl1pPr>
            <a:lvl2pPr indent="-228600" lvl="1" marL="914400" algn="l">
              <a:spcBef>
                <a:spcPts val="160"/>
              </a:spcBef>
              <a:spcAft>
                <a:spcPts val="0"/>
              </a:spcAft>
              <a:buClr>
                <a:schemeClr val="dk1"/>
              </a:buClr>
              <a:buSzPts val="800"/>
              <a:buNone/>
              <a:defRPr sz="800"/>
            </a:lvl2pPr>
            <a:lvl3pPr indent="-228600" lvl="2" marL="1371600" algn="l">
              <a:spcBef>
                <a:spcPts val="133"/>
              </a:spcBef>
              <a:spcAft>
                <a:spcPts val="0"/>
              </a:spcAft>
              <a:buClr>
                <a:schemeClr val="dk1"/>
              </a:buClr>
              <a:buSzPts val="667"/>
              <a:buNone/>
              <a:defRPr sz="667"/>
            </a:lvl3pPr>
            <a:lvl4pPr indent="-228600" lvl="3" marL="1828800" algn="l">
              <a:spcBef>
                <a:spcPts val="120"/>
              </a:spcBef>
              <a:spcAft>
                <a:spcPts val="0"/>
              </a:spcAft>
              <a:buClr>
                <a:schemeClr val="dk1"/>
              </a:buClr>
              <a:buSzPts val="600"/>
              <a:buNone/>
              <a:defRPr sz="600"/>
            </a:lvl4pPr>
            <a:lvl5pPr indent="-228600" lvl="4" marL="2286000" algn="l">
              <a:spcBef>
                <a:spcPts val="120"/>
              </a:spcBef>
              <a:spcAft>
                <a:spcPts val="0"/>
              </a:spcAft>
              <a:buClr>
                <a:schemeClr val="dk1"/>
              </a:buClr>
              <a:buSzPts val="600"/>
              <a:buNone/>
              <a:defRPr sz="600"/>
            </a:lvl5pPr>
            <a:lvl6pPr indent="-228600" lvl="5" marL="2743200" algn="l">
              <a:spcBef>
                <a:spcPts val="120"/>
              </a:spcBef>
              <a:spcAft>
                <a:spcPts val="0"/>
              </a:spcAft>
              <a:buClr>
                <a:schemeClr val="dk1"/>
              </a:buClr>
              <a:buSzPts val="600"/>
              <a:buNone/>
              <a:defRPr sz="600"/>
            </a:lvl6pPr>
            <a:lvl7pPr indent="-228600" lvl="6" marL="3200400" algn="l">
              <a:spcBef>
                <a:spcPts val="120"/>
              </a:spcBef>
              <a:spcAft>
                <a:spcPts val="0"/>
              </a:spcAft>
              <a:buClr>
                <a:schemeClr val="dk1"/>
              </a:buClr>
              <a:buSzPts val="600"/>
              <a:buNone/>
              <a:defRPr sz="600"/>
            </a:lvl7pPr>
            <a:lvl8pPr indent="-228600" lvl="7" marL="3657600" algn="l">
              <a:spcBef>
                <a:spcPts val="120"/>
              </a:spcBef>
              <a:spcAft>
                <a:spcPts val="0"/>
              </a:spcAft>
              <a:buClr>
                <a:schemeClr val="dk1"/>
              </a:buClr>
              <a:buSzPts val="600"/>
              <a:buNone/>
              <a:defRPr sz="600"/>
            </a:lvl8pPr>
            <a:lvl9pPr indent="-228600" lvl="8" marL="4114800" algn="l">
              <a:spcBef>
                <a:spcPts val="120"/>
              </a:spcBef>
              <a:spcAft>
                <a:spcPts val="0"/>
              </a:spcAft>
              <a:buClr>
                <a:schemeClr val="dk1"/>
              </a:buClr>
              <a:buSzPts val="600"/>
              <a:buNone/>
              <a:defRPr sz="600"/>
            </a:lvl9pPr>
          </a:lstStyle>
          <a:p/>
        </p:txBody>
      </p:sp>
      <p:sp>
        <p:nvSpPr>
          <p:cNvPr id="69" name="Google Shape;69;p44"/>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4"/>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4"/>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5"/>
          <p:cNvSpPr txBox="1"/>
          <p:nvPr>
            <p:ph type="title"/>
          </p:nvPr>
        </p:nvSpPr>
        <p:spPr>
          <a:xfrm>
            <a:off x="304800" y="183092"/>
            <a:ext cx="54864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5"/>
          <p:cNvSpPr txBox="1"/>
          <p:nvPr>
            <p:ph idx="1" type="body"/>
          </p:nvPr>
        </p:nvSpPr>
        <p:spPr>
          <a:xfrm rot="5400000">
            <a:off x="1539346" y="-167746"/>
            <a:ext cx="3017309" cy="54864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45"/>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5"/>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5"/>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6"/>
          <p:cNvSpPr txBox="1"/>
          <p:nvPr>
            <p:ph type="title"/>
          </p:nvPr>
        </p:nvSpPr>
        <p:spPr>
          <a:xfrm rot="5400000">
            <a:off x="3154892" y="1447800"/>
            <a:ext cx="3901017" cy="13716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6"/>
          <p:cNvSpPr txBox="1"/>
          <p:nvPr>
            <p:ph idx="1" type="body"/>
          </p:nvPr>
        </p:nvSpPr>
        <p:spPr>
          <a:xfrm rot="5400000">
            <a:off x="360892" y="127000"/>
            <a:ext cx="3901017" cy="4013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6"/>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6"/>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6"/>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6" name="Shape 96"/>
        <p:cNvGrpSpPr/>
        <p:nvPr/>
      </p:nvGrpSpPr>
      <p:grpSpPr>
        <a:xfrm>
          <a:off x="0" y="0"/>
          <a:ext cx="0" cy="0"/>
          <a:chOff x="0" y="0"/>
          <a:chExt cx="0" cy="0"/>
        </a:xfrm>
      </p:grpSpPr>
      <p:sp>
        <p:nvSpPr>
          <p:cNvPr id="97" name="Google Shape;97;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99" name="Google Shape;99;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2" name="Shape 102"/>
        <p:cNvGrpSpPr/>
        <p:nvPr/>
      </p:nvGrpSpPr>
      <p:grpSpPr>
        <a:xfrm>
          <a:off x="0" y="0"/>
          <a:ext cx="0" cy="0"/>
          <a:chOff x="0" y="0"/>
          <a:chExt cx="0" cy="0"/>
        </a:xfrm>
      </p:grpSpPr>
      <p:sp>
        <p:nvSpPr>
          <p:cNvPr id="103" name="Google Shape;103;p2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2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5" name="Google Shape;10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 name="Google Shape;118;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6" name="Google Shape;136;p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 name="Google Shape;137;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34"/>
          <p:cNvSpPr/>
          <p:nvPr>
            <p:ph idx="2" type="pic"/>
          </p:nvPr>
        </p:nvSpPr>
        <p:spPr>
          <a:xfrm>
            <a:off x="5183188" y="987425"/>
            <a:ext cx="6172200" cy="4873625"/>
          </a:xfrm>
          <a:prstGeom prst="rect">
            <a:avLst/>
          </a:prstGeom>
          <a:noFill/>
          <a:ln>
            <a:noFill/>
          </a:ln>
        </p:spPr>
      </p:sp>
      <p:sp>
        <p:nvSpPr>
          <p:cNvPr id="143" name="Google Shape;143;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304800" y="183092"/>
            <a:ext cx="5486400" cy="762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2933"/>
              <a:buFont typeface="Calibri"/>
              <a:buNone/>
              <a:defRPr b="0" i="0" sz="2933"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3"/>
          <p:cNvSpPr txBox="1"/>
          <p:nvPr>
            <p:ph idx="1" type="body"/>
          </p:nvPr>
        </p:nvSpPr>
        <p:spPr>
          <a:xfrm>
            <a:off x="304800" y="1066800"/>
            <a:ext cx="5486400" cy="3017309"/>
          </a:xfrm>
          <a:prstGeom prst="rect">
            <a:avLst/>
          </a:prstGeom>
          <a:noFill/>
          <a:ln>
            <a:noFill/>
          </a:ln>
        </p:spPr>
        <p:txBody>
          <a:bodyPr anchorCtr="0" anchor="t" bIns="45700" lIns="91425" spcFirstLastPara="1" rIns="91425" wrap="square" tIns="45700">
            <a:normAutofit/>
          </a:bodyPr>
          <a:lstStyle>
            <a:lvl1pPr indent="-364045" lvl="0" marL="457200" marR="0" rtl="0" algn="l">
              <a:spcBef>
                <a:spcPts val="427"/>
              </a:spcBef>
              <a:spcAft>
                <a:spcPts val="0"/>
              </a:spcAft>
              <a:buClr>
                <a:schemeClr val="dk1"/>
              </a:buClr>
              <a:buSzPts val="2133"/>
              <a:buFont typeface="Arial"/>
              <a:buChar char="•"/>
              <a:defRPr b="0" i="0" sz="2133" u="none" cap="none" strike="noStrike">
                <a:solidFill>
                  <a:schemeClr val="dk1"/>
                </a:solidFill>
                <a:latin typeface="Calibri"/>
                <a:ea typeface="Calibri"/>
                <a:cs typeface="Calibri"/>
                <a:sym typeface="Calibri"/>
              </a:defRPr>
            </a:lvl1pPr>
            <a:lvl2pPr indent="-347154" lvl="1" marL="914400" marR="0" rtl="0" algn="l">
              <a:spcBef>
                <a:spcPts val="373"/>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2pPr>
            <a:lvl3pPr indent="-330200" lvl="2" marL="1371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3pPr>
            <a:lvl4pPr indent="-313245" lvl="3" marL="1828800" marR="0" rtl="0" algn="l">
              <a:spcBef>
                <a:spcPts val="267"/>
              </a:spcBef>
              <a:spcAft>
                <a:spcPts val="0"/>
              </a:spcAft>
              <a:buClr>
                <a:schemeClr val="dk1"/>
              </a:buClr>
              <a:buSzPts val="1333"/>
              <a:buFont typeface="Arial"/>
              <a:buChar char="–"/>
              <a:defRPr b="0" i="0" sz="1333" u="none" cap="none" strike="noStrike">
                <a:solidFill>
                  <a:schemeClr val="dk1"/>
                </a:solidFill>
                <a:latin typeface="Calibri"/>
                <a:ea typeface="Calibri"/>
                <a:cs typeface="Calibri"/>
                <a:sym typeface="Calibri"/>
              </a:defRPr>
            </a:lvl4pPr>
            <a:lvl5pPr indent="-313245" lvl="4" marL="2286000" marR="0" rtl="0" algn="l">
              <a:spcBef>
                <a:spcPts val="267"/>
              </a:spcBef>
              <a:spcAft>
                <a:spcPts val="0"/>
              </a:spcAft>
              <a:buClr>
                <a:schemeClr val="dk1"/>
              </a:buClr>
              <a:buSzPts val="1333"/>
              <a:buFont typeface="Arial"/>
              <a:buChar char="»"/>
              <a:defRPr b="0" i="0" sz="1333" u="none" cap="none" strike="noStrike">
                <a:solidFill>
                  <a:schemeClr val="dk1"/>
                </a:solidFill>
                <a:latin typeface="Calibri"/>
                <a:ea typeface="Calibri"/>
                <a:cs typeface="Calibri"/>
                <a:sym typeface="Calibri"/>
              </a:defRPr>
            </a:lvl5pPr>
            <a:lvl6pPr indent="-313245" lvl="5" marL="2743200" marR="0" rtl="0" algn="l">
              <a:spcBef>
                <a:spcPts val="267"/>
              </a:spcBef>
              <a:spcAft>
                <a:spcPts val="0"/>
              </a:spcAft>
              <a:buClr>
                <a:schemeClr val="dk1"/>
              </a:buClr>
              <a:buSzPts val="1333"/>
              <a:buFont typeface="Arial"/>
              <a:buChar char="•"/>
              <a:defRPr b="0" i="0" sz="1333" u="none" cap="none" strike="noStrike">
                <a:solidFill>
                  <a:schemeClr val="dk1"/>
                </a:solidFill>
                <a:latin typeface="Calibri"/>
                <a:ea typeface="Calibri"/>
                <a:cs typeface="Calibri"/>
                <a:sym typeface="Calibri"/>
              </a:defRPr>
            </a:lvl6pPr>
            <a:lvl7pPr indent="-313245" lvl="6" marL="3200400" marR="0" rtl="0" algn="l">
              <a:spcBef>
                <a:spcPts val="267"/>
              </a:spcBef>
              <a:spcAft>
                <a:spcPts val="0"/>
              </a:spcAft>
              <a:buClr>
                <a:schemeClr val="dk1"/>
              </a:buClr>
              <a:buSzPts val="1333"/>
              <a:buFont typeface="Arial"/>
              <a:buChar char="•"/>
              <a:defRPr b="0" i="0" sz="1333" u="none" cap="none" strike="noStrike">
                <a:solidFill>
                  <a:schemeClr val="dk1"/>
                </a:solidFill>
                <a:latin typeface="Calibri"/>
                <a:ea typeface="Calibri"/>
                <a:cs typeface="Calibri"/>
                <a:sym typeface="Calibri"/>
              </a:defRPr>
            </a:lvl7pPr>
            <a:lvl8pPr indent="-313245" lvl="7" marL="3657600" marR="0" rtl="0" algn="l">
              <a:spcBef>
                <a:spcPts val="267"/>
              </a:spcBef>
              <a:spcAft>
                <a:spcPts val="0"/>
              </a:spcAft>
              <a:buClr>
                <a:schemeClr val="dk1"/>
              </a:buClr>
              <a:buSzPts val="1333"/>
              <a:buFont typeface="Arial"/>
              <a:buChar char="•"/>
              <a:defRPr b="0" i="0" sz="1333" u="none" cap="none" strike="noStrike">
                <a:solidFill>
                  <a:schemeClr val="dk1"/>
                </a:solidFill>
                <a:latin typeface="Calibri"/>
                <a:ea typeface="Calibri"/>
                <a:cs typeface="Calibri"/>
                <a:sym typeface="Calibri"/>
              </a:defRPr>
            </a:lvl8pPr>
            <a:lvl9pPr indent="-313245" lvl="8" marL="4114800" marR="0" rtl="0" algn="l">
              <a:spcBef>
                <a:spcPts val="267"/>
              </a:spcBef>
              <a:spcAft>
                <a:spcPts val="0"/>
              </a:spcAft>
              <a:buClr>
                <a:schemeClr val="dk1"/>
              </a:buClr>
              <a:buSzPts val="1333"/>
              <a:buFont typeface="Arial"/>
              <a:buChar char="•"/>
              <a:defRPr b="0" i="0" sz="1333" u="none" cap="none" strike="noStrike">
                <a:solidFill>
                  <a:schemeClr val="dk1"/>
                </a:solidFill>
                <a:latin typeface="Calibri"/>
                <a:ea typeface="Calibri"/>
                <a:cs typeface="Calibri"/>
                <a:sym typeface="Calibri"/>
              </a:defRPr>
            </a:lvl9pPr>
          </a:lstStyle>
          <a:p/>
        </p:txBody>
      </p:sp>
      <p:sp>
        <p:nvSpPr>
          <p:cNvPr id="12" name="Google Shape;12;p23"/>
          <p:cNvSpPr txBox="1"/>
          <p:nvPr>
            <p:ph idx="10" type="dt"/>
          </p:nvPr>
        </p:nvSpPr>
        <p:spPr>
          <a:xfrm>
            <a:off x="304800" y="4237567"/>
            <a:ext cx="1422400" cy="243417"/>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3"/>
          <p:cNvSpPr txBox="1"/>
          <p:nvPr>
            <p:ph idx="11" type="ftr"/>
          </p:nvPr>
        </p:nvSpPr>
        <p:spPr>
          <a:xfrm>
            <a:off x="2082800" y="4237567"/>
            <a:ext cx="1930400" cy="243417"/>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2" type="sldNum"/>
          </p:nvPr>
        </p:nvSpPr>
        <p:spPr>
          <a:xfrm>
            <a:off x="4368800" y="4237567"/>
            <a:ext cx="1422400" cy="243417"/>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800" u="none" cap="none" strike="noStrike">
                <a:solidFill>
                  <a:srgbClr val="888888"/>
                </a:solidFill>
                <a:latin typeface="Calibri"/>
                <a:ea typeface="Calibri"/>
                <a:cs typeface="Calibri"/>
                <a:sym typeface="Calibri"/>
              </a:defRPr>
            </a:lvl1pPr>
            <a:lvl2pPr indent="0" lvl="1" marL="0" marR="0" rtl="0" algn="r">
              <a:spcBef>
                <a:spcPts val="0"/>
              </a:spcBef>
              <a:buNone/>
              <a:defRPr b="0" i="0" sz="800" u="none" cap="none" strike="noStrike">
                <a:solidFill>
                  <a:srgbClr val="888888"/>
                </a:solidFill>
                <a:latin typeface="Calibri"/>
                <a:ea typeface="Calibri"/>
                <a:cs typeface="Calibri"/>
                <a:sym typeface="Calibri"/>
              </a:defRPr>
            </a:lvl2pPr>
            <a:lvl3pPr indent="0" lvl="2" marL="0" marR="0" rtl="0" algn="r">
              <a:spcBef>
                <a:spcPts val="0"/>
              </a:spcBef>
              <a:buNone/>
              <a:defRPr b="0" i="0" sz="800" u="none" cap="none" strike="noStrike">
                <a:solidFill>
                  <a:srgbClr val="888888"/>
                </a:solidFill>
                <a:latin typeface="Calibri"/>
                <a:ea typeface="Calibri"/>
                <a:cs typeface="Calibri"/>
                <a:sym typeface="Calibri"/>
              </a:defRPr>
            </a:lvl3pPr>
            <a:lvl4pPr indent="0" lvl="3" marL="0" marR="0" rtl="0" algn="r">
              <a:spcBef>
                <a:spcPts val="0"/>
              </a:spcBef>
              <a:buNone/>
              <a:defRPr b="0" i="0" sz="800" u="none" cap="none" strike="noStrike">
                <a:solidFill>
                  <a:srgbClr val="888888"/>
                </a:solidFill>
                <a:latin typeface="Calibri"/>
                <a:ea typeface="Calibri"/>
                <a:cs typeface="Calibri"/>
                <a:sym typeface="Calibri"/>
              </a:defRPr>
            </a:lvl4pPr>
            <a:lvl5pPr indent="0" lvl="4" marL="0" marR="0" rtl="0" algn="r">
              <a:spcBef>
                <a:spcPts val="0"/>
              </a:spcBef>
              <a:buNone/>
              <a:defRPr b="0" i="0" sz="800" u="none" cap="none" strike="noStrike">
                <a:solidFill>
                  <a:srgbClr val="888888"/>
                </a:solidFill>
                <a:latin typeface="Calibri"/>
                <a:ea typeface="Calibri"/>
                <a:cs typeface="Calibri"/>
                <a:sym typeface="Calibri"/>
              </a:defRPr>
            </a:lvl5pPr>
            <a:lvl6pPr indent="0" lvl="5" marL="0" marR="0" rtl="0" algn="r">
              <a:spcBef>
                <a:spcPts val="0"/>
              </a:spcBef>
              <a:buNone/>
              <a:defRPr b="0" i="0" sz="800" u="none" cap="none" strike="noStrike">
                <a:solidFill>
                  <a:srgbClr val="888888"/>
                </a:solidFill>
                <a:latin typeface="Calibri"/>
                <a:ea typeface="Calibri"/>
                <a:cs typeface="Calibri"/>
                <a:sym typeface="Calibri"/>
              </a:defRPr>
            </a:lvl6pPr>
            <a:lvl7pPr indent="0" lvl="6" marL="0" marR="0" rtl="0" algn="r">
              <a:spcBef>
                <a:spcPts val="0"/>
              </a:spcBef>
              <a:buNone/>
              <a:defRPr b="0" i="0" sz="800" u="none" cap="none" strike="noStrike">
                <a:solidFill>
                  <a:srgbClr val="888888"/>
                </a:solidFill>
                <a:latin typeface="Calibri"/>
                <a:ea typeface="Calibri"/>
                <a:cs typeface="Calibri"/>
                <a:sym typeface="Calibri"/>
              </a:defRPr>
            </a:lvl7pPr>
            <a:lvl8pPr indent="0" lvl="7" marL="0" marR="0" rtl="0" algn="r">
              <a:spcBef>
                <a:spcPts val="0"/>
              </a:spcBef>
              <a:buNone/>
              <a:defRPr b="0" i="0" sz="800" u="none" cap="none" strike="noStrike">
                <a:solidFill>
                  <a:srgbClr val="888888"/>
                </a:solidFill>
                <a:latin typeface="Calibri"/>
                <a:ea typeface="Calibri"/>
                <a:cs typeface="Calibri"/>
                <a:sym typeface="Calibri"/>
              </a:defRPr>
            </a:lvl8pPr>
            <a:lvl9pPr indent="0" lvl="8" marL="0" marR="0" rtl="0" algn="r">
              <a:spcBef>
                <a:spcPts val="0"/>
              </a:spcBef>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7" name="Google Shape;8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23.png"/><Relationship Id="rId11" Type="http://schemas.openxmlformats.org/officeDocument/2006/relationships/image" Target="../media/image15.png"/><Relationship Id="rId22" Type="http://schemas.openxmlformats.org/officeDocument/2006/relationships/image" Target="../media/image21.jpg"/><Relationship Id="rId10" Type="http://schemas.openxmlformats.org/officeDocument/2006/relationships/image" Target="../media/image10.png"/><Relationship Id="rId21" Type="http://schemas.openxmlformats.org/officeDocument/2006/relationships/image" Target="../media/image14.png"/><Relationship Id="rId13" Type="http://schemas.openxmlformats.org/officeDocument/2006/relationships/image" Target="../media/image11.png"/><Relationship Id="rId12" Type="http://schemas.openxmlformats.org/officeDocument/2006/relationships/image" Target="../media/image13.png"/><Relationship Id="rId23"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7.png"/><Relationship Id="rId15" Type="http://schemas.openxmlformats.org/officeDocument/2006/relationships/image" Target="../media/image4.png"/><Relationship Id="rId14" Type="http://schemas.openxmlformats.org/officeDocument/2006/relationships/image" Target="../media/image7.png"/><Relationship Id="rId17" Type="http://schemas.openxmlformats.org/officeDocument/2006/relationships/image" Target="../media/image5.png"/><Relationship Id="rId16" Type="http://schemas.openxmlformats.org/officeDocument/2006/relationships/image" Target="../media/image6.png"/><Relationship Id="rId5" Type="http://schemas.openxmlformats.org/officeDocument/2006/relationships/image" Target="../media/image9.jpg"/><Relationship Id="rId19" Type="http://schemas.openxmlformats.org/officeDocument/2006/relationships/image" Target="../media/image19.png"/><Relationship Id="rId6" Type="http://schemas.openxmlformats.org/officeDocument/2006/relationships/image" Target="../media/image12.jpg"/><Relationship Id="rId18" Type="http://schemas.openxmlformats.org/officeDocument/2006/relationships/image" Target="../media/image28.png"/><Relationship Id="rId7" Type="http://schemas.openxmlformats.org/officeDocument/2006/relationships/image" Target="../media/image3.jp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37.png"/><Relationship Id="rId5"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1.jpg"/><Relationship Id="rId4" Type="http://schemas.openxmlformats.org/officeDocument/2006/relationships/hyperlink" Target="https://www.youtube.com/watch?v=7bRZdUtmH8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5.png"/><Relationship Id="rId4" Type="http://schemas.openxmlformats.org/officeDocument/2006/relationships/hyperlink" Target="https://www.nytimes.com/interactive/2020/01/21/opinion/privacy-chicken-game.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6.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www.youtube.com/watch?v=Esde5ek_Yao" TargetMode="External"/><Relationship Id="rId4" Type="http://schemas.openxmlformats.org/officeDocument/2006/relationships/image" Target="../media/image4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hyperlink" Target="https://www.youtube.com/watch?v=TZ6bvYydog4" TargetMode="External"/><Relationship Id="rId4" Type="http://schemas.openxmlformats.org/officeDocument/2006/relationships/hyperlink" Target="https://www.youtube.com/watch?v=TZ6bvYydog4" TargetMode="External"/><Relationship Id="rId5" Type="http://schemas.openxmlformats.org/officeDocument/2006/relationships/hyperlink" Target="https://www.youtube.com/watch?v=kCX8f4j6wmc" TargetMode="External"/><Relationship Id="rId6"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s://www.youtube.com/watch?v=IfcUoG-SDLk" TargetMode="Externa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4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58.png"/><Relationship Id="rId6"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62.jpg"/></Relationships>
</file>

<file path=ppt/slides/_rels/slide22.xml.rels><?xml version="1.0" encoding="UTF-8" standalone="yes"?><Relationships xmlns="http://schemas.openxmlformats.org/package/2006/relationships"><Relationship Id="rId20" Type="http://schemas.openxmlformats.org/officeDocument/2006/relationships/image" Target="../media/image64.png"/><Relationship Id="rId11" Type="http://schemas.openxmlformats.org/officeDocument/2006/relationships/image" Target="../media/image60.png"/><Relationship Id="rId22" Type="http://schemas.openxmlformats.org/officeDocument/2006/relationships/image" Target="../media/image3.jpg"/><Relationship Id="rId10" Type="http://schemas.openxmlformats.org/officeDocument/2006/relationships/image" Target="../media/image65.png"/><Relationship Id="rId21" Type="http://schemas.openxmlformats.org/officeDocument/2006/relationships/image" Target="../media/image59.jpg"/><Relationship Id="rId13" Type="http://schemas.openxmlformats.org/officeDocument/2006/relationships/image" Target="../media/image66.png"/><Relationship Id="rId24" Type="http://schemas.openxmlformats.org/officeDocument/2006/relationships/image" Target="../media/image69.png"/><Relationship Id="rId12" Type="http://schemas.openxmlformats.org/officeDocument/2006/relationships/image" Target="../media/image54.png"/><Relationship Id="rId23"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55.png"/><Relationship Id="rId15" Type="http://schemas.openxmlformats.org/officeDocument/2006/relationships/image" Target="../media/image67.png"/><Relationship Id="rId14" Type="http://schemas.openxmlformats.org/officeDocument/2006/relationships/image" Target="../media/image57.png"/><Relationship Id="rId17" Type="http://schemas.openxmlformats.org/officeDocument/2006/relationships/image" Target="../media/image28.png"/><Relationship Id="rId16" Type="http://schemas.openxmlformats.org/officeDocument/2006/relationships/image" Target="../media/image51.png"/><Relationship Id="rId5" Type="http://schemas.openxmlformats.org/officeDocument/2006/relationships/image" Target="../media/image9.jpg"/><Relationship Id="rId19" Type="http://schemas.openxmlformats.org/officeDocument/2006/relationships/image" Target="../media/image68.png"/><Relationship Id="rId6" Type="http://schemas.openxmlformats.org/officeDocument/2006/relationships/image" Target="../media/image12.jpg"/><Relationship Id="rId18" Type="http://schemas.openxmlformats.org/officeDocument/2006/relationships/image" Target="../media/image61.png"/><Relationship Id="rId7" Type="http://schemas.openxmlformats.org/officeDocument/2006/relationships/image" Target="../media/image8.png"/><Relationship Id="rId8"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
          <p:cNvSpPr/>
          <p:nvPr/>
        </p:nvSpPr>
        <p:spPr>
          <a:xfrm>
            <a:off x="0" y="0"/>
            <a:ext cx="12192000" cy="685800"/>
          </a:xfrm>
          <a:custGeom>
            <a:rect b="b" l="l" r="r" t="t"/>
            <a:pathLst>
              <a:path extrusionOk="0" h="1371600" w="24384000">
                <a:moveTo>
                  <a:pt x="0" y="0"/>
                </a:moveTo>
                <a:lnTo>
                  <a:pt x="24384000" y="0"/>
                </a:lnTo>
                <a:lnTo>
                  <a:pt x="24384000" y="1371600"/>
                </a:lnTo>
                <a:lnTo>
                  <a:pt x="0" y="1371600"/>
                </a:lnTo>
                <a:lnTo>
                  <a:pt x="0" y="0"/>
                </a:lnTo>
                <a:close/>
              </a:path>
            </a:pathLst>
          </a:custGeom>
          <a:solidFill>
            <a:srgbClr val="E3DE1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68" name="Google Shape;168;p1"/>
          <p:cNvSpPr/>
          <p:nvPr/>
        </p:nvSpPr>
        <p:spPr>
          <a:xfrm>
            <a:off x="1" y="5334610"/>
            <a:ext cx="1530349" cy="1079499"/>
          </a:xfrm>
          <a:custGeom>
            <a:rect b="b" l="l" r="r" t="t"/>
            <a:pathLst>
              <a:path extrusionOk="0" h="1619249" w="2295524">
                <a:moveTo>
                  <a:pt x="0" y="0"/>
                </a:moveTo>
                <a:lnTo>
                  <a:pt x="2295524" y="0"/>
                </a:lnTo>
                <a:lnTo>
                  <a:pt x="2295524" y="1619250"/>
                </a:lnTo>
                <a:lnTo>
                  <a:pt x="0" y="1619250"/>
                </a:lnTo>
                <a:lnTo>
                  <a:pt x="0" y="0"/>
                </a:lnTo>
                <a:close/>
              </a:path>
            </a:pathLst>
          </a:custGeom>
          <a:blipFill rotWithShape="1">
            <a:blip r:embed="rId3">
              <a:alphaModFix/>
            </a:blip>
            <a:stretch>
              <a:fillRect b="-14" l="0" r="0" t="-1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69" name="Google Shape;169;p1"/>
          <p:cNvSpPr/>
          <p:nvPr/>
        </p:nvSpPr>
        <p:spPr>
          <a:xfrm>
            <a:off x="1528185" y="5252767"/>
            <a:ext cx="1162049" cy="1162049"/>
          </a:xfrm>
          <a:custGeom>
            <a:rect b="b" l="l" r="r" t="t"/>
            <a:pathLst>
              <a:path extrusionOk="0" h="1743074" w="1743074">
                <a:moveTo>
                  <a:pt x="0" y="0"/>
                </a:moveTo>
                <a:lnTo>
                  <a:pt x="1743074" y="0"/>
                </a:lnTo>
                <a:lnTo>
                  <a:pt x="1743074" y="1743074"/>
                </a:lnTo>
                <a:lnTo>
                  <a:pt x="0" y="174307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0" name="Google Shape;170;p1"/>
          <p:cNvSpPr/>
          <p:nvPr/>
        </p:nvSpPr>
        <p:spPr>
          <a:xfrm>
            <a:off x="4303318" y="5524924"/>
            <a:ext cx="1795721" cy="745787"/>
          </a:xfrm>
          <a:custGeom>
            <a:rect b="b" l="l" r="r" t="t"/>
            <a:pathLst>
              <a:path extrusionOk="0" h="1118681" w="2693582">
                <a:moveTo>
                  <a:pt x="0" y="0"/>
                </a:moveTo>
                <a:lnTo>
                  <a:pt x="2693581" y="0"/>
                </a:lnTo>
                <a:lnTo>
                  <a:pt x="2693581" y="1118680"/>
                </a:lnTo>
                <a:lnTo>
                  <a:pt x="0" y="1118680"/>
                </a:lnTo>
                <a:lnTo>
                  <a:pt x="0" y="0"/>
                </a:lnTo>
                <a:close/>
              </a:path>
            </a:pathLst>
          </a:custGeom>
          <a:blipFill rotWithShape="1">
            <a:blip r:embed="rId5">
              <a:alphaModFix/>
            </a:blip>
            <a:stretch>
              <a:fillRect b="-160" l="0" r="0" t="-16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1" name="Google Shape;171;p1"/>
          <p:cNvSpPr/>
          <p:nvPr/>
        </p:nvSpPr>
        <p:spPr>
          <a:xfrm>
            <a:off x="6219642" y="5125475"/>
            <a:ext cx="1737607" cy="1289049"/>
          </a:xfrm>
          <a:custGeom>
            <a:rect b="b" l="l" r="r" t="t"/>
            <a:pathLst>
              <a:path extrusionOk="0" h="1933574" w="2606410">
                <a:moveTo>
                  <a:pt x="0" y="0"/>
                </a:moveTo>
                <a:lnTo>
                  <a:pt x="2606411" y="0"/>
                </a:lnTo>
                <a:lnTo>
                  <a:pt x="2606411" y="1933574"/>
                </a:lnTo>
                <a:lnTo>
                  <a:pt x="0" y="1933574"/>
                </a:lnTo>
                <a:lnTo>
                  <a:pt x="0" y="0"/>
                </a:lnTo>
                <a:close/>
              </a:path>
            </a:pathLst>
          </a:custGeom>
          <a:blipFill rotWithShape="1">
            <a:blip r:embed="rId6">
              <a:alphaModFix/>
            </a:blip>
            <a:stretch>
              <a:fillRect b="-68" l="0" r="0" t="-6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2" name="Google Shape;172;p1"/>
          <p:cNvSpPr/>
          <p:nvPr/>
        </p:nvSpPr>
        <p:spPr>
          <a:xfrm>
            <a:off x="303761" y="946339"/>
            <a:ext cx="1674887" cy="1776156"/>
          </a:xfrm>
          <a:custGeom>
            <a:rect b="b" l="l" r="r" t="t"/>
            <a:pathLst>
              <a:path extrusionOk="0" h="2664234" w="2512330">
                <a:moveTo>
                  <a:pt x="0" y="0"/>
                </a:moveTo>
                <a:lnTo>
                  <a:pt x="2512330" y="0"/>
                </a:lnTo>
                <a:lnTo>
                  <a:pt x="2512330" y="2664235"/>
                </a:lnTo>
                <a:lnTo>
                  <a:pt x="0" y="2664235"/>
                </a:lnTo>
                <a:lnTo>
                  <a:pt x="0" y="0"/>
                </a:lnTo>
                <a:close/>
              </a:path>
            </a:pathLst>
          </a:custGeom>
          <a:blipFill rotWithShape="1">
            <a:blip r:embed="rId7">
              <a:alphaModFix/>
            </a:blip>
            <a:stretch>
              <a:fillRect b="-110" l="0" r="0" t="-11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3" name="Google Shape;173;p1"/>
          <p:cNvSpPr/>
          <p:nvPr/>
        </p:nvSpPr>
        <p:spPr>
          <a:xfrm>
            <a:off x="0" y="6581089"/>
            <a:ext cx="12192000" cy="276924"/>
          </a:xfrm>
          <a:custGeom>
            <a:rect b="b" l="l" r="r" t="t"/>
            <a:pathLst>
              <a:path extrusionOk="0" h="553847" w="24384000">
                <a:moveTo>
                  <a:pt x="24384000" y="553847"/>
                </a:moveTo>
                <a:lnTo>
                  <a:pt x="0" y="553847"/>
                </a:lnTo>
                <a:lnTo>
                  <a:pt x="0" y="0"/>
                </a:lnTo>
                <a:lnTo>
                  <a:pt x="24384000" y="0"/>
                </a:lnTo>
                <a:lnTo>
                  <a:pt x="24384000" y="553847"/>
                </a:lnTo>
                <a:close/>
              </a:path>
            </a:pathLst>
          </a:custGeom>
          <a:solidFill>
            <a:srgbClr val="487D5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4" name="Google Shape;174;p1"/>
          <p:cNvSpPr/>
          <p:nvPr/>
        </p:nvSpPr>
        <p:spPr>
          <a:xfrm>
            <a:off x="7954941" y="5638464"/>
            <a:ext cx="1777999" cy="488949"/>
          </a:xfrm>
          <a:custGeom>
            <a:rect b="b" l="l" r="r" t="t"/>
            <a:pathLst>
              <a:path extrusionOk="0" h="733423" w="2666998">
                <a:moveTo>
                  <a:pt x="0" y="0"/>
                </a:moveTo>
                <a:lnTo>
                  <a:pt x="2666998" y="0"/>
                </a:lnTo>
                <a:lnTo>
                  <a:pt x="2666998" y="733424"/>
                </a:lnTo>
                <a:lnTo>
                  <a:pt x="0" y="733424"/>
                </a:lnTo>
                <a:lnTo>
                  <a:pt x="0" y="0"/>
                </a:lnTo>
                <a:close/>
              </a:path>
            </a:pathLst>
          </a:custGeom>
          <a:blipFill rotWithShape="1">
            <a:blip r:embed="rId8">
              <a:alphaModFix/>
            </a:blip>
            <a:stretch>
              <a:fillRect b="-7" l="0" r="0" t="-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5" name="Google Shape;175;p1"/>
          <p:cNvSpPr/>
          <p:nvPr/>
        </p:nvSpPr>
        <p:spPr>
          <a:xfrm>
            <a:off x="9820230" y="5589357"/>
            <a:ext cx="534561" cy="537599"/>
          </a:xfrm>
          <a:custGeom>
            <a:rect b="b" l="l" r="r" t="t"/>
            <a:pathLst>
              <a:path extrusionOk="0" h="806399" w="801841">
                <a:moveTo>
                  <a:pt x="0" y="0"/>
                </a:moveTo>
                <a:lnTo>
                  <a:pt x="801841" y="0"/>
                </a:lnTo>
                <a:lnTo>
                  <a:pt x="801841" y="806399"/>
                </a:lnTo>
                <a:lnTo>
                  <a:pt x="0" y="806399"/>
                </a:lnTo>
                <a:lnTo>
                  <a:pt x="0" y="0"/>
                </a:lnTo>
                <a:close/>
              </a:path>
            </a:pathLst>
          </a:custGeom>
          <a:blipFill rotWithShape="1">
            <a:blip r:embed="rId9">
              <a:alphaModFix/>
            </a:blip>
            <a:stretch>
              <a:fillRect b="-307" l="0" r="0" t="-30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6" name="Google Shape;176;p1"/>
          <p:cNvSpPr/>
          <p:nvPr/>
        </p:nvSpPr>
        <p:spPr>
          <a:xfrm>
            <a:off x="10430264" y="5699624"/>
            <a:ext cx="786977" cy="134620"/>
          </a:xfrm>
          <a:custGeom>
            <a:rect b="b" l="l" r="r" t="t"/>
            <a:pathLst>
              <a:path extrusionOk="0" h="201930" w="1180465">
                <a:moveTo>
                  <a:pt x="0" y="0"/>
                </a:moveTo>
                <a:lnTo>
                  <a:pt x="1180466" y="0"/>
                </a:lnTo>
                <a:lnTo>
                  <a:pt x="1180466" y="201930"/>
                </a:lnTo>
                <a:lnTo>
                  <a:pt x="0" y="201930"/>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7" name="Google Shape;177;p1"/>
          <p:cNvSpPr/>
          <p:nvPr/>
        </p:nvSpPr>
        <p:spPr>
          <a:xfrm>
            <a:off x="11255654" y="5701176"/>
            <a:ext cx="328929" cy="131381"/>
          </a:xfrm>
          <a:custGeom>
            <a:rect b="b" l="l" r="r" t="t"/>
            <a:pathLst>
              <a:path extrusionOk="0" h="197072" w="493393">
                <a:moveTo>
                  <a:pt x="0" y="0"/>
                </a:moveTo>
                <a:lnTo>
                  <a:pt x="493393" y="0"/>
                </a:lnTo>
                <a:lnTo>
                  <a:pt x="493393" y="197072"/>
                </a:lnTo>
                <a:lnTo>
                  <a:pt x="0" y="197072"/>
                </a:lnTo>
                <a:lnTo>
                  <a:pt x="0" y="0"/>
                </a:lnTo>
                <a:close/>
              </a:path>
            </a:pathLst>
          </a:custGeom>
          <a:blipFill rotWithShape="1">
            <a:blip r:embed="rId11">
              <a:alphaModFix/>
            </a:blip>
            <a:stretch>
              <a:fillRect b="0" l="-657" r="-65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8" name="Google Shape;178;p1"/>
          <p:cNvSpPr/>
          <p:nvPr/>
        </p:nvSpPr>
        <p:spPr>
          <a:xfrm>
            <a:off x="11599182" y="5699870"/>
            <a:ext cx="143510" cy="134197"/>
          </a:xfrm>
          <a:custGeom>
            <a:rect b="b" l="l" r="r" t="t"/>
            <a:pathLst>
              <a:path extrusionOk="0" h="201296" w="215265">
                <a:moveTo>
                  <a:pt x="0" y="0"/>
                </a:moveTo>
                <a:lnTo>
                  <a:pt x="215265" y="0"/>
                </a:lnTo>
                <a:lnTo>
                  <a:pt x="215265" y="201295"/>
                </a:lnTo>
                <a:lnTo>
                  <a:pt x="0" y="201295"/>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79" name="Google Shape;179;p1"/>
          <p:cNvSpPr/>
          <p:nvPr/>
        </p:nvSpPr>
        <p:spPr>
          <a:xfrm>
            <a:off x="11755291" y="5701176"/>
            <a:ext cx="236639" cy="131381"/>
          </a:xfrm>
          <a:custGeom>
            <a:rect b="b" l="l" r="r" t="t"/>
            <a:pathLst>
              <a:path extrusionOk="0" h="197072" w="354959">
                <a:moveTo>
                  <a:pt x="0" y="0"/>
                </a:moveTo>
                <a:lnTo>
                  <a:pt x="354959" y="0"/>
                </a:lnTo>
                <a:lnTo>
                  <a:pt x="354959" y="197072"/>
                </a:lnTo>
                <a:lnTo>
                  <a:pt x="0" y="197072"/>
                </a:lnTo>
                <a:lnTo>
                  <a:pt x="0" y="0"/>
                </a:lnTo>
                <a:close/>
              </a:path>
            </a:pathLst>
          </a:custGeom>
          <a:blipFill rotWithShape="1">
            <a:blip r:embed="rId13">
              <a:alphaModFix/>
            </a:blip>
            <a:stretch>
              <a:fillRect b="0" l="-779" r="-77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0" name="Google Shape;180;p1"/>
          <p:cNvSpPr/>
          <p:nvPr/>
        </p:nvSpPr>
        <p:spPr>
          <a:xfrm>
            <a:off x="10428312" y="5911245"/>
            <a:ext cx="78091" cy="105607"/>
          </a:xfrm>
          <a:custGeom>
            <a:rect b="b" l="l" r="r" t="t"/>
            <a:pathLst>
              <a:path extrusionOk="0" h="158410" w="117136">
                <a:moveTo>
                  <a:pt x="0" y="0"/>
                </a:moveTo>
                <a:lnTo>
                  <a:pt x="117136" y="0"/>
                </a:lnTo>
                <a:lnTo>
                  <a:pt x="117136" y="158410"/>
                </a:lnTo>
                <a:lnTo>
                  <a:pt x="0" y="158410"/>
                </a:lnTo>
                <a:lnTo>
                  <a:pt x="0" y="0"/>
                </a:lnTo>
                <a:close/>
              </a:path>
            </a:pathLst>
          </a:custGeom>
          <a:blipFill rotWithShape="1">
            <a:blip r:embed="rId14">
              <a:alphaModFix/>
            </a:blip>
            <a:stretch>
              <a:fillRect b="-835" l="0" r="0" t="-83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1" name="Google Shape;181;p1"/>
          <p:cNvSpPr/>
          <p:nvPr/>
        </p:nvSpPr>
        <p:spPr>
          <a:xfrm>
            <a:off x="10522966" y="5913060"/>
            <a:ext cx="59055" cy="102489"/>
          </a:xfrm>
          <a:custGeom>
            <a:rect b="b" l="l" r="r" t="t"/>
            <a:pathLst>
              <a:path extrusionOk="0" h="204978" w="118110">
                <a:moveTo>
                  <a:pt x="118110" y="0"/>
                </a:moveTo>
                <a:lnTo>
                  <a:pt x="0" y="0"/>
                </a:lnTo>
                <a:lnTo>
                  <a:pt x="0" y="35560"/>
                </a:lnTo>
                <a:lnTo>
                  <a:pt x="0" y="79629"/>
                </a:lnTo>
                <a:lnTo>
                  <a:pt x="0" y="115189"/>
                </a:lnTo>
                <a:lnTo>
                  <a:pt x="0" y="169418"/>
                </a:lnTo>
                <a:lnTo>
                  <a:pt x="0" y="204978"/>
                </a:lnTo>
                <a:lnTo>
                  <a:pt x="118110" y="204978"/>
                </a:lnTo>
                <a:lnTo>
                  <a:pt x="118110" y="169418"/>
                </a:lnTo>
                <a:lnTo>
                  <a:pt x="43561" y="169418"/>
                </a:lnTo>
                <a:lnTo>
                  <a:pt x="43561" y="115189"/>
                </a:lnTo>
                <a:lnTo>
                  <a:pt x="113157" y="115189"/>
                </a:lnTo>
                <a:lnTo>
                  <a:pt x="113157" y="79629"/>
                </a:lnTo>
                <a:lnTo>
                  <a:pt x="43561" y="79629"/>
                </a:lnTo>
                <a:lnTo>
                  <a:pt x="43561" y="35560"/>
                </a:lnTo>
                <a:lnTo>
                  <a:pt x="118110" y="35560"/>
                </a:lnTo>
                <a:lnTo>
                  <a:pt x="118110"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2" name="Google Shape;182;p1"/>
          <p:cNvSpPr/>
          <p:nvPr/>
        </p:nvSpPr>
        <p:spPr>
          <a:xfrm>
            <a:off x="10601957" y="5912716"/>
            <a:ext cx="91065" cy="102746"/>
          </a:xfrm>
          <a:custGeom>
            <a:rect b="b" l="l" r="r" t="t"/>
            <a:pathLst>
              <a:path extrusionOk="0" h="154119" w="136598">
                <a:moveTo>
                  <a:pt x="0" y="0"/>
                </a:moveTo>
                <a:lnTo>
                  <a:pt x="136598" y="0"/>
                </a:lnTo>
                <a:lnTo>
                  <a:pt x="136598" y="154119"/>
                </a:lnTo>
                <a:lnTo>
                  <a:pt x="0" y="154119"/>
                </a:lnTo>
                <a:lnTo>
                  <a:pt x="0" y="0"/>
                </a:lnTo>
                <a:close/>
              </a:path>
            </a:pathLst>
          </a:custGeom>
          <a:blipFill rotWithShape="1">
            <a:blip r:embed="rId15">
              <a:alphaModFix/>
            </a:blip>
            <a:stretch>
              <a:fillRect b="-426" l="0" r="0" t="-42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3" name="Google Shape;183;p1"/>
          <p:cNvSpPr/>
          <p:nvPr/>
        </p:nvSpPr>
        <p:spPr>
          <a:xfrm>
            <a:off x="10707379" y="5913060"/>
            <a:ext cx="77407" cy="102553"/>
          </a:xfrm>
          <a:custGeom>
            <a:rect b="b" l="l" r="r" t="t"/>
            <a:pathLst>
              <a:path extrusionOk="0" h="205105" w="154813">
                <a:moveTo>
                  <a:pt x="154813" y="0"/>
                </a:moveTo>
                <a:lnTo>
                  <a:pt x="0" y="0"/>
                </a:lnTo>
                <a:lnTo>
                  <a:pt x="0" y="35560"/>
                </a:lnTo>
                <a:lnTo>
                  <a:pt x="55626" y="35560"/>
                </a:lnTo>
                <a:lnTo>
                  <a:pt x="55626" y="205105"/>
                </a:lnTo>
                <a:lnTo>
                  <a:pt x="99187" y="205105"/>
                </a:lnTo>
                <a:lnTo>
                  <a:pt x="99187" y="35560"/>
                </a:lnTo>
                <a:lnTo>
                  <a:pt x="154813" y="35560"/>
                </a:lnTo>
                <a:lnTo>
                  <a:pt x="154813"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4" name="Google Shape;184;p1"/>
          <p:cNvSpPr/>
          <p:nvPr/>
        </p:nvSpPr>
        <p:spPr>
          <a:xfrm>
            <a:off x="10799102" y="5911163"/>
            <a:ext cx="186537" cy="105771"/>
          </a:xfrm>
          <a:custGeom>
            <a:rect b="b" l="l" r="r" t="t"/>
            <a:pathLst>
              <a:path extrusionOk="0" h="158656" w="279806">
                <a:moveTo>
                  <a:pt x="0" y="0"/>
                </a:moveTo>
                <a:lnTo>
                  <a:pt x="279806" y="0"/>
                </a:lnTo>
                <a:lnTo>
                  <a:pt x="279806" y="158656"/>
                </a:lnTo>
                <a:lnTo>
                  <a:pt x="0" y="158656"/>
                </a:lnTo>
                <a:lnTo>
                  <a:pt x="0" y="0"/>
                </a:lnTo>
                <a:close/>
              </a:path>
            </a:pathLst>
          </a:custGeom>
          <a:blipFill rotWithShape="1">
            <a:blip r:embed="rId16">
              <a:alphaModFix/>
            </a:blip>
            <a:stretch>
              <a:fillRect b="0" l="-687" r="-68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5" name="Google Shape;185;p1"/>
          <p:cNvSpPr/>
          <p:nvPr/>
        </p:nvSpPr>
        <p:spPr>
          <a:xfrm>
            <a:off x="11035008" y="5911245"/>
            <a:ext cx="151449" cy="105607"/>
          </a:xfrm>
          <a:custGeom>
            <a:rect b="b" l="l" r="r" t="t"/>
            <a:pathLst>
              <a:path extrusionOk="0" h="158410" w="227174">
                <a:moveTo>
                  <a:pt x="0" y="0"/>
                </a:moveTo>
                <a:lnTo>
                  <a:pt x="227174" y="0"/>
                </a:lnTo>
                <a:lnTo>
                  <a:pt x="227174" y="158409"/>
                </a:lnTo>
                <a:lnTo>
                  <a:pt x="0" y="158409"/>
                </a:lnTo>
                <a:lnTo>
                  <a:pt x="0" y="0"/>
                </a:lnTo>
                <a:close/>
              </a:path>
            </a:pathLst>
          </a:custGeom>
          <a:blipFill rotWithShape="1">
            <a:blip r:embed="rId17">
              <a:alphaModFix/>
            </a:blip>
            <a:stretch>
              <a:fillRect b="-343" l="0" r="0" t="-34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6" name="Google Shape;186;p1"/>
          <p:cNvSpPr/>
          <p:nvPr/>
        </p:nvSpPr>
        <p:spPr>
          <a:xfrm>
            <a:off x="11200085" y="5912717"/>
            <a:ext cx="84211" cy="104135"/>
          </a:xfrm>
          <a:custGeom>
            <a:rect b="b" l="l" r="r" t="t"/>
            <a:pathLst>
              <a:path extrusionOk="0" h="156203" w="126316">
                <a:moveTo>
                  <a:pt x="0" y="0"/>
                </a:moveTo>
                <a:lnTo>
                  <a:pt x="126316" y="0"/>
                </a:lnTo>
                <a:lnTo>
                  <a:pt x="126316" y="156203"/>
                </a:lnTo>
                <a:lnTo>
                  <a:pt x="0" y="156203"/>
                </a:lnTo>
                <a:lnTo>
                  <a:pt x="0" y="0"/>
                </a:lnTo>
                <a:close/>
              </a:path>
            </a:pathLst>
          </a:custGeom>
          <a:blipFill rotWithShape="1">
            <a:blip r:embed="rId18">
              <a:alphaModFix/>
            </a:blip>
            <a:stretch>
              <a:fillRect b="-1318" l="0" r="0" t="-131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7" name="Google Shape;187;p1"/>
          <p:cNvSpPr/>
          <p:nvPr/>
        </p:nvSpPr>
        <p:spPr>
          <a:xfrm>
            <a:off x="11308041" y="5912634"/>
            <a:ext cx="85109" cy="102746"/>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972" l="0" r="0" t="-97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8" name="Google Shape;188;p1"/>
          <p:cNvSpPr/>
          <p:nvPr/>
        </p:nvSpPr>
        <p:spPr>
          <a:xfrm>
            <a:off x="11412897" y="5912716"/>
            <a:ext cx="21780" cy="102743"/>
          </a:xfrm>
          <a:custGeom>
            <a:rect b="b" l="l" r="r" t="t"/>
            <a:pathLst>
              <a:path extrusionOk="0" h="205486" w="43561">
                <a:moveTo>
                  <a:pt x="43561" y="205486"/>
                </a:moveTo>
                <a:lnTo>
                  <a:pt x="0" y="205486"/>
                </a:lnTo>
                <a:lnTo>
                  <a:pt x="0" y="0"/>
                </a:lnTo>
                <a:lnTo>
                  <a:pt x="43561" y="0"/>
                </a:lnTo>
                <a:lnTo>
                  <a:pt x="43561" y="205486"/>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89" name="Google Shape;189;p1"/>
          <p:cNvSpPr/>
          <p:nvPr/>
        </p:nvSpPr>
        <p:spPr>
          <a:xfrm>
            <a:off x="11482094" y="5912308"/>
            <a:ext cx="169401" cy="103285"/>
          </a:xfrm>
          <a:custGeom>
            <a:rect b="b" l="l" r="r" t="t"/>
            <a:pathLst>
              <a:path extrusionOk="0" h="154927" w="254102">
                <a:moveTo>
                  <a:pt x="0" y="0"/>
                </a:moveTo>
                <a:lnTo>
                  <a:pt x="254102" y="0"/>
                </a:lnTo>
                <a:lnTo>
                  <a:pt x="254102" y="154927"/>
                </a:lnTo>
                <a:lnTo>
                  <a:pt x="0" y="154927"/>
                </a:lnTo>
                <a:lnTo>
                  <a:pt x="0" y="0"/>
                </a:lnTo>
                <a:close/>
              </a:path>
            </a:pathLst>
          </a:custGeom>
          <a:blipFill rotWithShape="1">
            <a:blip r:embed="rId20">
              <a:alphaModFix/>
            </a:blip>
            <a:stretch>
              <a:fillRect b="-114" l="0" r="0" t="-11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grpSp>
        <p:nvGrpSpPr>
          <p:cNvPr id="190" name="Google Shape;190;p1"/>
          <p:cNvGrpSpPr/>
          <p:nvPr/>
        </p:nvGrpSpPr>
        <p:grpSpPr>
          <a:xfrm>
            <a:off x="11670100" y="5912722"/>
            <a:ext cx="99123" cy="102870"/>
            <a:chOff x="0" y="0"/>
            <a:chExt cx="198247" cy="205740"/>
          </a:xfrm>
        </p:grpSpPr>
        <p:sp>
          <p:nvSpPr>
            <p:cNvPr id="191" name="Google Shape;191;p1"/>
            <p:cNvSpPr/>
            <p:nvPr/>
          </p:nvSpPr>
          <p:spPr>
            <a:xfrm>
              <a:off x="0" y="635"/>
              <a:ext cx="117729" cy="205105"/>
            </a:xfrm>
            <a:custGeom>
              <a:rect b="b" l="l" r="r" t="t"/>
              <a:pathLst>
                <a:path extrusionOk="0" h="205105" w="117729">
                  <a:moveTo>
                    <a:pt x="117729" y="0"/>
                  </a:moveTo>
                  <a:lnTo>
                    <a:pt x="0" y="0"/>
                  </a:lnTo>
                  <a:lnTo>
                    <a:pt x="0" y="35560"/>
                  </a:lnTo>
                  <a:lnTo>
                    <a:pt x="0" y="88138"/>
                  </a:lnTo>
                  <a:lnTo>
                    <a:pt x="0" y="123698"/>
                  </a:lnTo>
                  <a:lnTo>
                    <a:pt x="0" y="205105"/>
                  </a:lnTo>
                  <a:lnTo>
                    <a:pt x="42799" y="205105"/>
                  </a:lnTo>
                  <a:lnTo>
                    <a:pt x="42799" y="123698"/>
                  </a:lnTo>
                  <a:lnTo>
                    <a:pt x="112395" y="123698"/>
                  </a:lnTo>
                  <a:lnTo>
                    <a:pt x="112395" y="88138"/>
                  </a:lnTo>
                  <a:lnTo>
                    <a:pt x="42926" y="88138"/>
                  </a:lnTo>
                  <a:lnTo>
                    <a:pt x="42926" y="35687"/>
                  </a:lnTo>
                  <a:lnTo>
                    <a:pt x="117729" y="35687"/>
                  </a:lnTo>
                  <a:lnTo>
                    <a:pt x="117729"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92" name="Google Shape;192;p1"/>
            <p:cNvSpPr/>
            <p:nvPr/>
          </p:nvSpPr>
          <p:spPr>
            <a:xfrm>
              <a:off x="154686" y="0"/>
              <a:ext cx="43561" cy="205486"/>
            </a:xfrm>
            <a:custGeom>
              <a:rect b="b" l="l" r="r" t="t"/>
              <a:pathLst>
                <a:path extrusionOk="0" h="205486" w="43561">
                  <a:moveTo>
                    <a:pt x="43561" y="0"/>
                  </a:moveTo>
                  <a:lnTo>
                    <a:pt x="0" y="0"/>
                  </a:lnTo>
                  <a:lnTo>
                    <a:pt x="0" y="205486"/>
                  </a:lnTo>
                  <a:lnTo>
                    <a:pt x="43561" y="205486"/>
                  </a:lnTo>
                  <a:lnTo>
                    <a:pt x="43561"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grpSp>
      <p:sp>
        <p:nvSpPr>
          <p:cNvPr id="193" name="Google Shape;193;p1"/>
          <p:cNvSpPr/>
          <p:nvPr/>
        </p:nvSpPr>
        <p:spPr>
          <a:xfrm>
            <a:off x="11793562" y="5912634"/>
            <a:ext cx="85109" cy="102746"/>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972" l="0" r="0" t="-97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94" name="Google Shape;194;p1"/>
          <p:cNvSpPr/>
          <p:nvPr/>
        </p:nvSpPr>
        <p:spPr>
          <a:xfrm>
            <a:off x="11893848" y="5911163"/>
            <a:ext cx="97757" cy="105771"/>
          </a:xfrm>
          <a:custGeom>
            <a:rect b="b" l="l" r="r" t="t"/>
            <a:pathLst>
              <a:path extrusionOk="0" h="158656" w="146635">
                <a:moveTo>
                  <a:pt x="0" y="0"/>
                </a:moveTo>
                <a:lnTo>
                  <a:pt x="146635" y="0"/>
                </a:lnTo>
                <a:lnTo>
                  <a:pt x="146635" y="158656"/>
                </a:lnTo>
                <a:lnTo>
                  <a:pt x="0" y="158656"/>
                </a:lnTo>
                <a:lnTo>
                  <a:pt x="0" y="0"/>
                </a:lnTo>
                <a:close/>
              </a:path>
            </a:pathLst>
          </a:custGeom>
          <a:blipFill rotWithShape="1">
            <a:blip r:embed="rId21">
              <a:alphaModFix/>
            </a:blip>
            <a:stretch>
              <a:fillRect b="0" l="-819" r="-819"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95" name="Google Shape;195;p1"/>
          <p:cNvSpPr txBox="1"/>
          <p:nvPr/>
        </p:nvSpPr>
        <p:spPr>
          <a:xfrm>
            <a:off x="4505379" y="1060518"/>
            <a:ext cx="3034493" cy="820738"/>
          </a:xfrm>
          <a:prstGeom prst="rect">
            <a:avLst/>
          </a:prstGeom>
          <a:noFill/>
          <a:ln>
            <a:noFill/>
          </a:ln>
        </p:spPr>
        <p:txBody>
          <a:bodyPr anchorCtr="0" anchor="t" bIns="0" lIns="0" spcFirstLastPara="1" rIns="0" wrap="square" tIns="0">
            <a:spAutoFit/>
          </a:bodyPr>
          <a:lstStyle/>
          <a:p>
            <a:pPr indent="0" lvl="0" marL="0" marR="0" rtl="0" algn="l">
              <a:lnSpc>
                <a:spcPct val="119992"/>
              </a:lnSpc>
              <a:spcBef>
                <a:spcPts val="0"/>
              </a:spcBef>
              <a:spcAft>
                <a:spcPts val="0"/>
              </a:spcAft>
              <a:buNone/>
            </a:pPr>
            <a:r>
              <a:rPr b="1" i="0" lang="es-ES" sz="5367" u="none" cap="none" strike="noStrike">
                <a:solidFill>
                  <a:srgbClr val="000000"/>
                </a:solidFill>
                <a:latin typeface="Cambria"/>
                <a:ea typeface="Cambria"/>
                <a:cs typeface="Cambria"/>
                <a:sym typeface="Cambria"/>
              </a:rPr>
              <a:t>Eurhope</a:t>
            </a:r>
            <a:endParaRPr/>
          </a:p>
        </p:txBody>
      </p:sp>
      <p:sp>
        <p:nvSpPr>
          <p:cNvPr id="196" name="Google Shape;196;p1"/>
          <p:cNvSpPr/>
          <p:nvPr/>
        </p:nvSpPr>
        <p:spPr>
          <a:xfrm>
            <a:off x="2859059" y="5567396"/>
            <a:ext cx="1131887" cy="656166"/>
          </a:xfrm>
          <a:custGeom>
            <a:rect b="b" l="l" r="r" t="t"/>
            <a:pathLst>
              <a:path extrusionOk="0" h="984249" w="1697831">
                <a:moveTo>
                  <a:pt x="0" y="0"/>
                </a:moveTo>
                <a:lnTo>
                  <a:pt x="1697831" y="0"/>
                </a:lnTo>
                <a:lnTo>
                  <a:pt x="1697831" y="984249"/>
                </a:lnTo>
                <a:lnTo>
                  <a:pt x="0" y="984249"/>
                </a:lnTo>
                <a:lnTo>
                  <a:pt x="0" y="0"/>
                </a:lnTo>
                <a:close/>
              </a:path>
            </a:pathLst>
          </a:custGeom>
          <a:blipFill rotWithShape="1">
            <a:blip r:embed="rId2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197" name="Google Shape;197;p1"/>
          <p:cNvSpPr txBox="1"/>
          <p:nvPr/>
        </p:nvSpPr>
        <p:spPr>
          <a:xfrm>
            <a:off x="2311134" y="3277873"/>
            <a:ext cx="7838052" cy="949940"/>
          </a:xfrm>
          <a:prstGeom prst="rect">
            <a:avLst/>
          </a:prstGeom>
          <a:noFill/>
          <a:ln>
            <a:noFill/>
          </a:ln>
        </p:spPr>
        <p:txBody>
          <a:bodyPr anchorCtr="0" anchor="t" bIns="0" lIns="0" spcFirstLastPara="1" rIns="0" wrap="square" tIns="0">
            <a:spAutoFit/>
          </a:bodyPr>
          <a:lstStyle/>
          <a:p>
            <a:pPr indent="0" lvl="0" marL="0" marR="0" rtl="0" algn="ctr">
              <a:lnSpc>
                <a:spcPct val="118499"/>
              </a:lnSpc>
              <a:spcBef>
                <a:spcPts val="0"/>
              </a:spcBef>
              <a:spcAft>
                <a:spcPts val="0"/>
              </a:spcAft>
              <a:buNone/>
            </a:pPr>
            <a:r>
              <a:rPr b="1" i="0" lang="es-ES" sz="4000" u="none" cap="none" strike="noStrike">
                <a:solidFill>
                  <a:srgbClr val="000000"/>
                </a:solidFill>
                <a:latin typeface="Cambria"/>
                <a:ea typeface="Cambria"/>
                <a:cs typeface="Cambria"/>
                <a:sym typeface="Cambria"/>
              </a:rPr>
              <a:t>Habilidades digitales - Módulo 3</a:t>
            </a:r>
            <a:endParaRPr/>
          </a:p>
          <a:p>
            <a:pPr indent="0" lvl="0" marL="0" marR="0" rtl="0" algn="ctr">
              <a:lnSpc>
                <a:spcPct val="88666"/>
              </a:lnSpc>
              <a:spcBef>
                <a:spcPts val="0"/>
              </a:spcBef>
              <a:spcAft>
                <a:spcPts val="0"/>
              </a:spcAft>
              <a:buNone/>
            </a:pPr>
            <a:r>
              <a:rPr b="0" i="0" lang="es-ES" sz="3000" u="none" cap="none" strike="noStrike">
                <a:solidFill>
                  <a:srgbClr val="000000"/>
                </a:solidFill>
                <a:latin typeface="Arimo"/>
                <a:ea typeface="Arimo"/>
                <a:cs typeface="Arimo"/>
                <a:sym typeface="Arimo"/>
              </a:rPr>
              <a:t>Seguridad</a:t>
            </a:r>
            <a:endParaRPr/>
          </a:p>
        </p:txBody>
      </p:sp>
      <p:sp>
        <p:nvSpPr>
          <p:cNvPr id="198" name="Google Shape;198;p1"/>
          <p:cNvSpPr txBox="1"/>
          <p:nvPr/>
        </p:nvSpPr>
        <p:spPr>
          <a:xfrm>
            <a:off x="2342169" y="1830320"/>
            <a:ext cx="7478061" cy="57535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None/>
            </a:pPr>
            <a:r>
              <a:rPr b="0" i="0" lang="es-ES" sz="2333" u="none" cap="none" strike="noStrike">
                <a:solidFill>
                  <a:srgbClr val="000000"/>
                </a:solidFill>
                <a:latin typeface="Arimo"/>
                <a:ea typeface="Arimo"/>
                <a:cs typeface="Arimo"/>
                <a:sym typeface="Arimo"/>
              </a:rPr>
              <a:t>La UE como hogar solidario para menores tutelados</a:t>
            </a:r>
            <a:endParaRPr/>
          </a:p>
          <a:p>
            <a:pPr indent="0" lvl="0" marL="0" marR="0" rtl="0" algn="ctr">
              <a:lnSpc>
                <a:spcPct val="119986"/>
              </a:lnSpc>
              <a:spcBef>
                <a:spcPts val="0"/>
              </a:spcBef>
              <a:spcAft>
                <a:spcPts val="0"/>
              </a:spcAft>
              <a:buNone/>
            </a:pPr>
            <a:r>
              <a:rPr b="0" i="0" lang="es-ES" sz="1466" u="none" cap="none" strike="noStrike">
                <a:solidFill>
                  <a:srgbClr val="000000"/>
                </a:solidFill>
                <a:latin typeface="Trebuchet MS"/>
                <a:ea typeface="Trebuchet MS"/>
                <a:cs typeface="Trebuchet MS"/>
                <a:sym typeface="Trebuchet MS"/>
              </a:rPr>
              <a:t>Proyecto Erasmus+ n.o 2023-2-IT03-KA220-YOU-000184370</a:t>
            </a:r>
            <a:endParaRPr/>
          </a:p>
        </p:txBody>
      </p:sp>
      <p:sp>
        <p:nvSpPr>
          <p:cNvPr id="199" name="Google Shape;199;p1"/>
          <p:cNvSpPr/>
          <p:nvPr/>
        </p:nvSpPr>
        <p:spPr>
          <a:xfrm>
            <a:off x="10527989" y="1137461"/>
            <a:ext cx="1327149" cy="1396999"/>
          </a:xfrm>
          <a:custGeom>
            <a:rect b="b" l="l" r="r" t="t"/>
            <a:pathLst>
              <a:path extrusionOk="0" h="2794000" w="2654300">
                <a:moveTo>
                  <a:pt x="0" y="0"/>
                </a:moveTo>
                <a:lnTo>
                  <a:pt x="2654300" y="0"/>
                </a:lnTo>
                <a:lnTo>
                  <a:pt x="2654300" y="2794000"/>
                </a:lnTo>
                <a:lnTo>
                  <a:pt x="0" y="2794000"/>
                </a:lnTo>
                <a:lnTo>
                  <a:pt x="0" y="0"/>
                </a:lnTo>
                <a:close/>
              </a:path>
            </a:pathLst>
          </a:custGeom>
          <a:blipFill rotWithShape="1">
            <a:blip r:embed="rId23">
              <a:alphaModFix/>
            </a:blip>
            <a:stretch>
              <a:fillRect b="0" l="-1945" r="-194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06" name="Google Shape;206;p2"/>
          <p:cNvSpPr/>
          <p:nvPr/>
        </p:nvSpPr>
        <p:spPr>
          <a:xfrm flipH="1">
            <a:off x="2" y="1"/>
            <a:ext cx="12191998" cy="1575955"/>
          </a:xfrm>
          <a:prstGeom prst="rect">
            <a:avLst/>
          </a:prstGeom>
          <a:gradFill>
            <a:gsLst>
              <a:gs pos="0">
                <a:srgbClr val="000000">
                  <a:alpha val="95686"/>
                </a:srgbClr>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07" name="Google Shape;207;p2"/>
          <p:cNvSpPr/>
          <p:nvPr/>
        </p:nvSpPr>
        <p:spPr>
          <a:xfrm flipH="1" rot="10800000">
            <a:off x="8128858" y="0"/>
            <a:ext cx="4063143" cy="1576412"/>
          </a:xfrm>
          <a:prstGeom prst="rect">
            <a:avLst/>
          </a:prstGeom>
          <a:gradFill>
            <a:gsLst>
              <a:gs pos="0">
                <a:srgbClr val="0A3041">
                  <a:alpha val="67843"/>
                </a:srgbClr>
              </a:gs>
              <a:gs pos="19000">
                <a:srgbClr val="0A3041">
                  <a:alpha val="67843"/>
                </a:srgbClr>
              </a:gs>
              <a:gs pos="100000">
                <a:srgbClr val="156082">
                  <a:alpha val="7882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08" name="Google Shape;208;p2"/>
          <p:cNvSpPr/>
          <p:nvPr/>
        </p:nvSpPr>
        <p:spPr>
          <a:xfrm rot="5400000">
            <a:off x="5307778" y="-5307778"/>
            <a:ext cx="1576446" cy="12192002"/>
          </a:xfrm>
          <a:prstGeom prst="rect">
            <a:avLst/>
          </a:prstGeom>
          <a:gradFill>
            <a:gsLst>
              <a:gs pos="0">
                <a:srgbClr val="156082">
                  <a:alpha val="0"/>
                </a:srgbClr>
              </a:gs>
              <a:gs pos="23000">
                <a:srgbClr val="156082">
                  <a:alpha val="0"/>
                </a:srgbClr>
              </a:gs>
              <a:gs pos="99000">
                <a:srgbClr val="000000">
                  <a:alpha val="73725"/>
                </a:srgbClr>
              </a:gs>
              <a:gs pos="100000">
                <a:srgbClr val="000000">
                  <a:alpha val="73725"/>
                </a:srgbClr>
              </a:gs>
            </a:gsLst>
            <a:lin ang="203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09" name="Google Shape;209;p2"/>
          <p:cNvSpPr txBox="1"/>
          <p:nvPr>
            <p:ph type="title"/>
          </p:nvPr>
        </p:nvSpPr>
        <p:spPr>
          <a:xfrm>
            <a:off x="1371598" y="348866"/>
            <a:ext cx="10044023" cy="8777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s-ES" sz="4000">
                <a:solidFill>
                  <a:srgbClr val="FFFFFF"/>
                </a:solidFill>
              </a:rPr>
              <a:t>En este módulo exploraremos: </a:t>
            </a:r>
            <a:endParaRPr/>
          </a:p>
        </p:txBody>
      </p:sp>
      <p:grpSp>
        <p:nvGrpSpPr>
          <p:cNvPr id="210" name="Google Shape;210;p2"/>
          <p:cNvGrpSpPr/>
          <p:nvPr/>
        </p:nvGrpSpPr>
        <p:grpSpPr>
          <a:xfrm>
            <a:off x="645639" y="2474475"/>
            <a:ext cx="10924663" cy="3469013"/>
            <a:chOff x="1582" y="361895"/>
            <a:chExt cx="10924663" cy="3469013"/>
          </a:xfrm>
        </p:grpSpPr>
        <p:sp>
          <p:nvSpPr>
            <p:cNvPr id="211" name="Google Shape;211;p2"/>
            <p:cNvSpPr/>
            <p:nvPr/>
          </p:nvSpPr>
          <p:spPr>
            <a:xfrm>
              <a:off x="1582" y="361895"/>
              <a:ext cx="1141382" cy="1141382"/>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
            <p:cNvSpPr/>
            <p:nvPr/>
          </p:nvSpPr>
          <p:spPr>
            <a:xfrm>
              <a:off x="1582" y="1652446"/>
              <a:ext cx="3261093" cy="48916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
            <p:cNvSpPr txBox="1"/>
            <p:nvPr/>
          </p:nvSpPr>
          <p:spPr>
            <a:xfrm>
              <a:off x="1582" y="1652446"/>
              <a:ext cx="3261093" cy="48916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Arial"/>
                <a:buNone/>
              </a:pPr>
              <a:r>
                <a:rPr b="1" i="0" lang="es-ES" sz="1500" u="none" cap="none" strike="noStrike">
                  <a:solidFill>
                    <a:schemeClr val="dk1"/>
                  </a:solidFill>
                  <a:latin typeface="Arial"/>
                  <a:ea typeface="Arial"/>
                  <a:cs typeface="Arial"/>
                  <a:sym typeface="Arial"/>
                </a:rPr>
                <a:t>Protección de privacidad y datos</a:t>
              </a:r>
              <a:endParaRPr b="0" i="0" sz="1500" u="none" cap="none" strike="noStrike">
                <a:solidFill>
                  <a:schemeClr val="dk1"/>
                </a:solidFill>
                <a:latin typeface="Arial"/>
                <a:ea typeface="Arial"/>
                <a:cs typeface="Arial"/>
                <a:sym typeface="Arial"/>
              </a:endParaRPr>
            </a:p>
          </p:txBody>
        </p:sp>
        <p:sp>
          <p:nvSpPr>
            <p:cNvPr id="214" name="Google Shape;214;p2"/>
            <p:cNvSpPr/>
            <p:nvPr/>
          </p:nvSpPr>
          <p:spPr>
            <a:xfrm>
              <a:off x="1582" y="2210990"/>
              <a:ext cx="3261093" cy="16199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
            <p:cNvSpPr txBox="1"/>
            <p:nvPr/>
          </p:nvSpPr>
          <p:spPr>
            <a:xfrm>
              <a:off x="1582" y="2210990"/>
              <a:ext cx="3261093" cy="161991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200"/>
                <a:buFont typeface="Arial"/>
                <a:buNone/>
              </a:pPr>
              <a:r>
                <a:rPr b="0" i="0" lang="es-ES" sz="1200" u="none" cap="none" strike="noStrike">
                  <a:solidFill>
                    <a:schemeClr val="dk1"/>
                  </a:solidFill>
                  <a:latin typeface="Arial"/>
                  <a:ea typeface="Arial"/>
                  <a:cs typeface="Arial"/>
                  <a:sym typeface="Arial"/>
                </a:rPr>
                <a:t>Comprender la importancia de la protección de la privacidad </a:t>
              </a:r>
              <a:endParaRPr/>
            </a:p>
            <a:p>
              <a:pPr indent="0" lvl="0" marL="0" marR="0" rtl="0" algn="l">
                <a:lnSpc>
                  <a:spcPct val="100000"/>
                </a:lnSpc>
                <a:spcBef>
                  <a:spcPts val="420"/>
                </a:spcBef>
                <a:spcAft>
                  <a:spcPts val="0"/>
                </a:spcAft>
                <a:buClr>
                  <a:schemeClr val="dk1"/>
                </a:buClr>
                <a:buSzPts val="1200"/>
                <a:buFont typeface="Arial"/>
                <a:buNone/>
              </a:pPr>
              <a:r>
                <a:rPr b="0" i="0" lang="es-ES" sz="1200" u="none" cap="none" strike="noStrike">
                  <a:solidFill>
                    <a:schemeClr val="dk1"/>
                  </a:solidFill>
                  <a:latin typeface="Arial"/>
                  <a:ea typeface="Arial"/>
                  <a:cs typeface="Arial"/>
                  <a:sym typeface="Arial"/>
                </a:rPr>
                <a:t>Comprender y gestionar la huella digital</a:t>
              </a:r>
              <a:endParaRPr b="0" i="0" sz="1200" u="none" cap="none" strike="noStrike">
                <a:solidFill>
                  <a:schemeClr val="dk1"/>
                </a:solidFill>
                <a:latin typeface="Arial"/>
                <a:ea typeface="Arial"/>
                <a:cs typeface="Arial"/>
                <a:sym typeface="Arial"/>
              </a:endParaRPr>
            </a:p>
          </p:txBody>
        </p:sp>
        <p:sp>
          <p:nvSpPr>
            <p:cNvPr id="216" name="Google Shape;216;p2"/>
            <p:cNvSpPr/>
            <p:nvPr/>
          </p:nvSpPr>
          <p:spPr>
            <a:xfrm>
              <a:off x="3833367" y="361895"/>
              <a:ext cx="1141382" cy="1141382"/>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
            <p:cNvSpPr/>
            <p:nvPr/>
          </p:nvSpPr>
          <p:spPr>
            <a:xfrm>
              <a:off x="3833367" y="1652446"/>
              <a:ext cx="3261093" cy="48916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
            <p:cNvSpPr txBox="1"/>
            <p:nvPr/>
          </p:nvSpPr>
          <p:spPr>
            <a:xfrm>
              <a:off x="3833367" y="1652446"/>
              <a:ext cx="3261093" cy="48916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Arial"/>
                <a:buNone/>
              </a:pPr>
              <a:r>
                <a:rPr b="1" i="0" lang="es-ES" sz="1500" u="none" cap="none" strike="noStrike">
                  <a:solidFill>
                    <a:schemeClr val="dk1"/>
                  </a:solidFill>
                  <a:latin typeface="Arial"/>
                  <a:ea typeface="Arial"/>
                  <a:cs typeface="Arial"/>
                  <a:sym typeface="Arial"/>
                </a:rPr>
                <a:t>Estrategias de protección de la privacidad</a:t>
              </a:r>
              <a:endParaRPr b="0" i="0" sz="1500" u="none" cap="none" strike="noStrike">
                <a:solidFill>
                  <a:schemeClr val="dk1"/>
                </a:solidFill>
                <a:latin typeface="Arial"/>
                <a:ea typeface="Arial"/>
                <a:cs typeface="Arial"/>
                <a:sym typeface="Arial"/>
              </a:endParaRPr>
            </a:p>
          </p:txBody>
        </p:sp>
        <p:sp>
          <p:nvSpPr>
            <p:cNvPr id="219" name="Google Shape;219;p2"/>
            <p:cNvSpPr/>
            <p:nvPr/>
          </p:nvSpPr>
          <p:spPr>
            <a:xfrm>
              <a:off x="3833367" y="2210990"/>
              <a:ext cx="3261093" cy="16199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
            <p:cNvSpPr txBox="1"/>
            <p:nvPr/>
          </p:nvSpPr>
          <p:spPr>
            <a:xfrm>
              <a:off x="3833367" y="2210990"/>
              <a:ext cx="3261093" cy="161991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200"/>
                <a:buFont typeface="Arial"/>
                <a:buNone/>
              </a:pPr>
              <a:r>
                <a:rPr b="0" i="0" lang="es-ES" sz="1200" u="none" cap="none" strike="noStrike">
                  <a:solidFill>
                    <a:schemeClr val="dk1"/>
                  </a:solidFill>
                  <a:latin typeface="Arial"/>
                  <a:ea typeface="Arial"/>
                  <a:cs typeface="Arial"/>
                  <a:sym typeface="Arial"/>
                </a:rPr>
                <a:t>Prácticas seguras en línea (</a:t>
              </a:r>
              <a:r>
                <a:rPr b="0" i="1" lang="es-ES" sz="1200" u="none" cap="none" strike="noStrike">
                  <a:solidFill>
                    <a:schemeClr val="dk1"/>
                  </a:solidFill>
                  <a:latin typeface="Arial"/>
                  <a:ea typeface="Arial"/>
                  <a:cs typeface="Arial"/>
                  <a:sym typeface="Arial"/>
                </a:rPr>
                <a:t>phishing</a:t>
              </a:r>
              <a:r>
                <a:rPr b="0" i="0" lang="es-ES" sz="1200" u="none" cap="none" strike="noStrike">
                  <a:solidFill>
                    <a:schemeClr val="dk1"/>
                  </a:solidFill>
                  <a:latin typeface="Arial"/>
                  <a:ea typeface="Arial"/>
                  <a:cs typeface="Arial"/>
                  <a:sym typeface="Arial"/>
                </a:rPr>
                <a:t>, estafas, acoso, configuración de privacidad en redes sociales)</a:t>
              </a:r>
              <a:endParaRPr b="0" i="0" sz="1200" u="none" cap="none" strike="noStrike">
                <a:solidFill>
                  <a:schemeClr val="dk1"/>
                </a:solidFill>
                <a:latin typeface="Arial"/>
                <a:ea typeface="Arial"/>
                <a:cs typeface="Arial"/>
                <a:sym typeface="Arial"/>
              </a:endParaRPr>
            </a:p>
          </p:txBody>
        </p:sp>
        <p:sp>
          <p:nvSpPr>
            <p:cNvPr id="221" name="Google Shape;221;p2"/>
            <p:cNvSpPr/>
            <p:nvPr/>
          </p:nvSpPr>
          <p:spPr>
            <a:xfrm>
              <a:off x="7665152" y="361895"/>
              <a:ext cx="1141382" cy="1141382"/>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
            <p:cNvSpPr/>
            <p:nvPr/>
          </p:nvSpPr>
          <p:spPr>
            <a:xfrm>
              <a:off x="7665152" y="1652446"/>
              <a:ext cx="3261093" cy="48916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
            <p:cNvSpPr txBox="1"/>
            <p:nvPr/>
          </p:nvSpPr>
          <p:spPr>
            <a:xfrm>
              <a:off x="7665152" y="1652446"/>
              <a:ext cx="3261093" cy="48916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Arial"/>
                <a:buNone/>
              </a:pPr>
              <a:r>
                <a:rPr b="1" i="0" lang="es-ES" sz="1500" u="none" cap="none" strike="noStrike">
                  <a:solidFill>
                    <a:schemeClr val="dk1"/>
                  </a:solidFill>
                  <a:latin typeface="Arial"/>
                  <a:ea typeface="Arial"/>
                  <a:cs typeface="Arial"/>
                  <a:sym typeface="Arial"/>
                </a:rPr>
                <a:t>El impacto de las nuevas tecnologías en el bienestar</a:t>
              </a:r>
              <a:endParaRPr b="0" i="0" sz="1500" u="none" cap="none" strike="noStrike">
                <a:solidFill>
                  <a:schemeClr val="dk1"/>
                </a:solidFill>
                <a:latin typeface="Arial"/>
                <a:ea typeface="Arial"/>
                <a:cs typeface="Arial"/>
                <a:sym typeface="Arial"/>
              </a:endParaRPr>
            </a:p>
          </p:txBody>
        </p:sp>
        <p:sp>
          <p:nvSpPr>
            <p:cNvPr id="224" name="Google Shape;224;p2"/>
            <p:cNvSpPr/>
            <p:nvPr/>
          </p:nvSpPr>
          <p:spPr>
            <a:xfrm>
              <a:off x="7665152" y="2210990"/>
              <a:ext cx="3261093" cy="16199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
            <p:cNvSpPr txBox="1"/>
            <p:nvPr/>
          </p:nvSpPr>
          <p:spPr>
            <a:xfrm>
              <a:off x="7665152" y="2210990"/>
              <a:ext cx="3261093" cy="161991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200"/>
                <a:buFont typeface="Arial"/>
                <a:buNone/>
              </a:pPr>
              <a:r>
                <a:rPr b="0" i="0" lang="es-ES" sz="1200" u="none" cap="none" strike="noStrike">
                  <a:solidFill>
                    <a:schemeClr val="dk1"/>
                  </a:solidFill>
                  <a:latin typeface="Arial"/>
                  <a:ea typeface="Arial"/>
                  <a:cs typeface="Arial"/>
                  <a:sym typeface="Arial"/>
                </a:rPr>
                <a:t>Debate sobre los posibles riesgos y beneficios del uso de la tecnología </a:t>
              </a:r>
              <a:endParaRPr/>
            </a:p>
            <a:p>
              <a:pPr indent="0" lvl="0" marL="0" marR="0" rtl="0" algn="l">
                <a:lnSpc>
                  <a:spcPct val="100000"/>
                </a:lnSpc>
                <a:spcBef>
                  <a:spcPts val="420"/>
                </a:spcBef>
                <a:spcAft>
                  <a:spcPts val="0"/>
                </a:spcAft>
                <a:buClr>
                  <a:schemeClr val="dk1"/>
                </a:buClr>
                <a:buSzPts val="1200"/>
                <a:buFont typeface="Arial"/>
                <a:buNone/>
              </a:pPr>
              <a:r>
                <a:rPr b="0" i="0" lang="es-ES" sz="1200" u="none" cap="none" strike="noStrike">
                  <a:solidFill>
                    <a:schemeClr val="dk1"/>
                  </a:solidFill>
                  <a:latin typeface="Arial"/>
                  <a:ea typeface="Arial"/>
                  <a:cs typeface="Arial"/>
                  <a:sym typeface="Arial"/>
                </a:rPr>
                <a:t>Impacto de las redes sociales, la conectividad constante y el tiempo frente a la pantalla en la salud mental.</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420"/>
                </a:spcBef>
                <a:spcAft>
                  <a:spcPts val="0"/>
                </a:spcAft>
                <a:buClr>
                  <a:schemeClr val="dk1"/>
                </a:buClr>
                <a:buSzPts val="1200"/>
                <a:buFont typeface="Arial"/>
                <a:buNone/>
              </a:pPr>
              <a:r>
                <a:rPr b="0" i="0" lang="es-ES" sz="1200" u="none" cap="none" strike="noStrike">
                  <a:solidFill>
                    <a:schemeClr val="dk1"/>
                  </a:solidFill>
                  <a:latin typeface="Arial"/>
                  <a:ea typeface="Arial"/>
                  <a:cs typeface="Arial"/>
                  <a:sym typeface="Arial"/>
                </a:rPr>
                <a:t>Estrategias para mantener el bienestar digital (equilibrio con el uso de la tecnología, prácticas de desintoxicación digital)</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3"/>
          <p:cNvSpPr/>
          <p:nvPr/>
        </p:nvSpPr>
        <p:spPr>
          <a:xfrm>
            <a:off x="0" y="2"/>
            <a:ext cx="12192000" cy="68579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2" name="Google Shape;232;p3"/>
          <p:cNvSpPr/>
          <p:nvPr/>
        </p:nvSpPr>
        <p:spPr>
          <a:xfrm flipH="1" rot="5400000">
            <a:off x="-1417539" y="1417538"/>
            <a:ext cx="6875818" cy="4040744"/>
          </a:xfrm>
          <a:prstGeom prst="rect">
            <a:avLst/>
          </a:prstGeom>
          <a:gradFill>
            <a:gsLst>
              <a:gs pos="0">
                <a:srgbClr val="000000"/>
              </a:gs>
              <a:gs pos="11000">
                <a:srgbClr val="000000"/>
              </a:gs>
              <a:gs pos="100000">
                <a:srgbClr val="0F4861"/>
              </a:gs>
            </a:gsLst>
            <a:lin ang="18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3" name="Google Shape;233;p3"/>
          <p:cNvSpPr/>
          <p:nvPr/>
        </p:nvSpPr>
        <p:spPr>
          <a:xfrm rot="-5400000">
            <a:off x="-159565" y="2659404"/>
            <a:ext cx="4355594" cy="4040742"/>
          </a:xfrm>
          <a:prstGeom prst="rect">
            <a:avLst/>
          </a:prstGeom>
          <a:gradFill>
            <a:gsLst>
              <a:gs pos="0">
                <a:srgbClr val="156082">
                  <a:alpha val="49803"/>
                </a:srgbClr>
              </a:gs>
              <a:gs pos="100000">
                <a:srgbClr val="0A3041">
                  <a:alpha val="0"/>
                </a:srgbClr>
              </a:gs>
            </a:gsLst>
            <a:lin ang="11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Digital padlock art" id="234" name="Google Shape;234;p3"/>
          <p:cNvPicPr preferRelativeResize="0"/>
          <p:nvPr/>
        </p:nvPicPr>
        <p:blipFill rotWithShape="1">
          <a:blip r:embed="rId3">
            <a:alphaModFix/>
          </a:blip>
          <a:srcRect b="0" l="0" r="12771" t="0"/>
          <a:stretch/>
        </p:blipFill>
        <p:spPr>
          <a:xfrm>
            <a:off x="4038599" y="10"/>
            <a:ext cx="8160026" cy="6875809"/>
          </a:xfrm>
          <a:prstGeom prst="rect">
            <a:avLst/>
          </a:prstGeom>
          <a:noFill/>
          <a:ln>
            <a:noFill/>
          </a:ln>
        </p:spPr>
      </p:pic>
      <p:sp>
        <p:nvSpPr>
          <p:cNvPr id="235" name="Google Shape;235;p3"/>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882"/>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6" name="Google Shape;236;p3"/>
          <p:cNvSpPr txBox="1"/>
          <p:nvPr>
            <p:ph type="title"/>
          </p:nvPr>
        </p:nvSpPr>
        <p:spPr>
          <a:xfrm>
            <a:off x="534473" y="2950387"/>
            <a:ext cx="3052293" cy="3531403"/>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s-ES" sz="4000">
                <a:solidFill>
                  <a:srgbClr val="FFFFFF"/>
                </a:solidFill>
              </a:rPr>
              <a:t>Protección de privacidad y datos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sp>
        <p:nvSpPr>
          <p:cNvPr id="242" name="Google Shape;242;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43" name="Google Shape;243;p4"/>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44" name="Google Shape;244;p4"/>
          <p:cNvSpPr txBox="1"/>
          <p:nvPr>
            <p:ph type="title"/>
          </p:nvPr>
        </p:nvSpPr>
        <p:spPr>
          <a:xfrm>
            <a:off x="6094105" y="802955"/>
            <a:ext cx="4977976" cy="14540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300"/>
              <a:buFont typeface="Play"/>
              <a:buNone/>
            </a:pPr>
            <a:r>
              <a:rPr lang="es-ES" sz="3300">
                <a:solidFill>
                  <a:schemeClr val="dk2"/>
                </a:solidFill>
              </a:rPr>
              <a:t>¿Por qué es importante la protección de la información personal?</a:t>
            </a:r>
            <a:endParaRPr/>
          </a:p>
        </p:txBody>
      </p:sp>
      <p:pic>
        <p:nvPicPr>
          <p:cNvPr descr="Employee Badge" id="245" name="Google Shape;245;p4"/>
          <p:cNvPicPr preferRelativeResize="0"/>
          <p:nvPr/>
        </p:nvPicPr>
        <p:blipFill rotWithShape="1">
          <a:blip r:embed="rId3">
            <a:alphaModFix/>
          </a:blip>
          <a:srcRect b="0" l="0" r="0" t="0"/>
          <a:stretch/>
        </p:blipFill>
        <p:spPr>
          <a:xfrm>
            <a:off x="686951" y="1793846"/>
            <a:ext cx="3620021" cy="3620021"/>
          </a:xfrm>
          <a:prstGeom prst="rect">
            <a:avLst/>
          </a:prstGeom>
          <a:noFill/>
          <a:ln>
            <a:noFill/>
          </a:ln>
        </p:spPr>
      </p:pic>
      <p:sp>
        <p:nvSpPr>
          <p:cNvPr id="246" name="Google Shape;246;p4"/>
          <p:cNvSpPr txBox="1"/>
          <p:nvPr>
            <p:ph idx="1" type="body"/>
          </p:nvPr>
        </p:nvSpPr>
        <p:spPr>
          <a:xfrm>
            <a:off x="6090574" y="2421682"/>
            <a:ext cx="4977578" cy="3639289"/>
          </a:xfrm>
          <a:prstGeom prst="rect">
            <a:avLst/>
          </a:prstGeom>
          <a:noFill/>
          <a:ln>
            <a:noFill/>
          </a:ln>
        </p:spPr>
        <p:txBody>
          <a:bodyPr anchorCtr="0" anchor="ctr"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2"/>
              </a:buClr>
              <a:buSzPts val="1500"/>
              <a:buFont typeface="Play"/>
              <a:buAutoNum type="arabicPeriod"/>
            </a:pPr>
            <a:r>
              <a:rPr b="1" lang="es-ES" sz="1500">
                <a:solidFill>
                  <a:schemeClr val="dk2"/>
                </a:solidFill>
              </a:rPr>
              <a:t>Protección de la privacidad: </a:t>
            </a:r>
            <a:r>
              <a:rPr lang="es-ES" sz="1500">
                <a:solidFill>
                  <a:schemeClr val="dk2"/>
                </a:solidFill>
              </a:rPr>
              <a:t>información personal (direcciones, números de teléfono y cuentas de redes sociales). Si esta información cae en manos equivocadas, puede provocar una pérdida de privacidad y un posible uso indebido.</a:t>
            </a:r>
            <a:endParaRPr/>
          </a:p>
          <a:p>
            <a:pPr indent="-228600" lvl="0" marL="228600" rtl="0" algn="l">
              <a:lnSpc>
                <a:spcPct val="90000"/>
              </a:lnSpc>
              <a:spcBef>
                <a:spcPts val="1000"/>
              </a:spcBef>
              <a:spcAft>
                <a:spcPts val="0"/>
              </a:spcAft>
              <a:buClr>
                <a:schemeClr val="dk2"/>
              </a:buClr>
              <a:buSzPts val="1500"/>
              <a:buFont typeface="Play"/>
              <a:buAutoNum type="arabicPeriod"/>
            </a:pPr>
            <a:r>
              <a:rPr b="1" lang="es-ES" sz="1500">
                <a:solidFill>
                  <a:schemeClr val="dk2"/>
                </a:solidFill>
              </a:rPr>
              <a:t>Prevención del robo de identidad: </a:t>
            </a:r>
            <a:r>
              <a:rPr lang="es-ES" sz="1500">
                <a:solidFill>
                  <a:schemeClr val="dk2"/>
                </a:solidFill>
              </a:rPr>
              <a:t>los ladrones de identidad pueden usar tu información personal para cometer fraude, abrir cuentas o contraer deudas en tu nombre.</a:t>
            </a:r>
            <a:endParaRPr/>
          </a:p>
          <a:p>
            <a:pPr indent="-228600" lvl="0" marL="228600" rtl="0" algn="l">
              <a:lnSpc>
                <a:spcPct val="90000"/>
              </a:lnSpc>
              <a:spcBef>
                <a:spcPts val="1000"/>
              </a:spcBef>
              <a:spcAft>
                <a:spcPts val="0"/>
              </a:spcAft>
              <a:buClr>
                <a:schemeClr val="dk2"/>
              </a:buClr>
              <a:buSzPts val="1500"/>
              <a:buFont typeface="Play"/>
              <a:buAutoNum type="arabicPeriod"/>
            </a:pPr>
            <a:r>
              <a:rPr b="1" lang="es-ES" sz="1500">
                <a:solidFill>
                  <a:schemeClr val="dk2"/>
                </a:solidFill>
              </a:rPr>
              <a:t>Seguridad en línea: </a:t>
            </a:r>
            <a:r>
              <a:rPr lang="es-ES" sz="1500">
                <a:solidFill>
                  <a:schemeClr val="dk2"/>
                </a:solidFill>
              </a:rPr>
              <a:t>compartir información personal en línea puede hacerte vulnerable al acoso cibernético, acosadores en línea y estafas. </a:t>
            </a:r>
            <a:endParaRPr/>
          </a:p>
          <a:p>
            <a:pPr indent="-228600" lvl="0" marL="228600" rtl="0" algn="l">
              <a:lnSpc>
                <a:spcPct val="90000"/>
              </a:lnSpc>
              <a:spcBef>
                <a:spcPts val="1000"/>
              </a:spcBef>
              <a:spcAft>
                <a:spcPts val="0"/>
              </a:spcAft>
              <a:buClr>
                <a:schemeClr val="dk2"/>
              </a:buClr>
              <a:buSzPts val="1500"/>
              <a:buFont typeface="Play"/>
              <a:buAutoNum type="arabicPeriod"/>
            </a:pPr>
            <a:r>
              <a:rPr b="1" lang="es-ES" sz="1500">
                <a:solidFill>
                  <a:schemeClr val="dk2"/>
                </a:solidFill>
              </a:rPr>
              <a:t>Implicaciones futuras: </a:t>
            </a:r>
            <a:r>
              <a:rPr lang="es-ES" sz="1500">
                <a:solidFill>
                  <a:schemeClr val="dk2"/>
                </a:solidFill>
              </a:rPr>
              <a:t>La información compartida en línea puede permanecer accesible durante años. Las publicaciones vergonzosas o inapropiadas pueden afectar a futuras oportunidades, como la admisión a la universidad o las perspectivas laborales.</a:t>
            </a:r>
            <a:endParaRPr/>
          </a:p>
        </p:txBody>
      </p:sp>
      <p:grpSp>
        <p:nvGrpSpPr>
          <p:cNvPr id="247" name="Google Shape;247;p4"/>
          <p:cNvGrpSpPr/>
          <p:nvPr/>
        </p:nvGrpSpPr>
        <p:grpSpPr>
          <a:xfrm flipH="1">
            <a:off x="2635" y="52996"/>
            <a:ext cx="5928607" cy="6805005"/>
            <a:chOff x="6095999" y="52996"/>
            <a:chExt cx="6093363" cy="6805005"/>
          </a:xfrm>
        </p:grpSpPr>
        <p:sp>
          <p:nvSpPr>
            <p:cNvPr id="248" name="Google Shape;248;p4"/>
            <p:cNvSpPr/>
            <p:nvPr/>
          </p:nvSpPr>
          <p:spPr>
            <a:xfrm>
              <a:off x="6096001" y="52996"/>
              <a:ext cx="6093361" cy="6805003"/>
            </a:xfrm>
            <a:custGeom>
              <a:rect b="b" l="l" r="r" t="t"/>
              <a:pathLst>
                <a:path extrusionOk="0" h="6578438" w="5890489">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49" name="Google Shape;249;p4"/>
            <p:cNvSpPr/>
            <p:nvPr/>
          </p:nvSpPr>
          <p:spPr>
            <a:xfrm>
              <a:off x="6095999" y="52997"/>
              <a:ext cx="6093363" cy="6805004"/>
            </a:xfrm>
            <a:custGeom>
              <a:rect b="b" l="l" r="r" t="t"/>
              <a:pathLst>
                <a:path extrusionOk="0" h="6578439" w="5890491">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0" name="Google Shape;250;p4"/>
            <p:cNvSpPr/>
            <p:nvPr/>
          </p:nvSpPr>
          <p:spPr>
            <a:xfrm>
              <a:off x="6096000" y="52997"/>
              <a:ext cx="6093362" cy="6805004"/>
            </a:xfrm>
            <a:custGeom>
              <a:rect b="b" l="l" r="r" t="t"/>
              <a:pathLst>
                <a:path extrusionOk="0" h="6578439" w="5890490">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5" name="Shape 255"/>
        <p:cNvGrpSpPr/>
        <p:nvPr/>
      </p:nvGrpSpPr>
      <p:grpSpPr>
        <a:xfrm>
          <a:off x="0" y="0"/>
          <a:ext cx="0" cy="0"/>
          <a:chOff x="0" y="0"/>
          <a:chExt cx="0" cy="0"/>
        </a:xfrm>
      </p:grpSpPr>
      <p:sp>
        <p:nvSpPr>
          <p:cNvPr id="256" name="Google Shape;25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Padlock on computer motherboard" id="257" name="Google Shape;257;p5"/>
          <p:cNvPicPr preferRelativeResize="0"/>
          <p:nvPr/>
        </p:nvPicPr>
        <p:blipFill rotWithShape="1">
          <a:blip r:embed="rId3">
            <a:alphaModFix/>
          </a:blip>
          <a:srcRect b="-1" l="8690" r="32043" t="0"/>
          <a:stretch/>
        </p:blipFill>
        <p:spPr>
          <a:xfrm>
            <a:off x="6103027" y="10"/>
            <a:ext cx="6088971" cy="6857990"/>
          </a:xfrm>
          <a:prstGeom prst="rect">
            <a:avLst/>
          </a:prstGeom>
          <a:noFill/>
          <a:ln>
            <a:noFill/>
          </a:ln>
        </p:spPr>
      </p:pic>
      <p:sp>
        <p:nvSpPr>
          <p:cNvPr id="258" name="Google Shape;258;p5"/>
          <p:cNvSpPr/>
          <p:nvPr/>
        </p:nvSpPr>
        <p:spPr>
          <a:xfrm>
            <a:off x="0" y="0"/>
            <a:ext cx="6103025" cy="6858000"/>
          </a:xfrm>
          <a:prstGeom prst="rect">
            <a:avLst/>
          </a:prstGeom>
          <a:solidFill>
            <a:schemeClr val="lt1"/>
          </a:solidFill>
          <a:ln>
            <a:noFill/>
          </a:ln>
          <a:effectLst>
            <a:outerShdw blurRad="889000" sx="90000" rotWithShape="0" algn="t" dir="21540000" dist="406400" sy="90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9" name="Google Shape;259;p5"/>
          <p:cNvSpPr/>
          <p:nvPr/>
        </p:nvSpPr>
        <p:spPr>
          <a:xfrm>
            <a:off x="0" y="0"/>
            <a:ext cx="6103025" cy="2285995"/>
          </a:xfrm>
          <a:prstGeom prst="rect">
            <a:avLst/>
          </a:prstGeom>
          <a:solidFill>
            <a:schemeClr val="lt1"/>
          </a:solidFill>
          <a:ln>
            <a:noFill/>
          </a:ln>
          <a:effectLst>
            <a:outerShdw blurRad="254000" sx="92000" rotWithShape="0" algn="t" dir="5460000" dist="127000" sy="920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0" name="Google Shape;260;p5"/>
          <p:cNvSpPr txBox="1"/>
          <p:nvPr>
            <p:ph type="title"/>
          </p:nvPr>
        </p:nvSpPr>
        <p:spPr>
          <a:xfrm>
            <a:off x="761801" y="328512"/>
            <a:ext cx="4778387" cy="16289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Pero no tengo nada que ocultar...</a:t>
            </a:r>
            <a:endParaRPr/>
          </a:p>
        </p:txBody>
      </p:sp>
      <p:sp>
        <p:nvSpPr>
          <p:cNvPr id="261" name="Google Shape;261;p5"/>
          <p:cNvSpPr txBox="1"/>
          <p:nvPr>
            <p:ph idx="1" type="body"/>
          </p:nvPr>
        </p:nvSpPr>
        <p:spPr>
          <a:xfrm>
            <a:off x="761801" y="2884929"/>
            <a:ext cx="4659756" cy="337413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700"/>
              <a:buNone/>
            </a:pPr>
            <a:r>
              <a:rPr lang="es-ES" sz="1700"/>
              <a:t>Proteger tu información personal no se trata de esconderte sino de tener la autonomía y libertad de tomar tus propias decisiones.</a:t>
            </a:r>
            <a:endParaRPr/>
          </a:p>
          <a:p>
            <a:pPr indent="0" lvl="0" marL="0" rtl="0" algn="l">
              <a:lnSpc>
                <a:spcPct val="90000"/>
              </a:lnSpc>
              <a:spcBef>
                <a:spcPts val="1000"/>
              </a:spcBef>
              <a:spcAft>
                <a:spcPts val="0"/>
              </a:spcAft>
              <a:buClr>
                <a:schemeClr val="dk1"/>
              </a:buClr>
              <a:buSzPts val="1700"/>
              <a:buNone/>
            </a:pPr>
            <a:r>
              <a:rPr lang="es-ES" sz="1700"/>
              <a:t>Y:</a:t>
            </a:r>
            <a:endParaRPr/>
          </a:p>
          <a:p>
            <a:pPr indent="0" lvl="0" marL="0" rtl="0" algn="l">
              <a:lnSpc>
                <a:spcPct val="90000"/>
              </a:lnSpc>
              <a:spcBef>
                <a:spcPts val="1000"/>
              </a:spcBef>
              <a:spcAft>
                <a:spcPts val="0"/>
              </a:spcAft>
              <a:buClr>
                <a:schemeClr val="dk1"/>
              </a:buClr>
              <a:buSzPts val="1700"/>
              <a:buNone/>
            </a:pPr>
            <a:r>
              <a:rPr lang="es-ES" sz="1700"/>
              <a:t>Necesitas protegerte de amenazas que aún no existen</a:t>
            </a:r>
            <a:endParaRPr/>
          </a:p>
          <a:p>
            <a:pPr indent="-228600" lvl="0" marL="228600" rtl="0" algn="l">
              <a:lnSpc>
                <a:spcPct val="90000"/>
              </a:lnSpc>
              <a:spcBef>
                <a:spcPts val="1000"/>
              </a:spcBef>
              <a:spcAft>
                <a:spcPts val="0"/>
              </a:spcAft>
              <a:buClr>
                <a:schemeClr val="dk1"/>
              </a:buClr>
              <a:buSzPts val="1700"/>
              <a:buChar char="•"/>
            </a:pPr>
            <a:r>
              <a:rPr lang="es-ES" sz="1700"/>
              <a:t>Nunca se sabe qué combinación de información personal y nuevas tecnologías dan lugar a futuras amenazas. Para prepararte para estos ataques desconocidos a tus datos, lo único que puedes hacer es hacerlos menos accesibles.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6" name="Shape 266"/>
        <p:cNvGrpSpPr/>
        <p:nvPr/>
      </p:nvGrpSpPr>
      <p:grpSpPr>
        <a:xfrm>
          <a:off x="0" y="0"/>
          <a:ext cx="0" cy="0"/>
          <a:chOff x="0" y="0"/>
          <a:chExt cx="0" cy="0"/>
        </a:xfrm>
      </p:grpSpPr>
      <p:sp>
        <p:nvSpPr>
          <p:cNvPr id="267" name="Google Shape;267;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8" name="Google Shape;268;p6"/>
          <p:cNvSpPr/>
          <p:nvPr/>
        </p:nvSpPr>
        <p:spPr>
          <a:xfrm>
            <a:off x="1" y="-7854"/>
            <a:ext cx="12192000" cy="6865854"/>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9" name="Google Shape;269;p6"/>
          <p:cNvSpPr txBox="1"/>
          <p:nvPr>
            <p:ph type="title"/>
          </p:nvPr>
        </p:nvSpPr>
        <p:spPr>
          <a:xfrm>
            <a:off x="4572001" y="601744"/>
            <a:ext cx="6781800" cy="133869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¿Cuál es tu huella digital? </a:t>
            </a:r>
            <a:endParaRPr/>
          </a:p>
        </p:txBody>
      </p:sp>
      <p:pic>
        <p:nvPicPr>
          <p:cNvPr descr="A star cluster in the night sky" id="270" name="Google Shape;270;p6"/>
          <p:cNvPicPr preferRelativeResize="0"/>
          <p:nvPr/>
        </p:nvPicPr>
        <p:blipFill rotWithShape="1">
          <a:blip r:embed="rId3">
            <a:alphaModFix/>
          </a:blip>
          <a:srcRect b="-1" l="9052" r="54402" t="0"/>
          <a:stretch/>
        </p:blipFill>
        <p:spPr>
          <a:xfrm>
            <a:off x="20" y="10"/>
            <a:ext cx="3754739" cy="6857990"/>
          </a:xfrm>
          <a:custGeom>
            <a:rect b="b" l="l" r="r" t="t"/>
            <a:pathLst>
              <a:path extrusionOk="0" h="6858000" w="3754759">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271" name="Google Shape;271;p6"/>
          <p:cNvSpPr txBox="1"/>
          <p:nvPr>
            <p:ph idx="1" type="body"/>
          </p:nvPr>
        </p:nvSpPr>
        <p:spPr>
          <a:xfrm>
            <a:off x="4572001" y="2201958"/>
            <a:ext cx="6781800" cy="390073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b="1" lang="es-ES" sz="1700"/>
              <a:t>Dejamos huellas en la arena cuando caminamos. De manera similar, dejamos huellas digitales cuando hacemos algo en línea. </a:t>
            </a:r>
            <a:endParaRPr/>
          </a:p>
          <a:p>
            <a:pPr indent="-228600" lvl="0" marL="228600" rtl="0" algn="l">
              <a:lnSpc>
                <a:spcPct val="90000"/>
              </a:lnSpc>
              <a:spcBef>
                <a:spcPts val="1000"/>
              </a:spcBef>
              <a:spcAft>
                <a:spcPts val="0"/>
              </a:spcAft>
              <a:buClr>
                <a:schemeClr val="dk1"/>
              </a:buClr>
              <a:buSzPts val="1700"/>
              <a:buChar char="•"/>
            </a:pPr>
            <a:r>
              <a:rPr b="1" lang="es-ES" sz="1700"/>
              <a:t>Mira el siguiente video:</a:t>
            </a:r>
            <a:endParaRPr/>
          </a:p>
          <a:p>
            <a:pPr indent="0" lvl="0" marL="0" rtl="0" algn="l">
              <a:lnSpc>
                <a:spcPct val="90000"/>
              </a:lnSpc>
              <a:spcBef>
                <a:spcPts val="1000"/>
              </a:spcBef>
              <a:spcAft>
                <a:spcPts val="0"/>
              </a:spcAft>
              <a:buClr>
                <a:schemeClr val="dk1"/>
              </a:buClr>
              <a:buSzPts val="1700"/>
              <a:buNone/>
            </a:pPr>
            <a:r>
              <a:rPr b="1" lang="es-ES" sz="1700" u="sng">
                <a:solidFill>
                  <a:schemeClr val="hlink"/>
                </a:solidFill>
                <a:hlinkClick r:id="rId4"/>
              </a:rPr>
              <a:t>https://www.youtube.com/watch?v=7bRZdUtmH8k</a:t>
            </a:r>
            <a:r>
              <a:rPr b="1" lang="es-ES" sz="1700"/>
              <a:t> </a:t>
            </a:r>
            <a:endParaRPr/>
          </a:p>
          <a:p>
            <a:pPr indent="0" lvl="0" marL="0" rtl="0" algn="l">
              <a:lnSpc>
                <a:spcPct val="90000"/>
              </a:lnSpc>
              <a:spcBef>
                <a:spcPts val="1000"/>
              </a:spcBef>
              <a:spcAft>
                <a:spcPts val="0"/>
              </a:spcAft>
              <a:buClr>
                <a:schemeClr val="dk1"/>
              </a:buClr>
              <a:buSzPts val="1700"/>
              <a:buNone/>
            </a:pPr>
            <a:r>
              <a:t/>
            </a:r>
            <a:endParaRPr b="1" sz="1700"/>
          </a:p>
          <a:p>
            <a:pPr indent="0" lvl="0" marL="0" rtl="0" algn="l">
              <a:lnSpc>
                <a:spcPct val="90000"/>
              </a:lnSpc>
              <a:spcBef>
                <a:spcPts val="1000"/>
              </a:spcBef>
              <a:spcAft>
                <a:spcPts val="0"/>
              </a:spcAft>
              <a:buClr>
                <a:schemeClr val="dk1"/>
              </a:buClr>
              <a:buSzPts val="1700"/>
              <a:buNone/>
            </a:pPr>
            <a:r>
              <a:t/>
            </a:r>
            <a:endParaRPr b="1" sz="1700"/>
          </a:p>
          <a:p>
            <a:pPr indent="0" lvl="0" marL="0" rtl="0" algn="l">
              <a:lnSpc>
                <a:spcPct val="90000"/>
              </a:lnSpc>
              <a:spcBef>
                <a:spcPts val="1000"/>
              </a:spcBef>
              <a:spcAft>
                <a:spcPts val="0"/>
              </a:spcAft>
              <a:buClr>
                <a:schemeClr val="dk1"/>
              </a:buClr>
              <a:buSzPts val="1700"/>
              <a:buNone/>
            </a:pPr>
            <a:r>
              <a:rPr b="1" lang="es-ES" sz="1700"/>
              <a:t>¿Por qué debería importarte? </a:t>
            </a:r>
            <a:endParaRPr/>
          </a:p>
          <a:p>
            <a:pPr indent="-228600" lvl="0" marL="228600" rtl="0" algn="l">
              <a:lnSpc>
                <a:spcPct val="90000"/>
              </a:lnSpc>
              <a:spcBef>
                <a:spcPts val="1000"/>
              </a:spcBef>
              <a:spcAft>
                <a:spcPts val="0"/>
              </a:spcAft>
              <a:buClr>
                <a:schemeClr val="dk1"/>
              </a:buClr>
              <a:buSzPts val="1700"/>
              <a:buChar char="•"/>
            </a:pPr>
            <a:r>
              <a:rPr b="1" lang="es-ES" sz="1700"/>
              <a:t>Porque todo lo que buscas, navegas, envías, escribes, subes, haces clic, pones </a:t>
            </a:r>
            <a:r>
              <a:rPr lang="es-ES" sz="1800"/>
              <a:t>«</a:t>
            </a:r>
            <a:r>
              <a:rPr b="1" lang="es-ES" sz="1700"/>
              <a:t>me gusta</a:t>
            </a:r>
            <a:r>
              <a:rPr lang="es-ES" sz="1800"/>
              <a:t>»</a:t>
            </a:r>
            <a:r>
              <a:rPr b="1" lang="es-ES" sz="1700"/>
              <a:t>, etc. es PERMANENTE y puede afectar tu vida hoy y mañana. </a:t>
            </a:r>
            <a:endParaRPr/>
          </a:p>
          <a:p>
            <a:pPr indent="0" lvl="0" marL="0" rtl="0" algn="l">
              <a:lnSpc>
                <a:spcPct val="90000"/>
              </a:lnSpc>
              <a:spcBef>
                <a:spcPts val="1000"/>
              </a:spcBef>
              <a:spcAft>
                <a:spcPts val="0"/>
              </a:spcAft>
              <a:buClr>
                <a:schemeClr val="dk1"/>
              </a:buClr>
              <a:buSzPts val="1700"/>
              <a:buNone/>
            </a:pPr>
            <a:r>
              <a:t/>
            </a:r>
            <a:endParaRPr b="1" sz="1700"/>
          </a:p>
          <a:p>
            <a:pPr indent="0" lvl="0" marL="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1700"/>
              <a:buNone/>
            </a:pPr>
            <a:r>
              <a:t/>
            </a:r>
            <a:endParaRPr b="1"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6" name="Shape 276"/>
        <p:cNvGrpSpPr/>
        <p:nvPr/>
      </p:nvGrpSpPr>
      <p:grpSpPr>
        <a:xfrm>
          <a:off x="0" y="0"/>
          <a:ext cx="0" cy="0"/>
          <a:chOff x="0" y="0"/>
          <a:chExt cx="0" cy="0"/>
        </a:xfrm>
      </p:grpSpPr>
      <p:sp>
        <p:nvSpPr>
          <p:cNvPr id="277" name="Google Shape;277;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8" name="Google Shape;278;p7"/>
          <p:cNvSpPr/>
          <p:nvPr/>
        </p:nvSpPr>
        <p:spPr>
          <a:xfrm flipH="1" rot="3967198">
            <a:off x="8631348" y="490493"/>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9" name="Google Shape;279;p7"/>
          <p:cNvSpPr txBox="1"/>
          <p:nvPr>
            <p:ph type="title"/>
          </p:nvPr>
        </p:nvSpPr>
        <p:spPr>
          <a:xfrm>
            <a:off x="5894962" y="479493"/>
            <a:ext cx="545883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La gallina de la privacidad </a:t>
            </a:r>
            <a:endParaRPr/>
          </a:p>
        </p:txBody>
      </p:sp>
      <p:sp>
        <p:nvSpPr>
          <p:cNvPr id="280" name="Google Shape;280;p7"/>
          <p:cNvSpPr/>
          <p:nvPr/>
        </p:nvSpPr>
        <p:spPr>
          <a:xfrm flipH="1">
            <a:off x="0" y="5486400"/>
            <a:ext cx="2672863" cy="1371600"/>
          </a:xfrm>
          <a:custGeom>
            <a:rect b="b" l="l" r="r" t="t"/>
            <a:pathLst>
              <a:path extrusionOk="0" h="1371600" w="2672863">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Chicken outline" id="281" name="Google Shape;281;p7"/>
          <p:cNvPicPr preferRelativeResize="0"/>
          <p:nvPr/>
        </p:nvPicPr>
        <p:blipFill rotWithShape="1">
          <a:blip r:embed="rId3">
            <a:alphaModFix/>
          </a:blip>
          <a:srcRect b="0" l="0" r="0" t="0"/>
          <a:stretch/>
        </p:blipFill>
        <p:spPr>
          <a:xfrm>
            <a:off x="703182" y="955437"/>
            <a:ext cx="4777381" cy="4777381"/>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282" name="Google Shape;282;p7"/>
          <p:cNvSpPr txBox="1"/>
          <p:nvPr>
            <p:ph idx="1" type="body"/>
          </p:nvPr>
        </p:nvSpPr>
        <p:spPr>
          <a:xfrm>
            <a:off x="5894962" y="1984443"/>
            <a:ext cx="5458838" cy="41925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s-ES" u="sng">
                <a:solidFill>
                  <a:schemeClr val="hlink"/>
                </a:solidFill>
                <a:latin typeface="Arial"/>
                <a:ea typeface="Arial"/>
                <a:cs typeface="Arial"/>
                <a:sym typeface="Arial"/>
                <a:hlinkClick r:id="rId4"/>
              </a:rPr>
              <a:t>https://www.nytimes.com/interactive/2020/01/21/opinion/privacy-chicken-game.html</a:t>
            </a:r>
            <a:r>
              <a:rPr lang="es-ES">
                <a:latin typeface="Arial"/>
                <a:ea typeface="Arial"/>
                <a:cs typeface="Arial"/>
                <a:sym typeface="Arial"/>
              </a:rPr>
              <a:t> </a:t>
            </a:r>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b="0" i="0" lang="es-ES">
                <a:latin typeface="Arial"/>
                <a:ea typeface="Arial"/>
                <a:cs typeface="Arial"/>
                <a:sym typeface="Arial"/>
              </a:rPr>
              <a:t>¡Ganar es fácil! Solamente tendrás que facilitar tus datos personales. ¿O eres demasiado gallina?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7" name="Shape 287"/>
        <p:cNvGrpSpPr/>
        <p:nvPr/>
      </p:nvGrpSpPr>
      <p:grpSpPr>
        <a:xfrm>
          <a:off x="0" y="0"/>
          <a:ext cx="0" cy="0"/>
          <a:chOff x="0" y="0"/>
          <a:chExt cx="0" cy="0"/>
        </a:xfrm>
      </p:grpSpPr>
      <p:sp>
        <p:nvSpPr>
          <p:cNvPr id="288" name="Google Shape;288;p8"/>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Digital padlock art" id="289" name="Google Shape;289;p8"/>
          <p:cNvPicPr preferRelativeResize="0"/>
          <p:nvPr/>
        </p:nvPicPr>
        <p:blipFill rotWithShape="1">
          <a:blip r:embed="rId3">
            <a:alphaModFix/>
          </a:blip>
          <a:srcRect b="0" l="0" r="0" t="3506"/>
          <a:stretch/>
        </p:blipFill>
        <p:spPr>
          <a:xfrm>
            <a:off x="1" y="10"/>
            <a:ext cx="9669642" cy="6857990"/>
          </a:xfrm>
          <a:prstGeom prst="rect">
            <a:avLst/>
          </a:prstGeom>
          <a:noFill/>
          <a:ln>
            <a:noFill/>
          </a:ln>
        </p:spPr>
      </p:pic>
      <p:sp>
        <p:nvSpPr>
          <p:cNvPr id="290" name="Google Shape;290;p8"/>
          <p:cNvSpPr/>
          <p:nvPr/>
        </p:nvSpPr>
        <p:spPr>
          <a:xfrm flipH="1">
            <a:off x="5125019" y="0"/>
            <a:ext cx="7066978"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1" name="Google Shape;291;p8"/>
          <p:cNvSpPr txBox="1"/>
          <p:nvPr>
            <p:ph type="title"/>
          </p:nvPr>
        </p:nvSpPr>
        <p:spPr>
          <a:xfrm>
            <a:off x="7935402" y="743447"/>
            <a:ext cx="3775335" cy="36920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Play"/>
              <a:buNone/>
            </a:pPr>
            <a:r>
              <a:rPr lang="es-ES" sz="4800"/>
              <a:t>Estrategias de protección de privacidad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sp>
        <p:nvSpPr>
          <p:cNvPr id="297" name="Google Shape;297;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8" name="Google Shape;298;p9"/>
          <p:cNvSpPr/>
          <p:nvPr/>
        </p:nvSpPr>
        <p:spPr>
          <a:xfrm>
            <a:off x="0" y="-1"/>
            <a:ext cx="11766176" cy="2061837"/>
          </a:xfrm>
          <a:custGeom>
            <a:rect b="b" l="l" r="r" t="t"/>
            <a:pathLst>
              <a:path extrusionOk="0" h="1978172" w="10768629">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9" name="Google Shape;299;p9"/>
          <p:cNvSpPr txBox="1"/>
          <p:nvPr>
            <p:ph type="title"/>
          </p:nvPr>
        </p:nvSpPr>
        <p:spPr>
          <a:xfrm>
            <a:off x="1137034" y="609597"/>
            <a:ext cx="9392421" cy="133084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Contraseñas seguras y autenticación de dos factores</a:t>
            </a:r>
            <a:endParaRPr/>
          </a:p>
        </p:txBody>
      </p:sp>
      <p:sp>
        <p:nvSpPr>
          <p:cNvPr id="300" name="Google Shape;300;p9"/>
          <p:cNvSpPr txBox="1"/>
          <p:nvPr>
            <p:ph idx="1" type="body"/>
          </p:nvPr>
        </p:nvSpPr>
        <p:spPr>
          <a:xfrm>
            <a:off x="1137034" y="2198362"/>
            <a:ext cx="4958966" cy="3917773"/>
          </a:xfrm>
          <a:prstGeom prst="rect">
            <a:avLst/>
          </a:prstGeom>
          <a:noFill/>
          <a:ln>
            <a:noFill/>
          </a:ln>
        </p:spPr>
        <p:txBody>
          <a:bodyPr anchorCtr="0" anchor="t" bIns="45700" lIns="91425" spcFirstLastPara="1" rIns="91425" wrap="square" tIns="45700">
            <a:normAutofit fontScale="92500"/>
          </a:bodyPr>
          <a:lstStyle/>
          <a:p>
            <a:pPr indent="0" lvl="0" marL="0" marR="0" rtl="0" algn="l">
              <a:lnSpc>
                <a:spcPct val="90000"/>
              </a:lnSpc>
              <a:spcBef>
                <a:spcPts val="0"/>
              </a:spcBef>
              <a:spcAft>
                <a:spcPts val="0"/>
              </a:spcAft>
              <a:buClr>
                <a:schemeClr val="dk1"/>
              </a:buClr>
              <a:buSzPct val="100000"/>
              <a:buNone/>
            </a:pPr>
            <a:r>
              <a:rPr lang="es-ES" sz="2000"/>
              <a:t>Utiliza combinaciones de letras mayúsculas y minúsculas, números y símbolos para crear contraseñas complejas y difíciles de adivinar. Intenta crear contraseñas que tengan entre 8 y 12 caracteres. Mantén tus contraseñas privadas. </a:t>
            </a:r>
            <a:endParaRPr/>
          </a:p>
          <a:p>
            <a:pPr indent="0" lvl="0" marL="0" marR="0" rtl="0" algn="l">
              <a:lnSpc>
                <a:spcPct val="90000"/>
              </a:lnSpc>
              <a:spcBef>
                <a:spcPts val="800"/>
              </a:spcBef>
              <a:spcAft>
                <a:spcPts val="0"/>
              </a:spcAft>
              <a:buClr>
                <a:schemeClr val="dk1"/>
              </a:buClr>
              <a:buSzPct val="100000"/>
              <a:buNone/>
            </a:pPr>
            <a:r>
              <a:rPr b="1" lang="es-ES" sz="2000"/>
              <a:t>Compara:</a:t>
            </a:r>
            <a:endParaRPr b="1" sz="2000"/>
          </a:p>
          <a:p>
            <a:pPr indent="0" lvl="0" marL="0" marR="0" rtl="0" algn="l">
              <a:lnSpc>
                <a:spcPct val="90000"/>
              </a:lnSpc>
              <a:spcBef>
                <a:spcPts val="800"/>
              </a:spcBef>
              <a:spcAft>
                <a:spcPts val="0"/>
              </a:spcAft>
              <a:buClr>
                <a:srgbClr val="4892DC"/>
              </a:buClr>
              <a:buSzPct val="100000"/>
              <a:buNone/>
            </a:pPr>
            <a:r>
              <a:rPr b="1" lang="es-ES" sz="2000">
                <a:solidFill>
                  <a:srgbClr val="4892DC"/>
                </a:solidFill>
              </a:rPr>
              <a:t>john23102015</a:t>
            </a:r>
            <a:r>
              <a:rPr b="1" lang="es-ES" sz="2000"/>
              <a:t> y </a:t>
            </a:r>
            <a:r>
              <a:rPr b="1" lang="es-ES" sz="2000">
                <a:solidFill>
                  <a:srgbClr val="4892DC"/>
                </a:solidFill>
              </a:rPr>
              <a:t>j0hn2eF@!</a:t>
            </a:r>
            <a:endParaRPr/>
          </a:p>
          <a:p>
            <a:pPr indent="0" lvl="0" marL="0" marR="0" rtl="0" algn="l">
              <a:lnSpc>
                <a:spcPct val="90000"/>
              </a:lnSpc>
              <a:spcBef>
                <a:spcPts val="800"/>
              </a:spcBef>
              <a:spcAft>
                <a:spcPts val="0"/>
              </a:spcAft>
              <a:buClr>
                <a:schemeClr val="dk1"/>
              </a:buClr>
              <a:buSzPct val="100000"/>
              <a:buNone/>
            </a:pPr>
            <a:r>
              <a:t/>
            </a:r>
            <a:endParaRPr sz="2000"/>
          </a:p>
          <a:p>
            <a:pPr indent="0" lvl="0" marL="0" marR="0" rtl="0" algn="l">
              <a:lnSpc>
                <a:spcPct val="90000"/>
              </a:lnSpc>
              <a:spcBef>
                <a:spcPts val="800"/>
              </a:spcBef>
              <a:spcAft>
                <a:spcPts val="0"/>
              </a:spcAft>
              <a:buClr>
                <a:schemeClr val="dk1"/>
              </a:buClr>
              <a:buSzPct val="100000"/>
              <a:buNone/>
            </a:pPr>
            <a:r>
              <a:rPr lang="es-ES" sz="2000"/>
              <a:t>Cuando se ofrece una opción de autenticación de dos factores, aprovéchala. Añade otra capa de seguridad a tus cuentas.  </a:t>
            </a:r>
            <a:endParaRPr sz="2000"/>
          </a:p>
        </p:txBody>
      </p:sp>
      <p:pic>
        <p:nvPicPr>
          <p:cNvPr id="301" name="Google Shape;301;p9"/>
          <p:cNvPicPr preferRelativeResize="0"/>
          <p:nvPr/>
        </p:nvPicPr>
        <p:blipFill rotWithShape="1">
          <a:blip r:embed="rId3">
            <a:alphaModFix/>
          </a:blip>
          <a:srcRect b="0" l="0" r="0" t="0"/>
          <a:stretch/>
        </p:blipFill>
        <p:spPr>
          <a:xfrm>
            <a:off x="6266461" y="2198362"/>
            <a:ext cx="4788505" cy="2741418"/>
          </a:xfrm>
          <a:prstGeom prst="rect">
            <a:avLst/>
          </a:prstGeom>
          <a:noFill/>
          <a:ln>
            <a:noFill/>
          </a:ln>
        </p:spPr>
      </p:pic>
      <p:sp>
        <p:nvSpPr>
          <p:cNvPr id="302" name="Google Shape;302;p9"/>
          <p:cNvSpPr/>
          <p:nvPr/>
        </p:nvSpPr>
        <p:spPr>
          <a:xfrm rot="10800000">
            <a:off x="5381624" y="6209414"/>
            <a:ext cx="6810375" cy="648586"/>
          </a:xfrm>
          <a:custGeom>
            <a:rect b="b" l="l" r="r" t="t"/>
            <a:pathLst>
              <a:path extrusionOk="0" h="1027260" w="10753706">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 name="Shape 307"/>
        <p:cNvGrpSpPr/>
        <p:nvPr/>
      </p:nvGrpSpPr>
      <p:grpSpPr>
        <a:xfrm>
          <a:off x="0" y="0"/>
          <a:ext cx="0" cy="0"/>
          <a:chOff x="0" y="0"/>
          <a:chExt cx="0" cy="0"/>
        </a:xfrm>
      </p:grpSpPr>
      <p:sp>
        <p:nvSpPr>
          <p:cNvPr id="308" name="Google Shape;308;p10"/>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9" name="Google Shape;309;p10"/>
          <p:cNvSpPr txBox="1"/>
          <p:nvPr>
            <p:ph type="title"/>
          </p:nvPr>
        </p:nvSpPr>
        <p:spPr>
          <a:xfrm>
            <a:off x="1113810" y="3023754"/>
            <a:ext cx="4900144" cy="27369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s-ES" sz="5400"/>
              <a:t>Bloquear </a:t>
            </a:r>
            <a:r>
              <a:rPr i="1" lang="es-ES" sz="5400"/>
              <a:t>cookies</a:t>
            </a:r>
            <a:r>
              <a:rPr lang="es-ES" sz="5400"/>
              <a:t> de seguimiento</a:t>
            </a:r>
            <a:endParaRPr sz="5400"/>
          </a:p>
        </p:txBody>
      </p:sp>
      <p:grpSp>
        <p:nvGrpSpPr>
          <p:cNvPr id="310" name="Google Shape;310;p10"/>
          <p:cNvGrpSpPr/>
          <p:nvPr/>
        </p:nvGrpSpPr>
        <p:grpSpPr>
          <a:xfrm>
            <a:off x="0" y="3048031"/>
            <a:ext cx="731521" cy="673460"/>
            <a:chOff x="3940602" y="308034"/>
            <a:chExt cx="2116791" cy="3428999"/>
          </a:xfrm>
        </p:grpSpPr>
        <p:sp>
          <p:nvSpPr>
            <p:cNvPr id="311" name="Google Shape;311;p10"/>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2" name="Google Shape;312;p10"/>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3" name="Google Shape;313;p10"/>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314" name="Google Shape;314;p10"/>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5" name="Google Shape;315;p10"/>
          <p:cNvSpPr/>
          <p:nvPr/>
        </p:nvSpPr>
        <p:spPr>
          <a:xfrm>
            <a:off x="6858000" y="257770"/>
            <a:ext cx="4837176" cy="297996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cookie with sprinkles and bite marks" id="316" name="Google Shape;316;p10"/>
          <p:cNvPicPr preferRelativeResize="0"/>
          <p:nvPr/>
        </p:nvPicPr>
        <p:blipFill rotWithShape="1">
          <a:blip r:embed="rId3">
            <a:alphaModFix/>
          </a:blip>
          <a:srcRect b="0" l="0" r="0" t="0"/>
          <a:stretch/>
        </p:blipFill>
        <p:spPr>
          <a:xfrm>
            <a:off x="8000583" y="471748"/>
            <a:ext cx="2552007" cy="2552007"/>
          </a:xfrm>
          <a:prstGeom prst="rect">
            <a:avLst/>
          </a:prstGeom>
          <a:noFill/>
          <a:ln>
            <a:noFill/>
          </a:ln>
        </p:spPr>
      </p:pic>
      <p:sp>
        <p:nvSpPr>
          <p:cNvPr id="317" name="Google Shape;317;p10"/>
          <p:cNvSpPr/>
          <p:nvPr/>
        </p:nvSpPr>
        <p:spPr>
          <a:xfrm>
            <a:off x="6858000" y="3462252"/>
            <a:ext cx="4837176" cy="297996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18" name="Google Shape;318;p10"/>
          <p:cNvPicPr preferRelativeResize="0"/>
          <p:nvPr/>
        </p:nvPicPr>
        <p:blipFill rotWithShape="1">
          <a:blip r:embed="rId4">
            <a:alphaModFix/>
          </a:blip>
          <a:srcRect b="0" l="0" r="0" t="0"/>
          <a:stretch/>
        </p:blipFill>
        <p:spPr>
          <a:xfrm>
            <a:off x="5016264" y="4042232"/>
            <a:ext cx="6678912" cy="18200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3" name="Shape 323"/>
        <p:cNvGrpSpPr/>
        <p:nvPr/>
      </p:nvGrpSpPr>
      <p:grpSpPr>
        <a:xfrm>
          <a:off x="0" y="0"/>
          <a:ext cx="0" cy="0"/>
          <a:chOff x="0" y="0"/>
          <a:chExt cx="0" cy="0"/>
        </a:xfrm>
      </p:grpSpPr>
      <p:sp>
        <p:nvSpPr>
          <p:cNvPr id="324" name="Google Shape;324;p11"/>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5" name="Google Shape;325;p11"/>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3300"/>
              <a:t>Haz que tus cuentas de redes sociales sean privadas</a:t>
            </a:r>
            <a:endParaRPr/>
          </a:p>
        </p:txBody>
      </p:sp>
      <p:sp>
        <p:nvSpPr>
          <p:cNvPr id="326" name="Google Shape;326;p11"/>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7" name="Google Shape;327;p11"/>
          <p:cNvSpPr txBox="1"/>
          <p:nvPr>
            <p:ph idx="1" type="body"/>
          </p:nvPr>
        </p:nvSpPr>
        <p:spPr>
          <a:xfrm>
            <a:off x="576244" y="2420258"/>
            <a:ext cx="4810316" cy="3511943"/>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b="0" i="0" lang="es-ES" sz="1800" u="none" strike="noStrike">
                <a:highlight>
                  <a:srgbClr val="FFFFFF"/>
                </a:highlight>
                <a:latin typeface="Inter"/>
                <a:ea typeface="Inter"/>
                <a:cs typeface="Inter"/>
                <a:sym typeface="Inter"/>
              </a:rPr>
              <a:t>Agrega solo a personas que conozcas como amigos. Limpia tu lista de amigos con frecuencia. </a:t>
            </a:r>
            <a:endParaRPr/>
          </a:p>
          <a:p>
            <a:pPr indent="-228600" lvl="0" marL="228600" rtl="0" algn="l">
              <a:lnSpc>
                <a:spcPct val="90000"/>
              </a:lnSpc>
              <a:spcBef>
                <a:spcPts val="1000"/>
              </a:spcBef>
              <a:spcAft>
                <a:spcPts val="0"/>
              </a:spcAft>
              <a:buClr>
                <a:schemeClr val="dk1"/>
              </a:buClr>
              <a:buSzPts val="1800"/>
              <a:buChar char="•"/>
            </a:pPr>
            <a:r>
              <a:rPr b="0" i="0" lang="es-ES" sz="1800" u="none" strike="noStrike">
                <a:highlight>
                  <a:srgbClr val="FFFFFF"/>
                </a:highlight>
                <a:latin typeface="Inter"/>
                <a:ea typeface="Inter"/>
                <a:cs typeface="Inter"/>
                <a:sym typeface="Inter"/>
              </a:rPr>
              <a:t>Cambia tu configuración de redes sociales a «Solo amigos» para reducir la cantidad de personas que pueden ver tus publicaciones. </a:t>
            </a:r>
            <a:endParaRPr/>
          </a:p>
          <a:p>
            <a:pPr indent="-228600" lvl="0" marL="228600" rtl="0" algn="l">
              <a:lnSpc>
                <a:spcPct val="90000"/>
              </a:lnSpc>
              <a:spcBef>
                <a:spcPts val="1000"/>
              </a:spcBef>
              <a:spcAft>
                <a:spcPts val="0"/>
              </a:spcAft>
              <a:buClr>
                <a:schemeClr val="dk1"/>
              </a:buClr>
              <a:buSzPts val="1800"/>
              <a:buChar char="•"/>
            </a:pPr>
            <a:r>
              <a:rPr b="0" i="0" lang="es-ES" sz="1800" u="none" strike="noStrike">
                <a:highlight>
                  <a:srgbClr val="FFFFFF"/>
                </a:highlight>
                <a:latin typeface="Inter"/>
                <a:ea typeface="Inter"/>
                <a:cs typeface="Inter"/>
                <a:sym typeface="Inter"/>
              </a:rPr>
              <a:t>Usa la verificación de privacidad.</a:t>
            </a:r>
            <a:endParaRPr/>
          </a:p>
          <a:p>
            <a:pPr indent="-228600" lvl="0" marL="228600" rtl="0" algn="l">
              <a:lnSpc>
                <a:spcPct val="90000"/>
              </a:lnSpc>
              <a:spcBef>
                <a:spcPts val="1000"/>
              </a:spcBef>
              <a:spcAft>
                <a:spcPts val="0"/>
              </a:spcAft>
              <a:buClr>
                <a:schemeClr val="dk1"/>
              </a:buClr>
              <a:buSzPts val="1800"/>
              <a:buChar char="•"/>
            </a:pPr>
            <a:r>
              <a:rPr b="0" i="0" lang="es-ES" sz="1800" u="none" strike="noStrike">
                <a:highlight>
                  <a:srgbClr val="FFFFFF"/>
                </a:highlight>
                <a:latin typeface="Inter"/>
                <a:ea typeface="Inter"/>
                <a:cs typeface="Inter"/>
                <a:sym typeface="Inter"/>
              </a:rPr>
              <a:t>En Facebook, activa la Revisión de cronología para poder revisar y aprobar todo el contenido en el que estás etiquetado antes de que aparezca en tu cronología.</a:t>
            </a:r>
            <a:endParaRPr/>
          </a:p>
        </p:txBody>
      </p:sp>
      <p:sp>
        <p:nvSpPr>
          <p:cNvPr id="328" name="Google Shape;328;p11"/>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9" name="Google Shape;329;p11"/>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0" name="Google Shape;330;p11"/>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31" name="Google Shape;331;p11"/>
          <p:cNvPicPr preferRelativeResize="0"/>
          <p:nvPr/>
        </p:nvPicPr>
        <p:blipFill rotWithShape="1">
          <a:blip r:embed="rId3">
            <a:alphaModFix/>
          </a:blip>
          <a:srcRect b="0" l="0" r="0" t="0"/>
          <a:stretch/>
        </p:blipFill>
        <p:spPr>
          <a:xfrm>
            <a:off x="5824493" y="1022119"/>
            <a:ext cx="5938521" cy="48131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6" name="Shape 336"/>
        <p:cNvGrpSpPr/>
        <p:nvPr/>
      </p:nvGrpSpPr>
      <p:grpSpPr>
        <a:xfrm>
          <a:off x="0" y="0"/>
          <a:ext cx="0" cy="0"/>
          <a:chOff x="0" y="0"/>
          <a:chExt cx="0" cy="0"/>
        </a:xfrm>
      </p:grpSpPr>
      <p:sp>
        <p:nvSpPr>
          <p:cNvPr id="337" name="Google Shape;337;p12"/>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8" name="Google Shape;338;p12"/>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500"/>
              <a:buFont typeface="Play"/>
              <a:buNone/>
            </a:pPr>
            <a:r>
              <a:rPr lang="es-ES" sz="2500"/>
              <a:t>Ajusta tu configuración de privacidad y permisos para las aplicaciones</a:t>
            </a:r>
            <a:endParaRPr/>
          </a:p>
        </p:txBody>
      </p:sp>
      <p:sp>
        <p:nvSpPr>
          <p:cNvPr id="339" name="Google Shape;339;p12"/>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0" name="Google Shape;340;p12"/>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1800"/>
              <a:buNone/>
            </a:pPr>
            <a:r>
              <a:rPr lang="es-ES" sz="1800">
                <a:latin typeface="Times New Roman"/>
                <a:ea typeface="Times New Roman"/>
                <a:cs typeface="Times New Roman"/>
                <a:sym typeface="Times New Roman"/>
              </a:rPr>
              <a:t>Personaliza la configuración de tus dispositivos dentro de las aplicaciones más utilizadas, para tener control sobre tus datos. </a:t>
            </a:r>
            <a:endParaRPr/>
          </a:p>
          <a:p>
            <a:pPr indent="0" lvl="0" marL="0" marR="0" rtl="0" algn="l">
              <a:lnSpc>
                <a:spcPct val="90000"/>
              </a:lnSpc>
              <a:spcBef>
                <a:spcPts val="800"/>
              </a:spcBef>
              <a:spcAft>
                <a:spcPts val="0"/>
              </a:spcAft>
              <a:buClr>
                <a:schemeClr val="dk1"/>
              </a:buClr>
              <a:buSzPts val="1800"/>
              <a:buNone/>
            </a:pPr>
            <a:r>
              <a:rPr lang="es-ES" sz="1800">
                <a:latin typeface="Times New Roman"/>
                <a:ea typeface="Times New Roman"/>
                <a:cs typeface="Times New Roman"/>
                <a:sym typeface="Times New Roman"/>
              </a:rPr>
              <a:t>Esto se aplica a las aplicaciones que descargas en tu teléfono móvil y a las aplicaciones que están disponibles en las redes sociales, por ejemplo, Facebook. </a:t>
            </a:r>
            <a:endParaRPr/>
          </a:p>
          <a:p>
            <a:pPr indent="0" lvl="0" marL="0" marR="0" rtl="0" algn="l">
              <a:lnSpc>
                <a:spcPct val="90000"/>
              </a:lnSpc>
              <a:spcBef>
                <a:spcPts val="800"/>
              </a:spcBef>
              <a:spcAft>
                <a:spcPts val="0"/>
              </a:spcAft>
              <a:buClr>
                <a:schemeClr val="dk1"/>
              </a:buClr>
              <a:buSzPts val="1800"/>
              <a:buNone/>
            </a:pPr>
            <a:r>
              <a:t/>
            </a:r>
            <a:endParaRPr sz="1800">
              <a:latin typeface="Times New Roman"/>
              <a:ea typeface="Times New Roman"/>
              <a:cs typeface="Times New Roman"/>
              <a:sym typeface="Times New Roman"/>
            </a:endParaRPr>
          </a:p>
          <a:p>
            <a:pPr indent="0" lvl="0" marL="0" marR="0" rtl="0" algn="l">
              <a:lnSpc>
                <a:spcPct val="90000"/>
              </a:lnSpc>
              <a:spcBef>
                <a:spcPts val="800"/>
              </a:spcBef>
              <a:spcAft>
                <a:spcPts val="0"/>
              </a:spcAft>
              <a:buClr>
                <a:schemeClr val="dk1"/>
              </a:buClr>
              <a:buSzPts val="1800"/>
              <a:buNone/>
            </a:pPr>
            <a:r>
              <a:rPr lang="es-ES" sz="1800">
                <a:latin typeface="Times New Roman"/>
                <a:ea typeface="Times New Roman"/>
                <a:cs typeface="Times New Roman"/>
                <a:sym typeface="Times New Roman"/>
              </a:rPr>
              <a:t>Ve a Configuración, Privacidad, Gestor de permisos, para ver qué tipo de derechos tienen tus aplicaciones.</a:t>
            </a:r>
            <a:endParaRPr/>
          </a:p>
        </p:txBody>
      </p:sp>
      <p:sp>
        <p:nvSpPr>
          <p:cNvPr id="341" name="Google Shape;341;p12"/>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2" name="Google Shape;342;p12"/>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3" name="Google Shape;343;p12"/>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44" name="Google Shape;344;p12"/>
          <p:cNvPicPr preferRelativeResize="0"/>
          <p:nvPr/>
        </p:nvPicPr>
        <p:blipFill rotWithShape="1">
          <a:blip r:embed="rId3">
            <a:alphaModFix/>
          </a:blip>
          <a:srcRect b="0" l="0" r="0" t="0"/>
          <a:stretch/>
        </p:blipFill>
        <p:spPr>
          <a:xfrm>
            <a:off x="7713275" y="366993"/>
            <a:ext cx="2553056" cy="576342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9" name="Shape 349"/>
        <p:cNvGrpSpPr/>
        <p:nvPr/>
      </p:nvGrpSpPr>
      <p:grpSpPr>
        <a:xfrm>
          <a:off x="0" y="0"/>
          <a:ext cx="0" cy="0"/>
          <a:chOff x="0" y="0"/>
          <a:chExt cx="0" cy="0"/>
        </a:xfrm>
      </p:grpSpPr>
      <p:sp>
        <p:nvSpPr>
          <p:cNvPr id="350" name="Google Shape;350;p13"/>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51" name="Google Shape;351;p13"/>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Play"/>
              <a:buNone/>
            </a:pPr>
            <a:r>
              <a:rPr lang="es-ES" sz="3600"/>
              <a:t>Navegación segura </a:t>
            </a:r>
            <a:endParaRPr/>
          </a:p>
        </p:txBody>
      </p:sp>
      <p:sp>
        <p:nvSpPr>
          <p:cNvPr id="352" name="Google Shape;352;p13"/>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53" name="Google Shape;353;p13"/>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s-ES" sz="1800">
                <a:latin typeface="Times New Roman"/>
                <a:ea typeface="Times New Roman"/>
                <a:cs typeface="Times New Roman"/>
                <a:sym typeface="Times New Roman"/>
              </a:rPr>
              <a:t>Debes evitar las redes Wi-Fi públicas para tareas sensibles, para minimizar la exposición a </a:t>
            </a:r>
            <a:r>
              <a:rPr i="1" lang="es-ES" sz="1800">
                <a:latin typeface="Times New Roman"/>
                <a:ea typeface="Times New Roman"/>
                <a:cs typeface="Times New Roman"/>
                <a:sym typeface="Times New Roman"/>
              </a:rPr>
              <a:t>malware</a:t>
            </a:r>
            <a:r>
              <a:rPr lang="es-ES" sz="1800">
                <a:latin typeface="Times New Roman"/>
                <a:ea typeface="Times New Roman"/>
                <a:cs typeface="Times New Roman"/>
                <a:sym typeface="Times New Roman"/>
              </a:rPr>
              <a:t> potencial.</a:t>
            </a:r>
            <a:endParaRPr/>
          </a:p>
        </p:txBody>
      </p:sp>
      <p:sp>
        <p:nvSpPr>
          <p:cNvPr id="354" name="Google Shape;354;p13"/>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55" name="Google Shape;355;p13"/>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56" name="Google Shape;356;p13"/>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Wi-Fi logo art" id="357" name="Google Shape;357;p13"/>
          <p:cNvPicPr preferRelativeResize="0"/>
          <p:nvPr/>
        </p:nvPicPr>
        <p:blipFill rotWithShape="1">
          <a:blip r:embed="rId3">
            <a:alphaModFix/>
          </a:blip>
          <a:srcRect b="1" l="23477" r="22164" t="0"/>
          <a:stretch/>
        </p:blipFill>
        <p:spPr>
          <a:xfrm>
            <a:off x="6734476" y="650494"/>
            <a:ext cx="4134542" cy="532414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2" name="Shape 362"/>
        <p:cNvGrpSpPr/>
        <p:nvPr/>
      </p:nvGrpSpPr>
      <p:grpSpPr>
        <a:xfrm>
          <a:off x="0" y="0"/>
          <a:ext cx="0" cy="0"/>
          <a:chOff x="0" y="0"/>
          <a:chExt cx="0" cy="0"/>
        </a:xfrm>
      </p:grpSpPr>
      <p:sp>
        <p:nvSpPr>
          <p:cNvPr id="363" name="Google Shape;363;p14"/>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4" name="Google Shape;364;p14"/>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3600"/>
              <a:t>Ten cuidado con las estafas de </a:t>
            </a:r>
            <a:r>
              <a:rPr i="1" lang="es-ES" sz="3600"/>
              <a:t>phishing</a:t>
            </a:r>
            <a:r>
              <a:rPr lang="es-ES" sz="3600"/>
              <a:t> y </a:t>
            </a:r>
            <a:r>
              <a:rPr i="1" lang="es-ES" sz="3600"/>
              <a:t>smishing</a:t>
            </a:r>
            <a:endParaRPr i="1" sz="3600"/>
          </a:p>
        </p:txBody>
      </p:sp>
      <p:sp>
        <p:nvSpPr>
          <p:cNvPr id="365" name="Google Shape;365;p14"/>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6" name="Google Shape;366;p14"/>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1800"/>
              <a:buNone/>
            </a:pPr>
            <a:r>
              <a:rPr lang="es-ES" sz="1800">
                <a:latin typeface="Arial"/>
                <a:ea typeface="Arial"/>
                <a:cs typeface="Arial"/>
                <a:sym typeface="Arial"/>
              </a:rPr>
              <a:t>Se trata de correos electrónicos o mensajes de texto que intentan engañarnos para que proporcionemos nuestra información personal. Evita hacer clic en enlaces sospechosos o descargar archivos adjuntos.</a:t>
            </a:r>
            <a:endParaRPr/>
          </a:p>
          <a:p>
            <a:pPr indent="0" lvl="0" marL="0" marR="0" rtl="0" algn="l">
              <a:lnSpc>
                <a:spcPct val="90000"/>
              </a:lnSpc>
              <a:spcBef>
                <a:spcPts val="800"/>
              </a:spcBef>
              <a:spcAft>
                <a:spcPts val="0"/>
              </a:spcAft>
              <a:buClr>
                <a:schemeClr val="dk1"/>
              </a:buClr>
              <a:buSzPts val="1800"/>
              <a:buNone/>
            </a:pPr>
            <a:r>
              <a:t/>
            </a:r>
            <a:endParaRPr sz="1800">
              <a:latin typeface="Arial"/>
              <a:ea typeface="Arial"/>
              <a:cs typeface="Arial"/>
              <a:sym typeface="Arial"/>
            </a:endParaRPr>
          </a:p>
          <a:p>
            <a:pPr indent="0" lvl="0" marL="0" marR="0" rtl="0" algn="l">
              <a:lnSpc>
                <a:spcPct val="90000"/>
              </a:lnSpc>
              <a:spcBef>
                <a:spcPts val="800"/>
              </a:spcBef>
              <a:spcAft>
                <a:spcPts val="0"/>
              </a:spcAft>
              <a:buClr>
                <a:schemeClr val="dk1"/>
              </a:buClr>
              <a:buSzPts val="1800"/>
              <a:buNone/>
            </a:pPr>
            <a:r>
              <a:rPr lang="es-ES" sz="1800">
                <a:latin typeface="Arial"/>
                <a:ea typeface="Arial"/>
                <a:cs typeface="Arial"/>
                <a:sym typeface="Arial"/>
              </a:rPr>
              <a:t>El siguiente video ofrece algunos consejos útiles: </a:t>
            </a:r>
            <a:r>
              <a:rPr lang="es-ES" sz="1800" u="sng">
                <a:solidFill>
                  <a:schemeClr val="hlink"/>
                </a:solidFill>
                <a:latin typeface="Arial"/>
                <a:ea typeface="Arial"/>
                <a:cs typeface="Arial"/>
                <a:sym typeface="Arial"/>
                <a:hlinkClick r:id="rId3"/>
              </a:rPr>
              <a:t>https://www.youtube.com/watch?v=Esde5ek_Yao</a:t>
            </a:r>
            <a:endParaRPr sz="1800">
              <a:latin typeface="Arial"/>
              <a:ea typeface="Arial"/>
              <a:cs typeface="Arial"/>
              <a:sym typeface="Arial"/>
            </a:endParaRPr>
          </a:p>
          <a:p>
            <a:pPr indent="0" lvl="0" marL="0" marR="0" rtl="0" algn="l">
              <a:lnSpc>
                <a:spcPct val="90000"/>
              </a:lnSpc>
              <a:spcBef>
                <a:spcPts val="800"/>
              </a:spcBef>
              <a:spcAft>
                <a:spcPts val="0"/>
              </a:spcAft>
              <a:buClr>
                <a:schemeClr val="dk1"/>
              </a:buClr>
              <a:buSzPts val="1800"/>
              <a:buNone/>
            </a:pPr>
            <a:r>
              <a:t/>
            </a:r>
            <a:endParaRPr sz="1800">
              <a:latin typeface="Arial"/>
              <a:ea typeface="Arial"/>
              <a:cs typeface="Arial"/>
              <a:sym typeface="Arial"/>
            </a:endParaRPr>
          </a:p>
        </p:txBody>
      </p:sp>
      <p:sp>
        <p:nvSpPr>
          <p:cNvPr id="367" name="Google Shape;367;p14"/>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8" name="Google Shape;368;p14"/>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9" name="Google Shape;369;p14"/>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Phishing en PayPal: Cómo detectarlo y evitarlo" id="370" name="Google Shape;370;p14"/>
          <p:cNvPicPr preferRelativeResize="0"/>
          <p:nvPr/>
        </p:nvPicPr>
        <p:blipFill rotWithShape="1">
          <a:blip r:embed="rId4">
            <a:alphaModFix/>
          </a:blip>
          <a:srcRect b="0" l="0" r="0" t="0"/>
          <a:stretch/>
        </p:blipFill>
        <p:spPr>
          <a:xfrm>
            <a:off x="6302964" y="1126162"/>
            <a:ext cx="5142744" cy="41662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5" name="Shape 375"/>
        <p:cNvGrpSpPr/>
        <p:nvPr/>
      </p:nvGrpSpPr>
      <p:grpSpPr>
        <a:xfrm>
          <a:off x="0" y="0"/>
          <a:ext cx="0" cy="0"/>
          <a:chOff x="0" y="0"/>
          <a:chExt cx="0" cy="0"/>
        </a:xfrm>
      </p:grpSpPr>
      <p:sp>
        <p:nvSpPr>
          <p:cNvPr id="376" name="Google Shape;376;p15"/>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77" name="Google Shape;377;p15"/>
          <p:cNvSpPr txBox="1"/>
          <p:nvPr>
            <p:ph type="title"/>
          </p:nvPr>
        </p:nvSpPr>
        <p:spPr>
          <a:xfrm>
            <a:off x="645064" y="525982"/>
            <a:ext cx="4282983" cy="120036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Play"/>
              <a:buNone/>
            </a:pPr>
            <a:r>
              <a:rPr lang="es-ES" sz="3600"/>
              <a:t>Cuidado con el </a:t>
            </a:r>
            <a:r>
              <a:rPr i="1" lang="es-ES" sz="3600"/>
              <a:t>grooming</a:t>
            </a:r>
            <a:r>
              <a:rPr lang="es-ES" sz="3600"/>
              <a:t> en Internet</a:t>
            </a:r>
            <a:endParaRPr/>
          </a:p>
        </p:txBody>
      </p:sp>
      <p:sp>
        <p:nvSpPr>
          <p:cNvPr id="378" name="Google Shape;378;p15"/>
          <p:cNvSpPr/>
          <p:nvPr/>
        </p:nvSpPr>
        <p:spPr>
          <a:xfrm flipH="1">
            <a:off x="616533" y="1944913"/>
            <a:ext cx="402336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79" name="Google Shape;379;p15"/>
          <p:cNvSpPr txBox="1"/>
          <p:nvPr>
            <p:ph idx="1" type="body"/>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0" i="0" lang="es-ES" sz="1800">
                <a:latin typeface="Arial"/>
                <a:ea typeface="Arial"/>
                <a:cs typeface="Arial"/>
                <a:sym typeface="Arial"/>
              </a:rPr>
              <a:t>El </a:t>
            </a:r>
            <a:r>
              <a:rPr b="0" i="1" lang="es-ES" sz="1800">
                <a:latin typeface="Arial"/>
                <a:ea typeface="Arial"/>
                <a:cs typeface="Arial"/>
                <a:sym typeface="Arial"/>
              </a:rPr>
              <a:t>grooming</a:t>
            </a:r>
            <a:r>
              <a:rPr b="0" i="0" lang="es-ES" sz="1800">
                <a:latin typeface="Arial"/>
                <a:ea typeface="Arial"/>
                <a:cs typeface="Arial"/>
                <a:sym typeface="Arial"/>
              </a:rPr>
              <a:t> o captación de menores en línea consiste en que alguien se hace amigo de un menor en la red y se gana su confianza con la intención de explotarlo y causarle daño.</a:t>
            </a:r>
            <a:endParaRPr sz="1800" u="sng">
              <a:solidFill>
                <a:schemeClr val="hlink"/>
              </a:solidFill>
              <a:hlinkClick r:id="rId3"/>
            </a:endParaRPr>
          </a:p>
          <a:p>
            <a:pPr indent="-228600" lvl="0" marL="228600" rtl="0" algn="l">
              <a:lnSpc>
                <a:spcPct val="90000"/>
              </a:lnSpc>
              <a:spcBef>
                <a:spcPts val="1000"/>
              </a:spcBef>
              <a:spcAft>
                <a:spcPts val="0"/>
              </a:spcAft>
              <a:buClr>
                <a:schemeClr val="dk1"/>
              </a:buClr>
              <a:buSzPts val="1800"/>
              <a:buChar char="•"/>
            </a:pPr>
            <a:r>
              <a:rPr lang="es-ES" sz="1800" u="sng">
                <a:solidFill>
                  <a:schemeClr val="hlink"/>
                </a:solidFill>
                <a:hlinkClick r:id="rId4"/>
              </a:rPr>
              <a:t>https://www.youtube.com/watch?v=TZ6bvYydog4</a:t>
            </a:r>
            <a:endParaRPr sz="1800"/>
          </a:p>
          <a:p>
            <a:pPr indent="-228600" lvl="0" marL="228600" rtl="0" algn="l">
              <a:lnSpc>
                <a:spcPct val="90000"/>
              </a:lnSpc>
              <a:spcBef>
                <a:spcPts val="1000"/>
              </a:spcBef>
              <a:spcAft>
                <a:spcPts val="0"/>
              </a:spcAft>
              <a:buClr>
                <a:schemeClr val="dk1"/>
              </a:buClr>
              <a:buSzPts val="1800"/>
              <a:buChar char="•"/>
            </a:pPr>
            <a:r>
              <a:rPr lang="es-ES" sz="1800" u="sng">
                <a:solidFill>
                  <a:schemeClr val="hlink"/>
                </a:solidFill>
                <a:hlinkClick r:id="rId5"/>
              </a:rPr>
              <a:t>https://www.youtube.com/watch?v=kCX8f4j6wmc</a:t>
            </a:r>
            <a:r>
              <a:rPr lang="es-ES" sz="1800"/>
              <a:t> </a:t>
            </a:r>
            <a:endParaRPr/>
          </a:p>
          <a:p>
            <a:pPr indent="-114300" lvl="0" marL="228600" rtl="0" algn="l">
              <a:lnSpc>
                <a:spcPct val="90000"/>
              </a:lnSpc>
              <a:spcBef>
                <a:spcPts val="1000"/>
              </a:spcBef>
              <a:spcAft>
                <a:spcPts val="0"/>
              </a:spcAft>
              <a:buClr>
                <a:schemeClr val="dk1"/>
              </a:buClr>
              <a:buSzPts val="1800"/>
              <a:buNone/>
            </a:pPr>
            <a:r>
              <a:t/>
            </a:r>
            <a:endParaRPr sz="1800"/>
          </a:p>
        </p:txBody>
      </p:sp>
      <p:sp>
        <p:nvSpPr>
          <p:cNvPr id="380" name="Google Shape;380;p15"/>
          <p:cNvSpPr/>
          <p:nvPr/>
        </p:nvSpPr>
        <p:spPr>
          <a:xfrm rot="5400000">
            <a:off x="-225843" y="6053360"/>
            <a:ext cx="740664" cy="15412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81" name="Google Shape;381;p15"/>
          <p:cNvSpPr/>
          <p:nvPr/>
        </p:nvSpPr>
        <p:spPr>
          <a:xfrm rot="5400000">
            <a:off x="5904923" y="215201"/>
            <a:ext cx="740664" cy="118334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82" name="Google Shape;382;p15"/>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Moustache Face with Solid Fill" id="383" name="Google Shape;383;p15"/>
          <p:cNvPicPr preferRelativeResize="0"/>
          <p:nvPr/>
        </p:nvPicPr>
        <p:blipFill rotWithShape="1">
          <a:blip r:embed="rId6">
            <a:alphaModFix/>
          </a:blip>
          <a:srcRect b="0" l="0" r="0" t="0"/>
          <a:stretch/>
        </p:blipFill>
        <p:spPr>
          <a:xfrm>
            <a:off x="6139676" y="650494"/>
            <a:ext cx="5324142" cy="532414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8" name="Shape 388"/>
        <p:cNvGrpSpPr/>
        <p:nvPr/>
      </p:nvGrpSpPr>
      <p:grpSpPr>
        <a:xfrm>
          <a:off x="0" y="0"/>
          <a:ext cx="0" cy="0"/>
          <a:chOff x="0" y="0"/>
          <a:chExt cx="0" cy="0"/>
        </a:xfrm>
      </p:grpSpPr>
      <p:sp>
        <p:nvSpPr>
          <p:cNvPr id="389" name="Google Shape;389;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0" name="Google Shape;390;p16"/>
          <p:cNvSpPr txBox="1"/>
          <p:nvPr>
            <p:ph type="title"/>
          </p:nvPr>
        </p:nvSpPr>
        <p:spPr>
          <a:xfrm>
            <a:off x="761800" y="762001"/>
            <a:ext cx="5334197" cy="170824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Evita el </a:t>
            </a:r>
            <a:r>
              <a:rPr i="1" lang="es-ES" sz="4000"/>
              <a:t>sexting</a:t>
            </a:r>
            <a:endParaRPr/>
          </a:p>
        </p:txBody>
      </p:sp>
      <p:sp>
        <p:nvSpPr>
          <p:cNvPr id="391" name="Google Shape;391;p16"/>
          <p:cNvSpPr txBox="1"/>
          <p:nvPr>
            <p:ph idx="1" type="body"/>
          </p:nvPr>
        </p:nvSpPr>
        <p:spPr>
          <a:xfrm>
            <a:off x="761800" y="2470244"/>
            <a:ext cx="5334197" cy="3769835"/>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1" lang="es-ES" sz="2000">
                <a:highlight>
                  <a:srgbClr val="FFFFFF"/>
                </a:highlight>
                <a:latin typeface="Arial"/>
                <a:ea typeface="Arial"/>
                <a:cs typeface="Arial"/>
                <a:sym typeface="Arial"/>
              </a:rPr>
              <a:t>Sexting</a:t>
            </a:r>
            <a:r>
              <a:rPr b="0" i="0" lang="es-ES" sz="2000">
                <a:highlight>
                  <a:srgbClr val="FFFFFF"/>
                </a:highlight>
                <a:latin typeface="Arial"/>
                <a:ea typeface="Arial"/>
                <a:cs typeface="Arial"/>
                <a:sym typeface="Arial"/>
              </a:rPr>
              <a:t> es </a:t>
            </a:r>
            <a:r>
              <a:rPr b="1" i="0" lang="es-ES" sz="2000">
                <a:highlight>
                  <a:srgbClr val="FFFFFF"/>
                </a:highlight>
                <a:latin typeface="Arial"/>
                <a:ea typeface="Arial"/>
                <a:cs typeface="Arial"/>
                <a:sym typeface="Arial"/>
              </a:rPr>
              <a:t>enviar, recibir o reenviar mensajes, fotografías o videos sexualmente explícitos</a:t>
            </a:r>
            <a:r>
              <a:rPr b="0" i="0" lang="es-ES" sz="2000">
                <a:highlight>
                  <a:srgbClr val="FFFFFF"/>
                </a:highlight>
                <a:latin typeface="Arial"/>
                <a:ea typeface="Arial"/>
                <a:cs typeface="Arial"/>
                <a:sym typeface="Arial"/>
              </a:rPr>
              <a:t>, principalmente entre teléfonos móviles.</a:t>
            </a:r>
            <a:endParaRPr/>
          </a:p>
          <a:p>
            <a:pPr indent="-101600" lvl="0" marL="228600" rtl="0" algn="l">
              <a:lnSpc>
                <a:spcPct val="90000"/>
              </a:lnSpc>
              <a:spcBef>
                <a:spcPts val="1000"/>
              </a:spcBef>
              <a:spcAft>
                <a:spcPts val="0"/>
              </a:spcAft>
              <a:buClr>
                <a:schemeClr val="dk1"/>
              </a:buClr>
              <a:buSzPts val="2000"/>
              <a:buNone/>
            </a:pPr>
            <a:r>
              <a:t/>
            </a:r>
            <a:endParaRPr b="0" i="0" sz="2000">
              <a:highlight>
                <a:srgbClr val="FFFFFF"/>
              </a:highlight>
              <a:latin typeface="Arial"/>
              <a:ea typeface="Arial"/>
              <a:cs typeface="Arial"/>
              <a:sym typeface="Arial"/>
            </a:endParaRPr>
          </a:p>
          <a:p>
            <a:pPr indent="-228600" lvl="0" marL="228600" rtl="0" algn="l">
              <a:lnSpc>
                <a:spcPct val="90000"/>
              </a:lnSpc>
              <a:spcBef>
                <a:spcPts val="1000"/>
              </a:spcBef>
              <a:spcAft>
                <a:spcPts val="0"/>
              </a:spcAft>
              <a:buClr>
                <a:schemeClr val="dk1"/>
              </a:buClr>
              <a:buSzPts val="2000"/>
              <a:buChar char="•"/>
            </a:pPr>
            <a:r>
              <a:rPr b="0" i="0" lang="es-ES" sz="2000">
                <a:highlight>
                  <a:srgbClr val="FFFFFF"/>
                </a:highlight>
                <a:latin typeface="Arial"/>
                <a:ea typeface="Arial"/>
                <a:cs typeface="Arial"/>
                <a:sym typeface="Arial"/>
              </a:rPr>
              <a:t>Y no es una buena idea. Veamos por qué</a:t>
            </a:r>
            <a:r>
              <a:rPr lang="es-ES" sz="2000">
                <a:highlight>
                  <a:srgbClr val="FFFFFF"/>
                </a:highlight>
                <a:latin typeface="Arial"/>
                <a:ea typeface="Arial"/>
                <a:cs typeface="Arial"/>
                <a:sym typeface="Arial"/>
              </a:rPr>
              <a:t>: </a:t>
            </a:r>
            <a:r>
              <a:rPr lang="es-ES" sz="2000" u="sng">
                <a:solidFill>
                  <a:schemeClr val="hlink"/>
                </a:solidFill>
                <a:highlight>
                  <a:srgbClr val="FFFFFF"/>
                </a:highlight>
                <a:latin typeface="Arial"/>
                <a:ea typeface="Arial"/>
                <a:cs typeface="Arial"/>
                <a:sym typeface="Arial"/>
                <a:hlinkClick r:id="rId3"/>
              </a:rPr>
              <a:t>https://www.youtube.com/watch?v=IfcUoG-SDLk</a:t>
            </a:r>
            <a:endParaRPr sz="2000">
              <a:highlight>
                <a:srgbClr val="FFFFFF"/>
              </a:highlight>
              <a:latin typeface="Arial"/>
              <a:ea typeface="Arial"/>
              <a:cs typeface="Arial"/>
              <a:sym typeface="Arial"/>
            </a:endParaRPr>
          </a:p>
          <a:p>
            <a:pPr indent="-101600" lvl="0" marL="228600" rtl="0" algn="l">
              <a:lnSpc>
                <a:spcPct val="90000"/>
              </a:lnSpc>
              <a:spcBef>
                <a:spcPts val="1000"/>
              </a:spcBef>
              <a:spcAft>
                <a:spcPts val="0"/>
              </a:spcAft>
              <a:buClr>
                <a:schemeClr val="dk1"/>
              </a:buClr>
              <a:buSzPts val="2000"/>
              <a:buNone/>
            </a:pPr>
            <a:r>
              <a:t/>
            </a:r>
            <a:endParaRPr sz="2000"/>
          </a:p>
        </p:txBody>
      </p:sp>
      <p:pic>
        <p:nvPicPr>
          <p:cNvPr descr="Empty speech bubbles" id="392" name="Google Shape;392;p16"/>
          <p:cNvPicPr preferRelativeResize="0"/>
          <p:nvPr/>
        </p:nvPicPr>
        <p:blipFill rotWithShape="1">
          <a:blip r:embed="rId4">
            <a:alphaModFix/>
          </a:blip>
          <a:srcRect b="-1" l="28329" r="19834" t="0"/>
          <a:stretch/>
        </p:blipFill>
        <p:spPr>
          <a:xfrm>
            <a:off x="6857797" y="-10886"/>
            <a:ext cx="5334204" cy="6868886"/>
          </a:xfrm>
          <a:prstGeom prst="rect">
            <a:avLst/>
          </a:prstGeom>
          <a:noFill/>
          <a:ln>
            <a:noFill/>
          </a:ln>
          <a:effectLst>
            <a:outerShdw blurRad="127000" sx="99000" rotWithShape="0" algn="r" dir="10800000" dist="50800" sy="99000">
              <a:srgbClr val="000000">
                <a:alpha val="4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7" name="Shape 397"/>
        <p:cNvGrpSpPr/>
        <p:nvPr/>
      </p:nvGrpSpPr>
      <p:grpSpPr>
        <a:xfrm>
          <a:off x="0" y="0"/>
          <a:ext cx="0" cy="0"/>
          <a:chOff x="0" y="0"/>
          <a:chExt cx="0" cy="0"/>
        </a:xfrm>
      </p:grpSpPr>
      <p:sp>
        <p:nvSpPr>
          <p:cNvPr id="398" name="Google Shape;398;p17"/>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9" name="Google Shape;399;p17"/>
          <p:cNvSpPr/>
          <p:nvPr/>
        </p:nvSpPr>
        <p:spPr>
          <a:xfrm>
            <a:off x="305" y="0"/>
            <a:ext cx="12191695" cy="6858000"/>
          </a:xfrm>
          <a:prstGeom prst="rect">
            <a:avLst/>
          </a:prstGeom>
          <a:gradFill>
            <a:gsLst>
              <a:gs pos="0">
                <a:srgbClr val="4EA72E">
                  <a:alpha val="20000"/>
                </a:srgbClr>
              </a:gs>
              <a:gs pos="16000">
                <a:srgbClr val="4EA72E">
                  <a:alpha val="20000"/>
                </a:srgbClr>
              </a:gs>
              <a:gs pos="85000">
                <a:srgbClr val="156082">
                  <a:alpha val="40000"/>
                </a:srgbClr>
              </a:gs>
              <a:gs pos="100000">
                <a:srgbClr val="156082">
                  <a:alpha val="40000"/>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400" name="Google Shape;400;p17"/>
          <p:cNvGrpSpPr/>
          <p:nvPr/>
        </p:nvGrpSpPr>
        <p:grpSpPr>
          <a:xfrm>
            <a:off x="1303402" y="3985"/>
            <a:ext cx="9772765" cy="6858000"/>
            <a:chOff x="1303402" y="3985"/>
            <a:chExt cx="9772765" cy="6858000"/>
          </a:xfrm>
        </p:grpSpPr>
        <p:sp>
          <p:nvSpPr>
            <p:cNvPr id="401" name="Google Shape;401;p17"/>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2" name="Google Shape;402;p17"/>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3" name="Google Shape;403;p17"/>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4" name="Google Shape;404;p17"/>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5" name="Google Shape;405;p17"/>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98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6" name="Google Shape;406;p17"/>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7" name="Google Shape;407;p17"/>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408" name="Google Shape;408;p17"/>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4400"/>
              <a:buFont typeface="Play"/>
              <a:buNone/>
            </a:pPr>
            <a:r>
              <a:rPr lang="es-ES" sz="4400">
                <a:solidFill>
                  <a:schemeClr val="dk2"/>
                </a:solidFill>
                <a:latin typeface="Play"/>
                <a:ea typeface="Play"/>
                <a:cs typeface="Play"/>
                <a:sym typeface="Play"/>
              </a:rPr>
              <a:t>El impacto de las nuevas tecnologías en el bienestar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3" name="Shape 413"/>
        <p:cNvGrpSpPr/>
        <p:nvPr/>
      </p:nvGrpSpPr>
      <p:grpSpPr>
        <a:xfrm>
          <a:off x="0" y="0"/>
          <a:ext cx="0" cy="0"/>
          <a:chOff x="0" y="0"/>
          <a:chExt cx="0" cy="0"/>
        </a:xfrm>
      </p:grpSpPr>
      <p:sp>
        <p:nvSpPr>
          <p:cNvPr id="414" name="Google Shape;414;p1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5" name="Google Shape;415;p18"/>
          <p:cNvSpPr txBox="1"/>
          <p:nvPr>
            <p:ph type="title"/>
          </p:nvPr>
        </p:nvSpPr>
        <p:spPr>
          <a:xfrm>
            <a:off x="838201" y="365125"/>
            <a:ext cx="5251316" cy="180730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4100"/>
              <a:t>¿Cómo puede el uso excesivo de la tecnología afectar nuestra salud?</a:t>
            </a:r>
            <a:endParaRPr/>
          </a:p>
        </p:txBody>
      </p:sp>
      <p:sp>
        <p:nvSpPr>
          <p:cNvPr id="416" name="Google Shape;416;p18"/>
          <p:cNvSpPr txBox="1"/>
          <p:nvPr>
            <p:ph idx="1" type="body"/>
          </p:nvPr>
        </p:nvSpPr>
        <p:spPr>
          <a:xfrm>
            <a:off x="838200" y="2333297"/>
            <a:ext cx="4619621" cy="384366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ES" sz="2000">
                <a:latin typeface="Arial"/>
                <a:ea typeface="Arial"/>
                <a:cs typeface="Arial"/>
                <a:sym typeface="Arial"/>
              </a:rPr>
              <a:t>La conectividad constante (a través de teléfonos inteligentes y plataformas de redes sociales) puede generar sentimientos de agobio y agotamiento. Las investigaciones sugieren que el exceso de tiempo frente a la pantalla y la multitarea digital pueden alterar los patrones de sueño y contribuir a la sensación de aislamiento.</a:t>
            </a:r>
            <a:endParaRPr/>
          </a:p>
          <a:p>
            <a:pPr indent="-228600" lvl="0" marL="228600" rtl="0" algn="l">
              <a:lnSpc>
                <a:spcPct val="90000"/>
              </a:lnSpc>
              <a:spcBef>
                <a:spcPts val="1000"/>
              </a:spcBef>
              <a:spcAft>
                <a:spcPts val="0"/>
              </a:spcAft>
              <a:buClr>
                <a:schemeClr val="dk1"/>
              </a:buClr>
              <a:buSzPts val="2000"/>
              <a:buChar char="•"/>
            </a:pPr>
            <a:r>
              <a:rPr lang="es-ES" sz="2000">
                <a:latin typeface="Arial"/>
                <a:ea typeface="Arial"/>
                <a:cs typeface="Arial"/>
                <a:sym typeface="Arial"/>
              </a:rPr>
              <a:t>El uso excesivo de la tecnología puede restar tiempo a actividades como dormir, hacer ejercicio y socializar, que son todas importantes para el bienestar.</a:t>
            </a:r>
            <a:endParaRPr/>
          </a:p>
        </p:txBody>
      </p:sp>
      <p:pic>
        <p:nvPicPr>
          <p:cNvPr descr="Mobile device with apps" id="417" name="Google Shape;417;p18"/>
          <p:cNvPicPr preferRelativeResize="0"/>
          <p:nvPr/>
        </p:nvPicPr>
        <p:blipFill rotWithShape="1">
          <a:blip r:embed="rId3">
            <a:alphaModFix/>
          </a:blip>
          <a:srcRect b="0" l="45390" r="5703"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2" name="Shape 422"/>
        <p:cNvGrpSpPr/>
        <p:nvPr/>
      </p:nvGrpSpPr>
      <p:grpSpPr>
        <a:xfrm>
          <a:off x="0" y="0"/>
          <a:ext cx="0" cy="0"/>
          <a:chOff x="0" y="0"/>
          <a:chExt cx="0" cy="0"/>
        </a:xfrm>
      </p:grpSpPr>
      <p:sp>
        <p:nvSpPr>
          <p:cNvPr id="423" name="Google Shape;423;p19"/>
          <p:cNvSpPr txBox="1"/>
          <p:nvPr>
            <p:ph type="title"/>
          </p:nvPr>
        </p:nvSpPr>
        <p:spPr>
          <a:xfrm>
            <a:off x="876692" y="741391"/>
            <a:ext cx="5479719" cy="161620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s-ES" sz="3200"/>
              <a:t>Detecta los síntomas de la adicción y el agotamiento digital </a:t>
            </a:r>
            <a:endParaRPr/>
          </a:p>
        </p:txBody>
      </p:sp>
      <p:sp>
        <p:nvSpPr>
          <p:cNvPr id="424" name="Google Shape;424;p19"/>
          <p:cNvSpPr txBox="1"/>
          <p:nvPr>
            <p:ph idx="1" type="body"/>
          </p:nvPr>
        </p:nvSpPr>
        <p:spPr>
          <a:xfrm>
            <a:off x="876692" y="2533476"/>
            <a:ext cx="5479719" cy="344783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ES" sz="2000"/>
              <a:t>Ansiedad constante</a:t>
            </a:r>
            <a:endParaRPr/>
          </a:p>
          <a:p>
            <a:pPr indent="-228600" lvl="0" marL="228600" rtl="0" algn="l">
              <a:lnSpc>
                <a:spcPct val="90000"/>
              </a:lnSpc>
              <a:spcBef>
                <a:spcPts val="1000"/>
              </a:spcBef>
              <a:spcAft>
                <a:spcPts val="0"/>
              </a:spcAft>
              <a:buClr>
                <a:schemeClr val="dk1"/>
              </a:buClr>
              <a:buSzPts val="2000"/>
              <a:buChar char="•"/>
            </a:pPr>
            <a:r>
              <a:rPr lang="es-ES" sz="2000"/>
              <a:t>Patrones de sueño irregulares </a:t>
            </a:r>
            <a:endParaRPr/>
          </a:p>
          <a:p>
            <a:pPr indent="-228600" lvl="0" marL="228600" rtl="0" algn="l">
              <a:lnSpc>
                <a:spcPct val="90000"/>
              </a:lnSpc>
              <a:spcBef>
                <a:spcPts val="1000"/>
              </a:spcBef>
              <a:spcAft>
                <a:spcPts val="0"/>
              </a:spcAft>
              <a:buClr>
                <a:schemeClr val="dk1"/>
              </a:buClr>
              <a:buSzPts val="2000"/>
              <a:buChar char="•"/>
            </a:pPr>
            <a:r>
              <a:rPr lang="es-ES" sz="2000"/>
              <a:t>Bajos niveles de energía</a:t>
            </a:r>
            <a:endParaRPr/>
          </a:p>
          <a:p>
            <a:pPr indent="-228600" lvl="0" marL="228600" rtl="0" algn="l">
              <a:lnSpc>
                <a:spcPct val="90000"/>
              </a:lnSpc>
              <a:spcBef>
                <a:spcPts val="1000"/>
              </a:spcBef>
              <a:spcAft>
                <a:spcPts val="0"/>
              </a:spcAft>
              <a:buClr>
                <a:schemeClr val="dk1"/>
              </a:buClr>
              <a:buSzPts val="2000"/>
              <a:buChar char="•"/>
            </a:pPr>
            <a:r>
              <a:rPr lang="es-ES" sz="2000"/>
              <a:t>Signos de irritabilidad y fatiga constante.</a:t>
            </a:r>
            <a:endParaRPr/>
          </a:p>
          <a:p>
            <a:pPr indent="-228600" lvl="0" marL="228600" rtl="0" algn="l">
              <a:lnSpc>
                <a:spcPct val="90000"/>
              </a:lnSpc>
              <a:spcBef>
                <a:spcPts val="1000"/>
              </a:spcBef>
              <a:spcAft>
                <a:spcPts val="0"/>
              </a:spcAft>
              <a:buClr>
                <a:schemeClr val="dk1"/>
              </a:buClr>
              <a:buSzPts val="2000"/>
              <a:buChar char="•"/>
            </a:pPr>
            <a:r>
              <a:rPr lang="es-ES" sz="2000"/>
              <a:t>Evitar interacciones cara a cara</a:t>
            </a:r>
            <a:endParaRPr/>
          </a:p>
        </p:txBody>
      </p:sp>
      <p:pic>
        <p:nvPicPr>
          <p:cNvPr descr="Programming data on computer monitor" id="425" name="Google Shape;425;p19"/>
          <p:cNvPicPr preferRelativeResize="0"/>
          <p:nvPr/>
        </p:nvPicPr>
        <p:blipFill rotWithShape="1">
          <a:blip r:embed="rId3">
            <a:alphaModFix/>
          </a:blip>
          <a:srcRect b="-1" l="31023" r="21078" t="0"/>
          <a:stretch/>
        </p:blipFill>
        <p:spPr>
          <a:xfrm>
            <a:off x="7270812" y="10"/>
            <a:ext cx="4921187" cy="6857990"/>
          </a:xfrm>
          <a:prstGeom prst="rect">
            <a:avLst/>
          </a:prstGeom>
          <a:noFill/>
          <a:ln>
            <a:noFill/>
          </a:ln>
        </p:spPr>
      </p:pic>
      <p:grpSp>
        <p:nvGrpSpPr>
          <p:cNvPr id="426" name="Google Shape;426;p19"/>
          <p:cNvGrpSpPr/>
          <p:nvPr/>
        </p:nvGrpSpPr>
        <p:grpSpPr>
          <a:xfrm>
            <a:off x="12068638" y="0"/>
            <a:ext cx="123362" cy="6858000"/>
            <a:chOff x="12068638" y="0"/>
            <a:chExt cx="123362" cy="6858000"/>
          </a:xfrm>
        </p:grpSpPr>
        <p:sp>
          <p:nvSpPr>
            <p:cNvPr id="427" name="Google Shape;427;p19"/>
            <p:cNvSpPr/>
            <p:nvPr/>
          </p:nvSpPr>
          <p:spPr>
            <a:xfrm>
              <a:off x="12068638" y="0"/>
              <a:ext cx="123362" cy="6858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28" name="Google Shape;428;p19"/>
            <p:cNvSpPr/>
            <p:nvPr/>
          </p:nvSpPr>
          <p:spPr>
            <a:xfrm>
              <a:off x="12068638" y="3527553"/>
              <a:ext cx="123362" cy="3330447"/>
            </a:xfrm>
            <a:prstGeom prst="rect">
              <a:avLst/>
            </a:prstGeom>
            <a:gradFill>
              <a:gsLst>
                <a:gs pos="0">
                  <a:srgbClr val="D86CCC">
                    <a:alpha val="0"/>
                  </a:srgbClr>
                </a:gs>
                <a:gs pos="19000">
                  <a:srgbClr val="D86CCC">
                    <a:alpha val="0"/>
                  </a:srgbClr>
                </a:gs>
                <a:gs pos="100000">
                  <a:srgbClr val="D86CCC"/>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Crea tu propio plan de desintoxicación digital</a:t>
            </a:r>
            <a:endParaRPr/>
          </a:p>
        </p:txBody>
      </p:sp>
      <p:grpSp>
        <p:nvGrpSpPr>
          <p:cNvPr id="435" name="Google Shape;435;p20"/>
          <p:cNvGrpSpPr/>
          <p:nvPr/>
        </p:nvGrpSpPr>
        <p:grpSpPr>
          <a:xfrm>
            <a:off x="1050535" y="2295515"/>
            <a:ext cx="10090929" cy="3411557"/>
            <a:chOff x="212335" y="469890"/>
            <a:chExt cx="10090929" cy="3411557"/>
          </a:xfrm>
        </p:grpSpPr>
        <p:sp>
          <p:nvSpPr>
            <p:cNvPr id="436" name="Google Shape;436;p20"/>
            <p:cNvSpPr/>
            <p:nvPr/>
          </p:nvSpPr>
          <p:spPr>
            <a:xfrm>
              <a:off x="212335" y="469890"/>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0"/>
            <p:cNvSpPr/>
            <p:nvPr/>
          </p:nvSpPr>
          <p:spPr>
            <a:xfrm>
              <a:off x="492877" y="750432"/>
              <a:ext cx="774830" cy="77483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0"/>
            <p:cNvSpPr/>
            <p:nvPr/>
          </p:nvSpPr>
          <p:spPr>
            <a:xfrm>
              <a:off x="1834517" y="469890"/>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0"/>
            <p:cNvSpPr txBox="1"/>
            <p:nvPr/>
          </p:nvSpPr>
          <p:spPr>
            <a:xfrm>
              <a:off x="1834517" y="469890"/>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300"/>
                <a:buFont typeface="Arial"/>
                <a:buNone/>
              </a:pPr>
              <a:r>
                <a:rPr b="0" i="0" lang="es-ES" sz="1300" u="none" cap="none" strike="noStrike">
                  <a:solidFill>
                    <a:schemeClr val="dk1"/>
                  </a:solidFill>
                  <a:latin typeface="Arial"/>
                  <a:ea typeface="Arial"/>
                  <a:cs typeface="Arial"/>
                  <a:sym typeface="Arial"/>
                </a:rPr>
                <a:t>Equilibra tu día para que haya suficiente tiempo para dormir, comer, estudiar, hacer ejercicio, reunirte con amigos y navegar por Internet.</a:t>
              </a:r>
              <a:endParaRPr/>
            </a:p>
          </p:txBody>
        </p:sp>
        <p:sp>
          <p:nvSpPr>
            <p:cNvPr id="440" name="Google Shape;440;p20"/>
            <p:cNvSpPr/>
            <p:nvPr/>
          </p:nvSpPr>
          <p:spPr>
            <a:xfrm>
              <a:off x="5532139" y="469890"/>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0"/>
            <p:cNvSpPr/>
            <p:nvPr/>
          </p:nvSpPr>
          <p:spPr>
            <a:xfrm>
              <a:off x="5812681" y="750432"/>
              <a:ext cx="774830" cy="774830"/>
            </a:xfrm>
            <a:prstGeom prst="rect">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0"/>
            <p:cNvSpPr/>
            <p:nvPr/>
          </p:nvSpPr>
          <p:spPr>
            <a:xfrm>
              <a:off x="7154322" y="469890"/>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0"/>
            <p:cNvSpPr txBox="1"/>
            <p:nvPr/>
          </p:nvSpPr>
          <p:spPr>
            <a:xfrm>
              <a:off x="7154322" y="469890"/>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300"/>
                <a:buFont typeface="Arial"/>
                <a:buNone/>
              </a:pPr>
              <a:r>
                <a:rPr b="0" i="0" lang="es-ES" sz="1300" u="none" cap="none" strike="noStrike">
                  <a:solidFill>
                    <a:schemeClr val="dk1"/>
                  </a:solidFill>
                  <a:latin typeface="Arial"/>
                  <a:ea typeface="Arial"/>
                  <a:cs typeface="Arial"/>
                  <a:sym typeface="Arial"/>
                </a:rPr>
                <a:t>Considera cuántas redes sociales realmente necesitas y mantén solo un par de cuentas</a:t>
              </a:r>
              <a:endParaRPr/>
            </a:p>
            <a:p>
              <a:pPr indent="0" lvl="0" marL="0" marR="0" rtl="0" algn="l">
                <a:lnSpc>
                  <a:spcPct val="100000"/>
                </a:lnSpc>
                <a:spcBef>
                  <a:spcPts val="455"/>
                </a:spcBef>
                <a:spcAft>
                  <a:spcPts val="0"/>
                </a:spcAft>
                <a:buClr>
                  <a:schemeClr val="dk1"/>
                </a:buClr>
                <a:buSzPts val="1300"/>
                <a:buFont typeface="Arial"/>
                <a:buNone/>
              </a:pPr>
              <a:r>
                <a:t/>
              </a:r>
              <a:endParaRPr b="0" i="0" sz="1300" u="none" cap="none" strike="noStrike">
                <a:solidFill>
                  <a:schemeClr val="dk1"/>
                </a:solidFill>
                <a:latin typeface="Arial"/>
                <a:ea typeface="Arial"/>
                <a:cs typeface="Arial"/>
                <a:sym typeface="Arial"/>
              </a:endParaRPr>
            </a:p>
          </p:txBody>
        </p:sp>
        <p:sp>
          <p:nvSpPr>
            <p:cNvPr id="444" name="Google Shape;444;p20"/>
            <p:cNvSpPr/>
            <p:nvPr/>
          </p:nvSpPr>
          <p:spPr>
            <a:xfrm>
              <a:off x="212335" y="2545532"/>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0"/>
            <p:cNvSpPr/>
            <p:nvPr/>
          </p:nvSpPr>
          <p:spPr>
            <a:xfrm>
              <a:off x="492877" y="2826074"/>
              <a:ext cx="774830" cy="774830"/>
            </a:xfrm>
            <a:prstGeom prst="rect">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0"/>
            <p:cNvSpPr/>
            <p:nvPr/>
          </p:nvSpPr>
          <p:spPr>
            <a:xfrm>
              <a:off x="1834517" y="2545532"/>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0"/>
            <p:cNvSpPr txBox="1"/>
            <p:nvPr/>
          </p:nvSpPr>
          <p:spPr>
            <a:xfrm>
              <a:off x="1834517" y="2545532"/>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300"/>
                <a:buFont typeface="Arial"/>
                <a:buNone/>
              </a:pPr>
              <a:r>
                <a:rPr b="0" i="0" lang="es-ES" sz="1300" u="none" cap="none" strike="noStrike">
                  <a:solidFill>
                    <a:schemeClr val="dk1"/>
                  </a:solidFill>
                  <a:latin typeface="Arial"/>
                  <a:ea typeface="Arial"/>
                  <a:cs typeface="Arial"/>
                  <a:sym typeface="Arial"/>
                </a:rPr>
                <a:t>Establece un plan de notificaciones. No permitas notificaciones para casi todo. </a:t>
              </a:r>
              <a:endParaRPr/>
            </a:p>
          </p:txBody>
        </p:sp>
        <p:sp>
          <p:nvSpPr>
            <p:cNvPr id="448" name="Google Shape;448;p20"/>
            <p:cNvSpPr/>
            <p:nvPr/>
          </p:nvSpPr>
          <p:spPr>
            <a:xfrm>
              <a:off x="5532139" y="2545532"/>
              <a:ext cx="1335915" cy="1335915"/>
            </a:xfrm>
            <a:prstGeom prst="ellipse">
              <a:avLst/>
            </a:prstGeom>
            <a:solidFill>
              <a:srgbClr val="CAD1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0"/>
            <p:cNvSpPr/>
            <p:nvPr/>
          </p:nvSpPr>
          <p:spPr>
            <a:xfrm>
              <a:off x="5812681" y="2826074"/>
              <a:ext cx="774830" cy="774830"/>
            </a:xfrm>
            <a:prstGeom prst="rect">
              <a:avLst/>
            </a:prstGeom>
            <a:blipFill rotWithShape="1">
              <a:blip r:embed="rId6">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0"/>
            <p:cNvSpPr/>
            <p:nvPr/>
          </p:nvSpPr>
          <p:spPr>
            <a:xfrm>
              <a:off x="7154322" y="2545532"/>
              <a:ext cx="3148942" cy="13359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0"/>
            <p:cNvSpPr txBox="1"/>
            <p:nvPr/>
          </p:nvSpPr>
          <p:spPr>
            <a:xfrm>
              <a:off x="7154322" y="2545532"/>
              <a:ext cx="3148942" cy="133591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300"/>
                <a:buFont typeface="Arial"/>
                <a:buNone/>
              </a:pPr>
              <a:r>
                <a:rPr b="0" i="0" lang="es-ES" sz="1300" u="none" cap="none" strike="noStrike">
                  <a:solidFill>
                    <a:schemeClr val="dk1"/>
                  </a:solidFill>
                  <a:latin typeface="Arial"/>
                  <a:ea typeface="Arial"/>
                  <a:cs typeface="Arial"/>
                  <a:sym typeface="Arial"/>
                </a:rPr>
                <a:t>Intenta reunirte con tus amigos cara a cara. Este es tu mundo real. 1000 amigos o seguidores digitales no te hacen popular ni feliz. Dos amigos en la vida real pueden hacerte sentir más conectado. </a:t>
              </a:r>
              <a:endParaRPr/>
            </a:p>
            <a:p>
              <a:pPr indent="0" lvl="0" marL="0" marR="0" rtl="0" algn="l">
                <a:lnSpc>
                  <a:spcPct val="100000"/>
                </a:lnSpc>
                <a:spcBef>
                  <a:spcPts val="455"/>
                </a:spcBef>
                <a:spcAft>
                  <a:spcPts val="0"/>
                </a:spcAft>
                <a:buClr>
                  <a:schemeClr val="dk1"/>
                </a:buClr>
                <a:buSzPts val="1300"/>
                <a:buFont typeface="Arial"/>
                <a:buNone/>
              </a:pPr>
              <a:r>
                <a:t/>
              </a:r>
              <a:endParaRPr b="0" i="0" sz="1300" u="none" cap="none" strike="noStrike">
                <a:solidFill>
                  <a:schemeClr val="dk1"/>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6" name="Shape 456"/>
        <p:cNvGrpSpPr/>
        <p:nvPr/>
      </p:nvGrpSpPr>
      <p:grpSpPr>
        <a:xfrm>
          <a:off x="0" y="0"/>
          <a:ext cx="0" cy="0"/>
          <a:chOff x="0" y="0"/>
          <a:chExt cx="0" cy="0"/>
        </a:xfrm>
      </p:grpSpPr>
      <p:sp>
        <p:nvSpPr>
          <p:cNvPr id="457" name="Google Shape;457;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58" name="Google Shape;458;p21"/>
          <p:cNvSpPr/>
          <p:nvPr/>
        </p:nvSpPr>
        <p:spPr>
          <a:xfrm>
            <a:off x="1" y="-7854"/>
            <a:ext cx="12192000" cy="6865854"/>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59" name="Google Shape;459;p21"/>
          <p:cNvSpPr txBox="1"/>
          <p:nvPr>
            <p:ph type="title"/>
          </p:nvPr>
        </p:nvSpPr>
        <p:spPr>
          <a:xfrm>
            <a:off x="4572001" y="601744"/>
            <a:ext cx="6781800" cy="133869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Cosas que debemos tener en cuenta	</a:t>
            </a:r>
            <a:endParaRPr/>
          </a:p>
        </p:txBody>
      </p:sp>
      <p:pic>
        <p:nvPicPr>
          <p:cNvPr descr="Light bulb on yellow background with sketched light beams and cord" id="460" name="Google Shape;460;p21"/>
          <p:cNvPicPr preferRelativeResize="0"/>
          <p:nvPr/>
        </p:nvPicPr>
        <p:blipFill rotWithShape="1">
          <a:blip r:embed="rId3">
            <a:alphaModFix/>
          </a:blip>
          <a:srcRect b="0" l="55293" r="11035" t="0"/>
          <a:stretch/>
        </p:blipFill>
        <p:spPr>
          <a:xfrm>
            <a:off x="20" y="10"/>
            <a:ext cx="3754739" cy="6857990"/>
          </a:xfrm>
          <a:custGeom>
            <a:rect b="b" l="l" r="r" t="t"/>
            <a:pathLst>
              <a:path extrusionOk="0" h="6858000" w="3754759">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461" name="Google Shape;461;p21"/>
          <p:cNvSpPr txBox="1"/>
          <p:nvPr>
            <p:ph idx="1" type="body"/>
          </p:nvPr>
        </p:nvSpPr>
        <p:spPr>
          <a:xfrm>
            <a:off x="4572001" y="2201958"/>
            <a:ext cx="6781800" cy="390073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ES" sz="2000"/>
              <a:t>La información es dinero. Tu información permite que otros ganen dinero.</a:t>
            </a:r>
            <a:endParaRPr/>
          </a:p>
          <a:p>
            <a:pPr indent="-228600" lvl="0" marL="228600" rtl="0" algn="l">
              <a:lnSpc>
                <a:spcPct val="90000"/>
              </a:lnSpc>
              <a:spcBef>
                <a:spcPts val="1000"/>
              </a:spcBef>
              <a:spcAft>
                <a:spcPts val="0"/>
              </a:spcAft>
              <a:buClr>
                <a:schemeClr val="dk1"/>
              </a:buClr>
              <a:buSzPts val="2000"/>
              <a:buChar char="•"/>
            </a:pPr>
            <a:r>
              <a:rPr lang="es-ES" sz="2000"/>
              <a:t>No te victimices sobreexponiendo tu vida.</a:t>
            </a:r>
            <a:endParaRPr/>
          </a:p>
          <a:p>
            <a:pPr indent="-228600" lvl="0" marL="228600" rtl="0" algn="l">
              <a:lnSpc>
                <a:spcPct val="90000"/>
              </a:lnSpc>
              <a:spcBef>
                <a:spcPts val="1000"/>
              </a:spcBef>
              <a:spcAft>
                <a:spcPts val="0"/>
              </a:spcAft>
              <a:buClr>
                <a:schemeClr val="dk1"/>
              </a:buClr>
              <a:buSzPts val="2000"/>
              <a:buChar char="•"/>
            </a:pPr>
            <a:r>
              <a:rPr lang="es-ES" sz="2000"/>
              <a:t>Nada es gratis.</a:t>
            </a:r>
            <a:endParaRPr/>
          </a:p>
          <a:p>
            <a:pPr indent="-228600" lvl="0" marL="228600" rtl="0" algn="l">
              <a:lnSpc>
                <a:spcPct val="90000"/>
              </a:lnSpc>
              <a:spcBef>
                <a:spcPts val="1000"/>
              </a:spcBef>
              <a:spcAft>
                <a:spcPts val="0"/>
              </a:spcAft>
              <a:buClr>
                <a:schemeClr val="dk1"/>
              </a:buClr>
              <a:buSzPts val="2000"/>
              <a:buChar char="•"/>
            </a:pPr>
            <a:r>
              <a:rPr lang="es-ES" sz="2000"/>
              <a:t>No todos los que están en Internet son quienes dicen ser.</a:t>
            </a:r>
            <a:endParaRPr/>
          </a:p>
          <a:p>
            <a:pPr indent="-228600" lvl="0" marL="228600" rtl="0" algn="l">
              <a:lnSpc>
                <a:spcPct val="90000"/>
              </a:lnSpc>
              <a:spcBef>
                <a:spcPts val="1000"/>
              </a:spcBef>
              <a:spcAft>
                <a:spcPts val="0"/>
              </a:spcAft>
              <a:buClr>
                <a:schemeClr val="dk1"/>
              </a:buClr>
              <a:buSzPts val="2000"/>
              <a:buChar char="•"/>
            </a:pPr>
            <a:r>
              <a:rPr lang="es-ES" sz="2000"/>
              <a:t>Si algo es demasiado bueno para ser verdad, entonces probablemente no lo sea.</a:t>
            </a:r>
            <a:endParaRPr/>
          </a:p>
          <a:p>
            <a:pPr indent="-228600" lvl="0" marL="228600" rtl="0" algn="l">
              <a:lnSpc>
                <a:spcPct val="90000"/>
              </a:lnSpc>
              <a:spcBef>
                <a:spcPts val="1000"/>
              </a:spcBef>
              <a:spcAft>
                <a:spcPts val="0"/>
              </a:spcAft>
              <a:buClr>
                <a:schemeClr val="dk1"/>
              </a:buClr>
              <a:buSzPts val="2000"/>
              <a:buChar char="•"/>
            </a:pPr>
            <a:r>
              <a:rPr lang="es-ES" sz="2000"/>
              <a:t>No te quedes mucho tiempo en tu vida digital y te olvides de la real.</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2"/>
          <p:cNvSpPr/>
          <p:nvPr/>
        </p:nvSpPr>
        <p:spPr>
          <a:xfrm>
            <a:off x="0" y="0"/>
            <a:ext cx="12192000" cy="685800"/>
          </a:xfrm>
          <a:custGeom>
            <a:rect b="b" l="l" r="r" t="t"/>
            <a:pathLst>
              <a:path extrusionOk="0" h="1371600" w="24384000">
                <a:moveTo>
                  <a:pt x="0" y="0"/>
                </a:moveTo>
                <a:lnTo>
                  <a:pt x="24384000" y="0"/>
                </a:lnTo>
                <a:lnTo>
                  <a:pt x="24384000" y="1371600"/>
                </a:lnTo>
                <a:lnTo>
                  <a:pt x="0" y="1371600"/>
                </a:lnTo>
                <a:lnTo>
                  <a:pt x="0" y="0"/>
                </a:lnTo>
                <a:close/>
              </a:path>
            </a:pathLst>
          </a:custGeom>
          <a:solidFill>
            <a:srgbClr val="E3DE1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1" name="Google Shape;471;p22"/>
          <p:cNvSpPr/>
          <p:nvPr/>
        </p:nvSpPr>
        <p:spPr>
          <a:xfrm>
            <a:off x="25269" y="5051196"/>
            <a:ext cx="1587499" cy="1123949"/>
          </a:xfrm>
          <a:custGeom>
            <a:rect b="b" l="l" r="r" t="t"/>
            <a:pathLst>
              <a:path extrusionOk="0" h="1685924" w="2381249">
                <a:moveTo>
                  <a:pt x="0" y="0"/>
                </a:moveTo>
                <a:lnTo>
                  <a:pt x="2381249" y="0"/>
                </a:lnTo>
                <a:lnTo>
                  <a:pt x="2381249" y="1685924"/>
                </a:lnTo>
                <a:lnTo>
                  <a:pt x="0" y="1685924"/>
                </a:lnTo>
                <a:lnTo>
                  <a:pt x="0" y="0"/>
                </a:lnTo>
                <a:close/>
              </a:path>
            </a:pathLst>
          </a:custGeom>
          <a:blipFill rotWithShape="1">
            <a:blip r:embed="rId3">
              <a:alphaModFix/>
            </a:blip>
            <a:stretch>
              <a:fillRect b="0" l="-168" r="-16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2" name="Google Shape;472;p22"/>
          <p:cNvSpPr/>
          <p:nvPr/>
        </p:nvSpPr>
        <p:spPr>
          <a:xfrm>
            <a:off x="1590149" y="4930408"/>
            <a:ext cx="1162049" cy="1162049"/>
          </a:xfrm>
          <a:custGeom>
            <a:rect b="b" l="l" r="r" t="t"/>
            <a:pathLst>
              <a:path extrusionOk="0" h="1743074" w="1743074">
                <a:moveTo>
                  <a:pt x="0" y="0"/>
                </a:moveTo>
                <a:lnTo>
                  <a:pt x="1743074" y="0"/>
                </a:lnTo>
                <a:lnTo>
                  <a:pt x="1743074" y="1743073"/>
                </a:lnTo>
                <a:lnTo>
                  <a:pt x="0" y="174307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3" name="Google Shape;473;p22"/>
          <p:cNvSpPr/>
          <p:nvPr/>
        </p:nvSpPr>
        <p:spPr>
          <a:xfrm>
            <a:off x="4283568" y="5186013"/>
            <a:ext cx="1795721" cy="745787"/>
          </a:xfrm>
          <a:custGeom>
            <a:rect b="b" l="l" r="r" t="t"/>
            <a:pathLst>
              <a:path extrusionOk="0" h="1118681" w="2693582">
                <a:moveTo>
                  <a:pt x="0" y="0"/>
                </a:moveTo>
                <a:lnTo>
                  <a:pt x="2693582" y="0"/>
                </a:lnTo>
                <a:lnTo>
                  <a:pt x="2693582" y="1118680"/>
                </a:lnTo>
                <a:lnTo>
                  <a:pt x="0" y="1118680"/>
                </a:lnTo>
                <a:lnTo>
                  <a:pt x="0" y="0"/>
                </a:lnTo>
                <a:close/>
              </a:path>
            </a:pathLst>
          </a:custGeom>
          <a:blipFill rotWithShape="1">
            <a:blip r:embed="rId5">
              <a:alphaModFix/>
            </a:blip>
            <a:stretch>
              <a:fillRect b="-160" l="0" r="0" t="-16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4" name="Google Shape;474;p22"/>
          <p:cNvSpPr/>
          <p:nvPr/>
        </p:nvSpPr>
        <p:spPr>
          <a:xfrm>
            <a:off x="6288955" y="4969719"/>
            <a:ext cx="1527895" cy="1130299"/>
          </a:xfrm>
          <a:custGeom>
            <a:rect b="b" l="l" r="r" t="t"/>
            <a:pathLst>
              <a:path extrusionOk="0" h="1695449" w="2291842">
                <a:moveTo>
                  <a:pt x="0" y="0"/>
                </a:moveTo>
                <a:lnTo>
                  <a:pt x="2291843" y="0"/>
                </a:lnTo>
                <a:lnTo>
                  <a:pt x="2291843" y="1695449"/>
                </a:lnTo>
                <a:lnTo>
                  <a:pt x="0" y="1695449"/>
                </a:lnTo>
                <a:lnTo>
                  <a:pt x="0" y="0"/>
                </a:lnTo>
                <a:close/>
              </a:path>
            </a:pathLst>
          </a:custGeom>
          <a:blipFill rotWithShape="1">
            <a:blip r:embed="rId6">
              <a:alphaModFix/>
            </a:blip>
            <a:stretch>
              <a:fillRect b="-210" l="0" r="0" t="-20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5" name="Google Shape;475;p22"/>
          <p:cNvSpPr/>
          <p:nvPr/>
        </p:nvSpPr>
        <p:spPr>
          <a:xfrm>
            <a:off x="0" y="6172200"/>
            <a:ext cx="12191238" cy="685800"/>
          </a:xfrm>
          <a:custGeom>
            <a:rect b="b" l="l" r="r" t="t"/>
            <a:pathLst>
              <a:path extrusionOk="0" h="1371600" w="24382476">
                <a:moveTo>
                  <a:pt x="0" y="0"/>
                </a:moveTo>
                <a:lnTo>
                  <a:pt x="24382476" y="0"/>
                </a:lnTo>
                <a:lnTo>
                  <a:pt x="24382476" y="1371600"/>
                </a:lnTo>
                <a:lnTo>
                  <a:pt x="0" y="1371600"/>
                </a:lnTo>
                <a:lnTo>
                  <a:pt x="0" y="0"/>
                </a:lnTo>
                <a:close/>
              </a:path>
            </a:pathLst>
          </a:custGeom>
          <a:solidFill>
            <a:srgbClr val="487D5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6" name="Google Shape;476;p22"/>
          <p:cNvSpPr txBox="1"/>
          <p:nvPr/>
        </p:nvSpPr>
        <p:spPr>
          <a:xfrm>
            <a:off x="20009" y="6328547"/>
            <a:ext cx="12152207" cy="416589"/>
          </a:xfrm>
          <a:prstGeom prst="rect">
            <a:avLst/>
          </a:prstGeom>
          <a:noFill/>
          <a:ln>
            <a:noFill/>
          </a:ln>
        </p:spPr>
        <p:txBody>
          <a:bodyPr anchorCtr="0" anchor="t" bIns="0" lIns="0" spcFirstLastPara="1" rIns="0" wrap="square" tIns="0">
            <a:spAutoFit/>
          </a:bodyPr>
          <a:lstStyle/>
          <a:p>
            <a:pPr indent="0" lvl="0" marL="0" marR="0" rtl="0" algn="l">
              <a:lnSpc>
                <a:spcPct val="138083"/>
              </a:lnSpc>
              <a:spcBef>
                <a:spcPts val="0"/>
              </a:spcBef>
              <a:spcAft>
                <a:spcPts val="0"/>
              </a:spcAft>
              <a:buNone/>
            </a:pPr>
            <a:r>
              <a:rPr b="0" i="0" lang="es-ES" sz="1200" u="none" cap="none" strike="noStrike">
                <a:solidFill>
                  <a:srgbClr val="FFFFFF"/>
                </a:solidFill>
                <a:latin typeface="Arimo"/>
                <a:ea typeface="Arimo"/>
                <a:cs typeface="Arimo"/>
                <a:sym typeface="Arimo"/>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a:p>
        </p:txBody>
      </p:sp>
      <p:sp>
        <p:nvSpPr>
          <p:cNvPr id="477" name="Google Shape;477;p22"/>
          <p:cNvSpPr/>
          <p:nvPr/>
        </p:nvSpPr>
        <p:spPr>
          <a:xfrm>
            <a:off x="7915797" y="5291340"/>
            <a:ext cx="1777999" cy="488949"/>
          </a:xfrm>
          <a:custGeom>
            <a:rect b="b" l="l" r="r" t="t"/>
            <a:pathLst>
              <a:path extrusionOk="0" h="733424" w="2666998">
                <a:moveTo>
                  <a:pt x="0" y="0"/>
                </a:moveTo>
                <a:lnTo>
                  <a:pt x="2666998" y="0"/>
                </a:lnTo>
                <a:lnTo>
                  <a:pt x="2666998" y="733424"/>
                </a:lnTo>
                <a:lnTo>
                  <a:pt x="0" y="733424"/>
                </a:lnTo>
                <a:lnTo>
                  <a:pt x="0" y="0"/>
                </a:lnTo>
                <a:close/>
              </a:path>
            </a:pathLst>
          </a:custGeom>
          <a:blipFill rotWithShape="1">
            <a:blip r:embed="rId7">
              <a:alphaModFix/>
            </a:blip>
            <a:stretch>
              <a:fillRect b="-7" l="0" r="0" t="-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8" name="Google Shape;478;p22"/>
          <p:cNvSpPr/>
          <p:nvPr/>
        </p:nvSpPr>
        <p:spPr>
          <a:xfrm>
            <a:off x="9795972" y="5242234"/>
            <a:ext cx="534561" cy="537599"/>
          </a:xfrm>
          <a:custGeom>
            <a:rect b="b" l="l" r="r" t="t"/>
            <a:pathLst>
              <a:path extrusionOk="0" h="806399" w="801841">
                <a:moveTo>
                  <a:pt x="0" y="0"/>
                </a:moveTo>
                <a:lnTo>
                  <a:pt x="801842" y="0"/>
                </a:lnTo>
                <a:lnTo>
                  <a:pt x="801842" y="806398"/>
                </a:lnTo>
                <a:lnTo>
                  <a:pt x="0" y="806398"/>
                </a:lnTo>
                <a:lnTo>
                  <a:pt x="0" y="0"/>
                </a:lnTo>
                <a:close/>
              </a:path>
            </a:pathLst>
          </a:custGeom>
          <a:blipFill rotWithShape="1">
            <a:blip r:embed="rId8">
              <a:alphaModFix/>
            </a:blip>
            <a:stretch>
              <a:fillRect b="0" l="-283" r="-28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79" name="Google Shape;479;p22"/>
          <p:cNvSpPr/>
          <p:nvPr/>
        </p:nvSpPr>
        <p:spPr>
          <a:xfrm>
            <a:off x="10406008" y="5352499"/>
            <a:ext cx="786977" cy="134620"/>
          </a:xfrm>
          <a:custGeom>
            <a:rect b="b" l="l" r="r" t="t"/>
            <a:pathLst>
              <a:path extrusionOk="0" h="201930" w="1180465">
                <a:moveTo>
                  <a:pt x="0" y="0"/>
                </a:moveTo>
                <a:lnTo>
                  <a:pt x="1180466" y="0"/>
                </a:lnTo>
                <a:lnTo>
                  <a:pt x="1180466" y="201930"/>
                </a:lnTo>
                <a:lnTo>
                  <a:pt x="0" y="201930"/>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0" name="Google Shape;480;p22"/>
          <p:cNvSpPr/>
          <p:nvPr/>
        </p:nvSpPr>
        <p:spPr>
          <a:xfrm>
            <a:off x="11231396" y="5354052"/>
            <a:ext cx="328929" cy="131381"/>
          </a:xfrm>
          <a:custGeom>
            <a:rect b="b" l="l" r="r" t="t"/>
            <a:pathLst>
              <a:path extrusionOk="0" h="197072" w="493393">
                <a:moveTo>
                  <a:pt x="0" y="0"/>
                </a:moveTo>
                <a:lnTo>
                  <a:pt x="493393" y="0"/>
                </a:lnTo>
                <a:lnTo>
                  <a:pt x="493393" y="197072"/>
                </a:lnTo>
                <a:lnTo>
                  <a:pt x="0" y="197072"/>
                </a:lnTo>
                <a:lnTo>
                  <a:pt x="0" y="0"/>
                </a:lnTo>
                <a:close/>
              </a:path>
            </a:pathLst>
          </a:custGeom>
          <a:blipFill rotWithShape="1">
            <a:blip r:embed="rId10">
              <a:alphaModFix/>
            </a:blip>
            <a:stretch>
              <a:fillRect b="-552" l="0" r="0" t="-55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1" name="Google Shape;481;p22"/>
          <p:cNvSpPr/>
          <p:nvPr/>
        </p:nvSpPr>
        <p:spPr>
          <a:xfrm>
            <a:off x="11574925" y="5352745"/>
            <a:ext cx="143510" cy="134197"/>
          </a:xfrm>
          <a:custGeom>
            <a:rect b="b" l="l" r="r" t="t"/>
            <a:pathLst>
              <a:path extrusionOk="0" h="201296" w="215265">
                <a:moveTo>
                  <a:pt x="0" y="0"/>
                </a:moveTo>
                <a:lnTo>
                  <a:pt x="215265" y="0"/>
                </a:lnTo>
                <a:lnTo>
                  <a:pt x="215265" y="201296"/>
                </a:lnTo>
                <a:lnTo>
                  <a:pt x="0" y="201296"/>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2" name="Google Shape;482;p22"/>
          <p:cNvSpPr/>
          <p:nvPr/>
        </p:nvSpPr>
        <p:spPr>
          <a:xfrm>
            <a:off x="11731033" y="5354052"/>
            <a:ext cx="236639" cy="131381"/>
          </a:xfrm>
          <a:custGeom>
            <a:rect b="b" l="l" r="r" t="t"/>
            <a:pathLst>
              <a:path extrusionOk="0" h="197072" w="354959">
                <a:moveTo>
                  <a:pt x="0" y="0"/>
                </a:moveTo>
                <a:lnTo>
                  <a:pt x="354959" y="0"/>
                </a:lnTo>
                <a:lnTo>
                  <a:pt x="354959" y="197072"/>
                </a:lnTo>
                <a:lnTo>
                  <a:pt x="0" y="197072"/>
                </a:lnTo>
                <a:lnTo>
                  <a:pt x="0" y="0"/>
                </a:lnTo>
                <a:close/>
              </a:path>
            </a:pathLst>
          </a:custGeom>
          <a:blipFill rotWithShape="1">
            <a:blip r:embed="rId12">
              <a:alphaModFix/>
            </a:blip>
            <a:stretch>
              <a:fillRect b="-1111" l="0" r="0" t="-111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3" name="Google Shape;483;p22"/>
          <p:cNvSpPr/>
          <p:nvPr/>
        </p:nvSpPr>
        <p:spPr>
          <a:xfrm>
            <a:off x="10404054" y="5564122"/>
            <a:ext cx="78091" cy="105607"/>
          </a:xfrm>
          <a:custGeom>
            <a:rect b="b" l="l" r="r" t="t"/>
            <a:pathLst>
              <a:path extrusionOk="0" h="158410" w="117136">
                <a:moveTo>
                  <a:pt x="0" y="0"/>
                </a:moveTo>
                <a:lnTo>
                  <a:pt x="117136" y="0"/>
                </a:lnTo>
                <a:lnTo>
                  <a:pt x="117136" y="158410"/>
                </a:lnTo>
                <a:lnTo>
                  <a:pt x="0" y="158410"/>
                </a:lnTo>
                <a:lnTo>
                  <a:pt x="0" y="0"/>
                </a:lnTo>
                <a:close/>
              </a:path>
            </a:pathLst>
          </a:custGeom>
          <a:blipFill rotWithShape="1">
            <a:blip r:embed="rId13">
              <a:alphaModFix/>
            </a:blip>
            <a:stretch>
              <a:fillRect b="-2375" l="0" r="0" t="-23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4" name="Google Shape;484;p22"/>
          <p:cNvSpPr/>
          <p:nvPr/>
        </p:nvSpPr>
        <p:spPr>
          <a:xfrm>
            <a:off x="10498709" y="5565936"/>
            <a:ext cx="59055" cy="102489"/>
          </a:xfrm>
          <a:custGeom>
            <a:rect b="b" l="l" r="r" t="t"/>
            <a:pathLst>
              <a:path extrusionOk="0" h="204978" w="118110">
                <a:moveTo>
                  <a:pt x="118110" y="0"/>
                </a:moveTo>
                <a:lnTo>
                  <a:pt x="0" y="0"/>
                </a:lnTo>
                <a:lnTo>
                  <a:pt x="0" y="35560"/>
                </a:lnTo>
                <a:lnTo>
                  <a:pt x="0" y="79629"/>
                </a:lnTo>
                <a:lnTo>
                  <a:pt x="0" y="115189"/>
                </a:lnTo>
                <a:lnTo>
                  <a:pt x="0" y="169418"/>
                </a:lnTo>
                <a:lnTo>
                  <a:pt x="0" y="204978"/>
                </a:lnTo>
                <a:lnTo>
                  <a:pt x="118110" y="204978"/>
                </a:lnTo>
                <a:lnTo>
                  <a:pt x="118110" y="169418"/>
                </a:lnTo>
                <a:lnTo>
                  <a:pt x="43561" y="169418"/>
                </a:lnTo>
                <a:lnTo>
                  <a:pt x="43561" y="115189"/>
                </a:lnTo>
                <a:lnTo>
                  <a:pt x="113157" y="115189"/>
                </a:lnTo>
                <a:lnTo>
                  <a:pt x="113157" y="79629"/>
                </a:lnTo>
                <a:lnTo>
                  <a:pt x="43561" y="79629"/>
                </a:lnTo>
                <a:lnTo>
                  <a:pt x="43561" y="35560"/>
                </a:lnTo>
                <a:lnTo>
                  <a:pt x="118110" y="35560"/>
                </a:lnTo>
                <a:lnTo>
                  <a:pt x="118110"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5" name="Google Shape;485;p22"/>
          <p:cNvSpPr/>
          <p:nvPr/>
        </p:nvSpPr>
        <p:spPr>
          <a:xfrm>
            <a:off x="10577699" y="5565593"/>
            <a:ext cx="91065" cy="102746"/>
          </a:xfrm>
          <a:custGeom>
            <a:rect b="b" l="l" r="r" t="t"/>
            <a:pathLst>
              <a:path extrusionOk="0" h="154119" w="136598">
                <a:moveTo>
                  <a:pt x="0" y="0"/>
                </a:moveTo>
                <a:lnTo>
                  <a:pt x="136598" y="0"/>
                </a:lnTo>
                <a:lnTo>
                  <a:pt x="136598" y="154119"/>
                </a:lnTo>
                <a:lnTo>
                  <a:pt x="0" y="154119"/>
                </a:lnTo>
                <a:lnTo>
                  <a:pt x="0" y="0"/>
                </a:lnTo>
                <a:close/>
              </a:path>
            </a:pathLst>
          </a:custGeom>
          <a:blipFill rotWithShape="1">
            <a:blip r:embed="rId14">
              <a:alphaModFix/>
            </a:blip>
            <a:stretch>
              <a:fillRect b="-645" l="0" r="0" t="-64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6" name="Google Shape;486;p22"/>
          <p:cNvSpPr/>
          <p:nvPr/>
        </p:nvSpPr>
        <p:spPr>
          <a:xfrm>
            <a:off x="10683122" y="5565936"/>
            <a:ext cx="77407" cy="102553"/>
          </a:xfrm>
          <a:custGeom>
            <a:rect b="b" l="l" r="r" t="t"/>
            <a:pathLst>
              <a:path extrusionOk="0" h="205105" w="154813">
                <a:moveTo>
                  <a:pt x="154813" y="0"/>
                </a:moveTo>
                <a:lnTo>
                  <a:pt x="0" y="0"/>
                </a:lnTo>
                <a:lnTo>
                  <a:pt x="0" y="35560"/>
                </a:lnTo>
                <a:lnTo>
                  <a:pt x="55626" y="35560"/>
                </a:lnTo>
                <a:lnTo>
                  <a:pt x="55626" y="205105"/>
                </a:lnTo>
                <a:lnTo>
                  <a:pt x="99187" y="205105"/>
                </a:lnTo>
                <a:lnTo>
                  <a:pt x="99187" y="35560"/>
                </a:lnTo>
                <a:lnTo>
                  <a:pt x="154813" y="35560"/>
                </a:lnTo>
                <a:lnTo>
                  <a:pt x="154813"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7" name="Google Shape;487;p22"/>
          <p:cNvSpPr/>
          <p:nvPr/>
        </p:nvSpPr>
        <p:spPr>
          <a:xfrm>
            <a:off x="10774844" y="5564040"/>
            <a:ext cx="186537" cy="105771"/>
          </a:xfrm>
          <a:custGeom>
            <a:rect b="b" l="l" r="r" t="t"/>
            <a:pathLst>
              <a:path extrusionOk="0" h="158656" w="279806">
                <a:moveTo>
                  <a:pt x="0" y="0"/>
                </a:moveTo>
                <a:lnTo>
                  <a:pt x="279806" y="0"/>
                </a:lnTo>
                <a:lnTo>
                  <a:pt x="279806" y="158656"/>
                </a:lnTo>
                <a:lnTo>
                  <a:pt x="0" y="158656"/>
                </a:lnTo>
                <a:lnTo>
                  <a:pt x="0" y="0"/>
                </a:lnTo>
                <a:close/>
              </a:path>
            </a:pathLst>
          </a:custGeom>
          <a:blipFill rotWithShape="1">
            <a:blip r:embed="rId15">
              <a:alphaModFix/>
            </a:blip>
            <a:stretch>
              <a:fillRect b="-1689" l="0" r="0" t="-16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8" name="Google Shape;488;p22"/>
          <p:cNvSpPr/>
          <p:nvPr/>
        </p:nvSpPr>
        <p:spPr>
          <a:xfrm>
            <a:off x="11010750" y="5564122"/>
            <a:ext cx="151449" cy="105607"/>
          </a:xfrm>
          <a:custGeom>
            <a:rect b="b" l="l" r="r" t="t"/>
            <a:pathLst>
              <a:path extrusionOk="0" h="158410" w="227174">
                <a:moveTo>
                  <a:pt x="0" y="0"/>
                </a:moveTo>
                <a:lnTo>
                  <a:pt x="227174" y="0"/>
                </a:lnTo>
                <a:lnTo>
                  <a:pt x="227174" y="158410"/>
                </a:lnTo>
                <a:lnTo>
                  <a:pt x="0" y="158410"/>
                </a:lnTo>
                <a:lnTo>
                  <a:pt x="0" y="0"/>
                </a:lnTo>
                <a:close/>
              </a:path>
            </a:pathLst>
          </a:custGeom>
          <a:blipFill rotWithShape="1">
            <a:blip r:embed="rId16">
              <a:alphaModFix/>
            </a:blip>
            <a:stretch>
              <a:fillRect b="-789" l="0" r="0" t="-78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89" name="Google Shape;489;p22"/>
          <p:cNvSpPr/>
          <p:nvPr/>
        </p:nvSpPr>
        <p:spPr>
          <a:xfrm>
            <a:off x="11175827" y="5565594"/>
            <a:ext cx="84211" cy="104135"/>
          </a:xfrm>
          <a:custGeom>
            <a:rect b="b" l="l" r="r" t="t"/>
            <a:pathLst>
              <a:path extrusionOk="0" h="156203" w="126316">
                <a:moveTo>
                  <a:pt x="0" y="0"/>
                </a:moveTo>
                <a:lnTo>
                  <a:pt x="126316" y="0"/>
                </a:lnTo>
                <a:lnTo>
                  <a:pt x="126316" y="156203"/>
                </a:lnTo>
                <a:lnTo>
                  <a:pt x="0" y="156203"/>
                </a:lnTo>
                <a:lnTo>
                  <a:pt x="0" y="0"/>
                </a:lnTo>
                <a:close/>
              </a:path>
            </a:pathLst>
          </a:custGeom>
          <a:blipFill rotWithShape="1">
            <a:blip r:embed="rId17">
              <a:alphaModFix/>
            </a:blip>
            <a:stretch>
              <a:fillRect b="-1318" l="0" r="0" t="-131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90" name="Google Shape;490;p22"/>
          <p:cNvSpPr/>
          <p:nvPr/>
        </p:nvSpPr>
        <p:spPr>
          <a:xfrm>
            <a:off x="11283784" y="5565512"/>
            <a:ext cx="85109" cy="102746"/>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8">
              <a:alphaModFix/>
            </a:blip>
            <a:stretch>
              <a:fillRect b="0" l="-927" r="-92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91" name="Google Shape;491;p22"/>
          <p:cNvSpPr/>
          <p:nvPr/>
        </p:nvSpPr>
        <p:spPr>
          <a:xfrm>
            <a:off x="11388639" y="5565594"/>
            <a:ext cx="21780" cy="102743"/>
          </a:xfrm>
          <a:custGeom>
            <a:rect b="b" l="l" r="r" t="t"/>
            <a:pathLst>
              <a:path extrusionOk="0" h="205486" w="43561">
                <a:moveTo>
                  <a:pt x="43561" y="205486"/>
                </a:moveTo>
                <a:lnTo>
                  <a:pt x="0" y="205486"/>
                </a:lnTo>
                <a:lnTo>
                  <a:pt x="0" y="0"/>
                </a:lnTo>
                <a:lnTo>
                  <a:pt x="43561" y="0"/>
                </a:lnTo>
                <a:lnTo>
                  <a:pt x="43561" y="205486"/>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92" name="Google Shape;492;p22"/>
          <p:cNvSpPr/>
          <p:nvPr/>
        </p:nvSpPr>
        <p:spPr>
          <a:xfrm>
            <a:off x="11457835" y="5565184"/>
            <a:ext cx="169401" cy="103285"/>
          </a:xfrm>
          <a:custGeom>
            <a:rect b="b" l="l" r="r" t="t"/>
            <a:pathLst>
              <a:path extrusionOk="0" h="154927" w="254102">
                <a:moveTo>
                  <a:pt x="0" y="0"/>
                </a:moveTo>
                <a:lnTo>
                  <a:pt x="254102" y="0"/>
                </a:lnTo>
                <a:lnTo>
                  <a:pt x="254102" y="154927"/>
                </a:lnTo>
                <a:lnTo>
                  <a:pt x="0" y="154927"/>
                </a:lnTo>
                <a:lnTo>
                  <a:pt x="0" y="0"/>
                </a:lnTo>
                <a:close/>
              </a:path>
            </a:pathLst>
          </a:custGeom>
          <a:blipFill rotWithShape="1">
            <a:blip r:embed="rId19">
              <a:alphaModFix/>
            </a:blip>
            <a:stretch>
              <a:fillRect b="0" l="-489" r="-489"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grpSp>
        <p:nvGrpSpPr>
          <p:cNvPr id="493" name="Google Shape;493;p22"/>
          <p:cNvGrpSpPr/>
          <p:nvPr/>
        </p:nvGrpSpPr>
        <p:grpSpPr>
          <a:xfrm>
            <a:off x="11645841" y="5565597"/>
            <a:ext cx="99123" cy="102870"/>
            <a:chOff x="0" y="0"/>
            <a:chExt cx="198247" cy="205740"/>
          </a:xfrm>
        </p:grpSpPr>
        <p:sp>
          <p:nvSpPr>
            <p:cNvPr id="494" name="Google Shape;494;p22"/>
            <p:cNvSpPr/>
            <p:nvPr/>
          </p:nvSpPr>
          <p:spPr>
            <a:xfrm>
              <a:off x="0" y="635"/>
              <a:ext cx="117602" cy="205105"/>
            </a:xfrm>
            <a:custGeom>
              <a:rect b="b" l="l" r="r" t="t"/>
              <a:pathLst>
                <a:path extrusionOk="0" h="205105" w="117602">
                  <a:moveTo>
                    <a:pt x="117602" y="0"/>
                  </a:moveTo>
                  <a:lnTo>
                    <a:pt x="0" y="0"/>
                  </a:lnTo>
                  <a:lnTo>
                    <a:pt x="0" y="35560"/>
                  </a:lnTo>
                  <a:lnTo>
                    <a:pt x="0" y="88138"/>
                  </a:lnTo>
                  <a:lnTo>
                    <a:pt x="0" y="123825"/>
                  </a:lnTo>
                  <a:lnTo>
                    <a:pt x="0" y="205105"/>
                  </a:lnTo>
                  <a:lnTo>
                    <a:pt x="42799" y="205105"/>
                  </a:lnTo>
                  <a:lnTo>
                    <a:pt x="42799" y="123825"/>
                  </a:lnTo>
                  <a:lnTo>
                    <a:pt x="112395" y="123825"/>
                  </a:lnTo>
                  <a:lnTo>
                    <a:pt x="112395" y="88138"/>
                  </a:lnTo>
                  <a:lnTo>
                    <a:pt x="42926" y="88138"/>
                  </a:lnTo>
                  <a:lnTo>
                    <a:pt x="42926" y="35687"/>
                  </a:lnTo>
                  <a:lnTo>
                    <a:pt x="117602" y="35687"/>
                  </a:lnTo>
                  <a:lnTo>
                    <a:pt x="117602"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95" name="Google Shape;495;p22"/>
            <p:cNvSpPr/>
            <p:nvPr/>
          </p:nvSpPr>
          <p:spPr>
            <a:xfrm>
              <a:off x="154686" y="0"/>
              <a:ext cx="43561" cy="205486"/>
            </a:xfrm>
            <a:custGeom>
              <a:rect b="b" l="l" r="r" t="t"/>
              <a:pathLst>
                <a:path extrusionOk="0" h="205486" w="43561">
                  <a:moveTo>
                    <a:pt x="43561" y="0"/>
                  </a:moveTo>
                  <a:lnTo>
                    <a:pt x="0" y="0"/>
                  </a:lnTo>
                  <a:lnTo>
                    <a:pt x="0" y="205486"/>
                  </a:lnTo>
                  <a:lnTo>
                    <a:pt x="43561" y="205486"/>
                  </a:lnTo>
                  <a:lnTo>
                    <a:pt x="43561"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grpSp>
      <p:sp>
        <p:nvSpPr>
          <p:cNvPr id="496" name="Google Shape;496;p22"/>
          <p:cNvSpPr/>
          <p:nvPr/>
        </p:nvSpPr>
        <p:spPr>
          <a:xfrm>
            <a:off x="11869588" y="5564040"/>
            <a:ext cx="97757" cy="105771"/>
          </a:xfrm>
          <a:custGeom>
            <a:rect b="b" l="l" r="r" t="t"/>
            <a:pathLst>
              <a:path extrusionOk="0" h="158656" w="146635">
                <a:moveTo>
                  <a:pt x="0" y="0"/>
                </a:moveTo>
                <a:lnTo>
                  <a:pt x="146635" y="0"/>
                </a:lnTo>
                <a:lnTo>
                  <a:pt x="146635" y="158656"/>
                </a:lnTo>
                <a:lnTo>
                  <a:pt x="0" y="158656"/>
                </a:lnTo>
                <a:lnTo>
                  <a:pt x="0" y="0"/>
                </a:lnTo>
                <a:close/>
              </a:path>
            </a:pathLst>
          </a:custGeom>
          <a:blipFill rotWithShape="1">
            <a:blip r:embed="rId20">
              <a:alphaModFix/>
            </a:blip>
            <a:stretch>
              <a:fillRect b="-682" l="0" r="0" t="-68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97" name="Google Shape;497;p22"/>
          <p:cNvSpPr/>
          <p:nvPr/>
        </p:nvSpPr>
        <p:spPr>
          <a:xfrm>
            <a:off x="11769302" y="5565512"/>
            <a:ext cx="85109" cy="102746"/>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8">
              <a:alphaModFix/>
            </a:blip>
            <a:stretch>
              <a:fillRect b="0" l="-929" r="-92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98" name="Google Shape;498;p22"/>
          <p:cNvSpPr/>
          <p:nvPr/>
        </p:nvSpPr>
        <p:spPr>
          <a:xfrm>
            <a:off x="2614798" y="5127795"/>
            <a:ext cx="1504949" cy="857249"/>
          </a:xfrm>
          <a:custGeom>
            <a:rect b="b" l="l" r="r" t="t"/>
            <a:pathLst>
              <a:path extrusionOk="0" h="1285874" w="2257424">
                <a:moveTo>
                  <a:pt x="0" y="0"/>
                </a:moveTo>
                <a:lnTo>
                  <a:pt x="2257424" y="0"/>
                </a:lnTo>
                <a:lnTo>
                  <a:pt x="2257424" y="1285874"/>
                </a:lnTo>
                <a:lnTo>
                  <a:pt x="0" y="1285874"/>
                </a:lnTo>
                <a:lnTo>
                  <a:pt x="0" y="0"/>
                </a:lnTo>
                <a:close/>
              </a:path>
            </a:pathLst>
          </a:custGeom>
          <a:blipFill rotWithShape="1">
            <a:blip r:embed="rId21">
              <a:alphaModFix/>
            </a:blip>
            <a:stretch>
              <a:fillRect b="-156" l="0" r="0" t="-15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499" name="Google Shape;499;p22"/>
          <p:cNvSpPr/>
          <p:nvPr/>
        </p:nvSpPr>
        <p:spPr>
          <a:xfrm>
            <a:off x="303761" y="946339"/>
            <a:ext cx="1674887" cy="1776156"/>
          </a:xfrm>
          <a:custGeom>
            <a:rect b="b" l="l" r="r" t="t"/>
            <a:pathLst>
              <a:path extrusionOk="0" h="2664234" w="2512330">
                <a:moveTo>
                  <a:pt x="0" y="0"/>
                </a:moveTo>
                <a:lnTo>
                  <a:pt x="2512331" y="0"/>
                </a:lnTo>
                <a:lnTo>
                  <a:pt x="2512331" y="2664235"/>
                </a:lnTo>
                <a:lnTo>
                  <a:pt x="0" y="2664235"/>
                </a:lnTo>
                <a:lnTo>
                  <a:pt x="0" y="0"/>
                </a:lnTo>
                <a:close/>
              </a:path>
            </a:pathLst>
          </a:custGeom>
          <a:blipFill rotWithShape="1">
            <a:blip r:embed="rId22">
              <a:alphaModFix/>
            </a:blip>
            <a:stretch>
              <a:fillRect b="-110" l="0" r="0" t="-11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500" name="Google Shape;500;p22"/>
          <p:cNvSpPr txBox="1"/>
          <p:nvPr/>
        </p:nvSpPr>
        <p:spPr>
          <a:xfrm>
            <a:off x="2342169" y="1830320"/>
            <a:ext cx="7478061" cy="575350"/>
          </a:xfrm>
          <a:prstGeom prst="rect">
            <a:avLst/>
          </a:prstGeom>
          <a:noFill/>
          <a:ln>
            <a:noFill/>
          </a:ln>
        </p:spPr>
        <p:txBody>
          <a:bodyPr anchorCtr="0" anchor="t" bIns="0" lIns="0" spcFirstLastPara="1" rIns="0" wrap="square" tIns="0">
            <a:spAutoFit/>
          </a:bodyPr>
          <a:lstStyle/>
          <a:p>
            <a:pPr indent="0" lvl="0" marL="0" marR="0" rtl="0" algn="ctr">
              <a:lnSpc>
                <a:spcPct val="120017"/>
              </a:lnSpc>
              <a:spcBef>
                <a:spcPts val="0"/>
              </a:spcBef>
              <a:spcAft>
                <a:spcPts val="0"/>
              </a:spcAft>
              <a:buNone/>
            </a:pPr>
            <a:r>
              <a:rPr b="0" i="0" lang="es-ES" sz="2333" u="none" cap="none" strike="noStrike">
                <a:solidFill>
                  <a:srgbClr val="000000"/>
                </a:solidFill>
                <a:latin typeface="Arimo"/>
                <a:ea typeface="Arimo"/>
                <a:cs typeface="Arimo"/>
                <a:sym typeface="Arimo"/>
              </a:rPr>
              <a:t>La UE como hogar solidario para menores tutelados</a:t>
            </a:r>
            <a:endParaRPr/>
          </a:p>
          <a:p>
            <a:pPr indent="0" lvl="0" marL="0" marR="0" rtl="0" algn="ctr">
              <a:lnSpc>
                <a:spcPct val="119986"/>
              </a:lnSpc>
              <a:spcBef>
                <a:spcPts val="0"/>
              </a:spcBef>
              <a:spcAft>
                <a:spcPts val="0"/>
              </a:spcAft>
              <a:buNone/>
            </a:pPr>
            <a:r>
              <a:rPr b="0" i="0" lang="es-ES" sz="1466" u="none" cap="none" strike="noStrike">
                <a:solidFill>
                  <a:srgbClr val="000000"/>
                </a:solidFill>
                <a:latin typeface="Trebuchet MS"/>
                <a:ea typeface="Trebuchet MS"/>
                <a:cs typeface="Trebuchet MS"/>
                <a:sym typeface="Trebuchet MS"/>
              </a:rPr>
              <a:t>Proyecto Erasmus+ n.o 2023-2-IT03-KA220-YOU-000184370</a:t>
            </a:r>
            <a:endParaRPr/>
          </a:p>
        </p:txBody>
      </p:sp>
      <p:sp>
        <p:nvSpPr>
          <p:cNvPr id="501" name="Google Shape;501;p22"/>
          <p:cNvSpPr txBox="1"/>
          <p:nvPr/>
        </p:nvSpPr>
        <p:spPr>
          <a:xfrm>
            <a:off x="4505379" y="1044996"/>
            <a:ext cx="4150853" cy="820738"/>
          </a:xfrm>
          <a:prstGeom prst="rect">
            <a:avLst/>
          </a:prstGeom>
          <a:noFill/>
          <a:ln>
            <a:noFill/>
          </a:ln>
        </p:spPr>
        <p:txBody>
          <a:bodyPr anchorCtr="0" anchor="t" bIns="0" lIns="0" spcFirstLastPara="1" rIns="0" wrap="square" tIns="0">
            <a:spAutoFit/>
          </a:bodyPr>
          <a:lstStyle/>
          <a:p>
            <a:pPr indent="0" lvl="0" marL="0" marR="0" rtl="0" algn="l">
              <a:lnSpc>
                <a:spcPct val="119992"/>
              </a:lnSpc>
              <a:spcBef>
                <a:spcPts val="0"/>
              </a:spcBef>
              <a:spcAft>
                <a:spcPts val="0"/>
              </a:spcAft>
              <a:buNone/>
            </a:pPr>
            <a:r>
              <a:rPr b="1" i="0" lang="es-ES" sz="5367" u="none" cap="none" strike="noStrike">
                <a:solidFill>
                  <a:srgbClr val="000000"/>
                </a:solidFill>
                <a:latin typeface="Arimo"/>
                <a:ea typeface="Arimo"/>
                <a:cs typeface="Arimo"/>
                <a:sym typeface="Arimo"/>
              </a:rPr>
              <a:t>Eurhope</a:t>
            </a:r>
            <a:endParaRPr/>
          </a:p>
        </p:txBody>
      </p:sp>
      <p:sp>
        <p:nvSpPr>
          <p:cNvPr id="502" name="Google Shape;502;p22"/>
          <p:cNvSpPr/>
          <p:nvPr/>
        </p:nvSpPr>
        <p:spPr>
          <a:xfrm>
            <a:off x="10330532" y="1030221"/>
            <a:ext cx="1327149" cy="1396999"/>
          </a:xfrm>
          <a:custGeom>
            <a:rect b="b" l="l" r="r" t="t"/>
            <a:pathLst>
              <a:path extrusionOk="0" h="2794000" w="2654300">
                <a:moveTo>
                  <a:pt x="0" y="0"/>
                </a:moveTo>
                <a:lnTo>
                  <a:pt x="2654300" y="0"/>
                </a:lnTo>
                <a:lnTo>
                  <a:pt x="2654300" y="2794000"/>
                </a:lnTo>
                <a:lnTo>
                  <a:pt x="0" y="2794000"/>
                </a:lnTo>
                <a:lnTo>
                  <a:pt x="0" y="0"/>
                </a:lnTo>
                <a:close/>
              </a:path>
            </a:pathLst>
          </a:custGeom>
          <a:blipFill rotWithShape="1">
            <a:blip r:embed="rId23">
              <a:alphaModFix/>
            </a:blip>
            <a:stretch>
              <a:fillRect b="0" l="-1945" r="-194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503" name="Google Shape;503;p22"/>
          <p:cNvSpPr/>
          <p:nvPr/>
        </p:nvSpPr>
        <p:spPr>
          <a:xfrm>
            <a:off x="4283567" y="2808221"/>
            <a:ext cx="3169160" cy="1964879"/>
          </a:xfrm>
          <a:custGeom>
            <a:rect b="b" l="l" r="r" t="t"/>
            <a:pathLst>
              <a:path extrusionOk="0" h="2947319" w="4753740">
                <a:moveTo>
                  <a:pt x="0" y="0"/>
                </a:moveTo>
                <a:lnTo>
                  <a:pt x="4753740" y="0"/>
                </a:lnTo>
                <a:lnTo>
                  <a:pt x="4753740" y="2947319"/>
                </a:lnTo>
                <a:lnTo>
                  <a:pt x="0" y="2947319"/>
                </a:lnTo>
                <a:lnTo>
                  <a:pt x="0" y="0"/>
                </a:lnTo>
                <a:close/>
              </a:path>
            </a:pathLst>
          </a:custGeom>
          <a:blipFill rotWithShape="1">
            <a:blip r:embed="rId2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2024-07-18T08:19:52Z</dcterms:created>
  <dc:creator>Dede Georgia (Δέδε Γεωργία )</dc:creator>
</cp:coreProperties>
</file>