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6858000" cx="12192000"/>
  <p:notesSz cx="6858000" cy="9144000"/>
  <p:embeddedFontLst>
    <p:embeddedFont>
      <p:font typeface="Play"/>
      <p:regular r:id="rId33"/>
      <p:bold r:id="rId34"/>
    </p:embeddedFont>
    <p:embeddedFont>
      <p:font typeface="Poppins"/>
      <p:regular r:id="rId35"/>
      <p:bold r:id="rId36"/>
      <p:italic r:id="rId37"/>
      <p:boldItalic r:id="rId38"/>
    </p:embeddedFont>
    <p:embeddedFont>
      <p:font typeface="Lato"/>
      <p:regular r:id="rId39"/>
      <p:bold r:id="rId40"/>
      <p:italic r:id="rId41"/>
      <p:boldItalic r:id="rId42"/>
    </p:embeddedFont>
    <p:embeddedFont>
      <p:font typeface="Palatino Linotype"/>
      <p:regular r:id="rId43"/>
      <p:bold r:id="rId44"/>
      <p:italic r:id="rId45"/>
      <p:boldItalic r:id="rId46"/>
    </p:embeddedFont>
    <p:embeddedFont>
      <p:font typeface="Quattrocento Sans"/>
      <p:regular r:id="rId47"/>
      <p:bold r:id="rId48"/>
      <p:italic r:id="rId49"/>
      <p:boldItalic r:id="rId50"/>
    </p:embeddedFont>
    <p:embeddedFont>
      <p:font typeface="Helvetica Neue"/>
      <p:regular r:id="rId51"/>
      <p:bold r:id="rId52"/>
      <p:italic r:id="rId53"/>
      <p:boldItalic r:id="rId54"/>
    </p:embeddedFont>
    <p:embeddedFont>
      <p:font typeface="Open Sans"/>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9" roundtripDataSignature="AMtx7miFgZWPf34wsyCpxcxkWebm19FuN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bold.fntdata"/><Relationship Id="rId42" Type="http://schemas.openxmlformats.org/officeDocument/2006/relationships/font" Target="fonts/Lato-boldItalic.fntdata"/><Relationship Id="rId41" Type="http://schemas.openxmlformats.org/officeDocument/2006/relationships/font" Target="fonts/Lato-italic.fntdata"/><Relationship Id="rId44" Type="http://schemas.openxmlformats.org/officeDocument/2006/relationships/font" Target="fonts/PalatinoLinotype-bold.fntdata"/><Relationship Id="rId43" Type="http://schemas.openxmlformats.org/officeDocument/2006/relationships/font" Target="fonts/PalatinoLinotype-regular.fntdata"/><Relationship Id="rId46" Type="http://schemas.openxmlformats.org/officeDocument/2006/relationships/font" Target="fonts/PalatinoLinotype-boldItalic.fntdata"/><Relationship Id="rId45" Type="http://schemas.openxmlformats.org/officeDocument/2006/relationships/font" Target="fonts/PalatinoLinotype-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QuattrocentoSans-bold.fntdata"/><Relationship Id="rId47" Type="http://schemas.openxmlformats.org/officeDocument/2006/relationships/font" Target="fonts/QuattrocentoSans-regular.fntdata"/><Relationship Id="rId49" Type="http://schemas.openxmlformats.org/officeDocument/2006/relationships/font" Target="fonts/Quattrocento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font" Target="fonts/Play-regular.fntdata"/><Relationship Id="rId32" Type="http://schemas.openxmlformats.org/officeDocument/2006/relationships/slide" Target="slides/slide27.xml"/><Relationship Id="rId35" Type="http://schemas.openxmlformats.org/officeDocument/2006/relationships/font" Target="fonts/Poppins-regular.fntdata"/><Relationship Id="rId34" Type="http://schemas.openxmlformats.org/officeDocument/2006/relationships/font" Target="fonts/Play-bold.fntdata"/><Relationship Id="rId37" Type="http://schemas.openxmlformats.org/officeDocument/2006/relationships/font" Target="fonts/Poppins-italic.fntdata"/><Relationship Id="rId36" Type="http://schemas.openxmlformats.org/officeDocument/2006/relationships/font" Target="fonts/Poppins-bold.fntdata"/><Relationship Id="rId39" Type="http://schemas.openxmlformats.org/officeDocument/2006/relationships/font" Target="fonts/Lato-regular.fntdata"/><Relationship Id="rId38" Type="http://schemas.openxmlformats.org/officeDocument/2006/relationships/font" Target="fonts/Poppins-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HelveticaNeue-regular.fntdata"/><Relationship Id="rId50" Type="http://schemas.openxmlformats.org/officeDocument/2006/relationships/font" Target="fonts/QuattrocentoSans-boldItalic.fntdata"/><Relationship Id="rId53" Type="http://schemas.openxmlformats.org/officeDocument/2006/relationships/font" Target="fonts/HelveticaNeue-italic.fntdata"/><Relationship Id="rId52" Type="http://schemas.openxmlformats.org/officeDocument/2006/relationships/font" Target="fonts/HelveticaNeue-bold.fntdata"/><Relationship Id="rId11" Type="http://schemas.openxmlformats.org/officeDocument/2006/relationships/slide" Target="slides/slide6.xml"/><Relationship Id="rId55" Type="http://schemas.openxmlformats.org/officeDocument/2006/relationships/font" Target="fonts/OpenSans-regular.fntdata"/><Relationship Id="rId10" Type="http://schemas.openxmlformats.org/officeDocument/2006/relationships/slide" Target="slides/slide5.xml"/><Relationship Id="rId54" Type="http://schemas.openxmlformats.org/officeDocument/2006/relationships/font" Target="fonts/HelveticaNeue-boldItalic.fntdata"/><Relationship Id="rId13" Type="http://schemas.openxmlformats.org/officeDocument/2006/relationships/slide" Target="slides/slide8.xml"/><Relationship Id="rId57" Type="http://schemas.openxmlformats.org/officeDocument/2006/relationships/font" Target="fonts/OpenSans-italic.fntdata"/><Relationship Id="rId12" Type="http://schemas.openxmlformats.org/officeDocument/2006/relationships/slide" Target="slides/slide7.xml"/><Relationship Id="rId56" Type="http://schemas.openxmlformats.org/officeDocument/2006/relationships/font" Target="fonts/OpenSans-bold.fntdata"/><Relationship Id="rId15" Type="http://schemas.openxmlformats.org/officeDocument/2006/relationships/slide" Target="slides/slide10.xml"/><Relationship Id="rId59" Type="http://customschemas.google.com/relationships/presentationmetadata" Target="metadata"/><Relationship Id="rId14" Type="http://schemas.openxmlformats.org/officeDocument/2006/relationships/slide" Target="slides/slide9.xml"/><Relationship Id="rId58" Type="http://schemas.openxmlformats.org/officeDocument/2006/relationships/font" Target="fonts/OpenSans-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E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1073150" y="1143000"/>
            <a:ext cx="4711700" cy="26511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1:notes"/>
          <p:cNvSpPr txBox="1"/>
          <p:nvPr>
            <p:ph idx="1" type="body"/>
          </p:nvPr>
        </p:nvSpPr>
        <p:spPr>
          <a:xfrm>
            <a:off x="685800" y="3892379"/>
            <a:ext cx="5486400" cy="410862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ES">
                <a:latin typeface="Quattrocento Sans"/>
                <a:ea typeface="Quattrocento Sans"/>
                <a:cs typeface="Quattrocento Sans"/>
                <a:sym typeface="Quattrocento Sans"/>
              </a:rPr>
              <a:t>This is a 4-hour module. You can teach it in one session, or two 2-hour sessions.  As the concepts of this module are deep, arrange short breaks when you feel that students need some time to digest the content. </a:t>
            </a:r>
            <a:endParaRPr/>
          </a:p>
          <a:p>
            <a:pPr indent="0" lvl="0" marL="0" rtl="0" algn="l">
              <a:spcBef>
                <a:spcPts val="0"/>
              </a:spcBef>
              <a:spcAft>
                <a:spcPts val="0"/>
              </a:spcAft>
              <a:buNone/>
            </a:pPr>
            <a:r>
              <a:rPr lang="es-ES" sz="3000">
                <a:latin typeface="Quattrocento Sans"/>
                <a:ea typeface="Quattrocento Sans"/>
                <a:cs typeface="Quattrocento Sans"/>
                <a:sym typeface="Quattrocento Sans"/>
              </a:rPr>
              <a:t>🛈</a:t>
            </a:r>
            <a:r>
              <a:rPr lang="es-ES">
                <a:latin typeface="Quattrocento Sans"/>
                <a:ea typeface="Quattrocento Sans"/>
                <a:cs typeface="Quattrocento Sans"/>
                <a:sym typeface="Quattrocento Sans"/>
              </a:rPr>
              <a:t>   You will need: </a:t>
            </a:r>
            <a:endParaRPr/>
          </a:p>
          <a:p>
            <a:pPr indent="-171450" lvl="1" marL="628650" rtl="0" algn="l">
              <a:spcBef>
                <a:spcPts val="0"/>
              </a:spcBef>
              <a:spcAft>
                <a:spcPts val="0"/>
              </a:spcAft>
              <a:buClr>
                <a:schemeClr val="dk1"/>
              </a:buClr>
              <a:buSzPts val="1200"/>
              <a:buFont typeface="Arial"/>
              <a:buChar char="•"/>
            </a:pPr>
            <a:r>
              <a:rPr lang="es-ES">
                <a:latin typeface="Quattrocento Sans"/>
                <a:ea typeface="Quattrocento Sans"/>
                <a:cs typeface="Quattrocento Sans"/>
                <a:sym typeface="Quattrocento Sans"/>
              </a:rPr>
              <a:t>A PC/laptop with access to the Internet </a:t>
            </a:r>
            <a:endParaRPr/>
          </a:p>
          <a:p>
            <a:pPr indent="-171450" lvl="1" marL="628650" rtl="0" algn="l">
              <a:spcBef>
                <a:spcPts val="0"/>
              </a:spcBef>
              <a:spcAft>
                <a:spcPts val="0"/>
              </a:spcAft>
              <a:buClr>
                <a:schemeClr val="dk1"/>
              </a:buClr>
              <a:buSzPts val="1200"/>
              <a:buFont typeface="Arial"/>
              <a:buChar char="•"/>
            </a:pPr>
            <a:r>
              <a:rPr lang="es-ES">
                <a:latin typeface="Quattrocento Sans"/>
                <a:ea typeface="Quattrocento Sans"/>
                <a:cs typeface="Quattrocento Sans"/>
                <a:sym typeface="Quattrocento Sans"/>
              </a:rPr>
              <a:t>A data projector to project this presentation. </a:t>
            </a:r>
            <a:endParaRPr/>
          </a:p>
          <a:p>
            <a:pPr indent="-171450" lvl="1" marL="628650" rtl="0" algn="l">
              <a:spcBef>
                <a:spcPts val="0"/>
              </a:spcBef>
              <a:spcAft>
                <a:spcPts val="0"/>
              </a:spcAft>
              <a:buClr>
                <a:schemeClr val="dk1"/>
              </a:buClr>
              <a:buSzPts val="1200"/>
              <a:buFont typeface="Arial"/>
              <a:buChar char="•"/>
            </a:pPr>
            <a:r>
              <a:rPr lang="es-ES">
                <a:latin typeface="Quattrocento Sans"/>
                <a:ea typeface="Quattrocento Sans"/>
                <a:cs typeface="Quattrocento Sans"/>
                <a:sym typeface="Quattrocento Sans"/>
              </a:rPr>
              <a:t>A4 papers and pens for the students (activity in slide 10)</a:t>
            </a:r>
            <a:endParaRPr/>
          </a:p>
          <a:p>
            <a:pPr indent="-171450" lvl="1" marL="628650" rtl="0" algn="l">
              <a:spcBef>
                <a:spcPts val="0"/>
              </a:spcBef>
              <a:spcAft>
                <a:spcPts val="0"/>
              </a:spcAft>
              <a:buClr>
                <a:schemeClr val="dk1"/>
              </a:buClr>
              <a:buSzPts val="1200"/>
              <a:buFont typeface="Arial"/>
              <a:buChar char="•"/>
            </a:pPr>
            <a:r>
              <a:rPr lang="es-ES">
                <a:latin typeface="Quattrocento Sans"/>
                <a:ea typeface="Quattrocento Sans"/>
                <a:cs typeface="Quattrocento Sans"/>
                <a:sym typeface="Quattrocento Sans"/>
              </a:rPr>
              <a:t>A4 papers with empty circles as preparation for the activity in slide 12</a:t>
            </a:r>
            <a:endParaRPr/>
          </a:p>
          <a:p>
            <a:pPr indent="-171450" lvl="1" marL="628650" rtl="0" algn="l">
              <a:spcBef>
                <a:spcPts val="0"/>
              </a:spcBef>
              <a:spcAft>
                <a:spcPts val="0"/>
              </a:spcAft>
              <a:buClr>
                <a:schemeClr val="dk1"/>
              </a:buClr>
              <a:buSzPts val="1200"/>
              <a:buFont typeface="Arial"/>
              <a:buChar char="•"/>
            </a:pPr>
            <a:r>
              <a:rPr lang="es-ES">
                <a:latin typeface="Quattrocento Sans"/>
                <a:ea typeface="Quattrocento Sans"/>
                <a:cs typeface="Quattrocento Sans"/>
                <a:sym typeface="Quattrocento Sans"/>
              </a:rPr>
              <a:t>Post-it notes and pens for the students (activity in slide 18)</a:t>
            </a:r>
            <a:endParaRPr/>
          </a:p>
          <a:p>
            <a:pPr indent="-171450" lvl="1" marL="628650" rtl="0" algn="l">
              <a:spcBef>
                <a:spcPts val="0"/>
              </a:spcBef>
              <a:spcAft>
                <a:spcPts val="0"/>
              </a:spcAft>
              <a:buClr>
                <a:schemeClr val="dk1"/>
              </a:buClr>
              <a:buSzPts val="1200"/>
              <a:buFont typeface="Arial"/>
              <a:buChar char="•"/>
            </a:pPr>
            <a:r>
              <a:rPr lang="es-ES">
                <a:latin typeface="Quattrocento Sans"/>
                <a:ea typeface="Quattrocento Sans"/>
                <a:cs typeface="Quattrocento Sans"/>
                <a:sym typeface="Quattrocento Sans"/>
              </a:rPr>
              <a:t>Blue tag for the activity in slide 18</a:t>
            </a:r>
            <a:endParaRPr/>
          </a:p>
          <a:p>
            <a:pPr indent="-171450" lvl="1" marL="628650" rtl="0" algn="l">
              <a:spcBef>
                <a:spcPts val="0"/>
              </a:spcBef>
              <a:spcAft>
                <a:spcPts val="0"/>
              </a:spcAft>
              <a:buClr>
                <a:schemeClr val="dk1"/>
              </a:buClr>
              <a:buSzPts val="1200"/>
              <a:buFont typeface="Arial"/>
              <a:buChar char="•"/>
            </a:pPr>
            <a:r>
              <a:rPr lang="es-ES">
                <a:latin typeface="Quattrocento Sans"/>
                <a:ea typeface="Quattrocento Sans"/>
                <a:cs typeface="Quattrocento Sans"/>
                <a:sym typeface="Quattrocento Sans"/>
              </a:rPr>
              <a:t>A room with white or empty walls that the studens can work on</a:t>
            </a:r>
            <a:endParaRPr/>
          </a:p>
          <a:p>
            <a:pPr indent="-171450" lvl="1" marL="628650" rtl="0" algn="l">
              <a:spcBef>
                <a:spcPts val="0"/>
              </a:spcBef>
              <a:spcAft>
                <a:spcPts val="0"/>
              </a:spcAft>
              <a:buClr>
                <a:schemeClr val="dk1"/>
              </a:buClr>
              <a:buSzPts val="1200"/>
              <a:buFont typeface="Arial"/>
              <a:buChar char="•"/>
            </a:pPr>
            <a:r>
              <a:rPr lang="es-ES">
                <a:latin typeface="Quattrocento Sans"/>
                <a:ea typeface="Quattrocento Sans"/>
                <a:cs typeface="Quattrocento Sans"/>
                <a:sym typeface="Quattrocento Sans"/>
              </a:rPr>
              <a:t>It is better if the seats can move in the classroom, for the activities of slides 11 and 20 </a:t>
            </a:r>
            <a:endParaRPr/>
          </a:p>
          <a:p>
            <a:pPr indent="0" lvl="0" marL="0" rtl="0" algn="l">
              <a:spcBef>
                <a:spcPts val="0"/>
              </a:spcBef>
              <a:spcAft>
                <a:spcPts val="0"/>
              </a:spcAft>
              <a:buClr>
                <a:schemeClr val="dk1"/>
              </a:buClr>
              <a:buSzPts val="1200"/>
              <a:buFont typeface="Noto Sans Symbols"/>
              <a:buNone/>
            </a:pPr>
            <a:r>
              <a:t/>
            </a:r>
            <a:endParaRPr>
              <a:latin typeface="Quattrocento Sans"/>
              <a:ea typeface="Quattrocento Sans"/>
              <a:cs typeface="Quattrocento Sans"/>
              <a:sym typeface="Quattrocento Sans"/>
            </a:endParaRPr>
          </a:p>
          <a:p>
            <a:pPr indent="0" lvl="0" marL="0" rtl="0" algn="l">
              <a:spcBef>
                <a:spcPts val="0"/>
              </a:spcBef>
              <a:spcAft>
                <a:spcPts val="0"/>
              </a:spcAft>
              <a:buClr>
                <a:schemeClr val="dk1"/>
              </a:buClr>
              <a:buSzPts val="1200"/>
              <a:buFont typeface="Arial"/>
              <a:buNone/>
            </a:pPr>
            <a:r>
              <a:rPr lang="es-ES"/>
              <a:t>Symbols used in the notes to help you teach the module:</a:t>
            </a:r>
            <a:endParaRPr/>
          </a:p>
          <a:p>
            <a:pPr indent="0" lvl="0" marL="0" rtl="0" algn="l">
              <a:spcBef>
                <a:spcPts val="0"/>
              </a:spcBef>
              <a:spcAft>
                <a:spcPts val="0"/>
              </a:spcAft>
              <a:buNone/>
            </a:pPr>
            <a:r>
              <a:rPr lang="es-ES" sz="2000"/>
              <a:t>☺</a:t>
            </a:r>
            <a:r>
              <a:rPr lang="es-ES"/>
              <a:t> It is used for something you have to say or read in class. It represents your speaking.</a:t>
            </a:r>
            <a:endParaRPr/>
          </a:p>
          <a:p>
            <a:pPr indent="0" lvl="0" marL="0" rtl="0" algn="l">
              <a:spcBef>
                <a:spcPts val="0"/>
              </a:spcBef>
              <a:spcAft>
                <a:spcPts val="0"/>
              </a:spcAft>
              <a:buNone/>
            </a:pPr>
            <a:r>
              <a:rPr lang="es-ES" sz="2000"/>
              <a:t>📄</a:t>
            </a:r>
            <a:r>
              <a:rPr lang="es-ES"/>
              <a:t>  It is used for instructions. It gives you info on what to do. </a:t>
            </a:r>
            <a:endParaRPr/>
          </a:p>
          <a:p>
            <a:pPr indent="0" lvl="0" marL="0" rtl="0" algn="l">
              <a:spcBef>
                <a:spcPts val="0"/>
              </a:spcBef>
              <a:spcAft>
                <a:spcPts val="0"/>
              </a:spcAft>
              <a:buClr>
                <a:schemeClr val="dk1"/>
              </a:buClr>
              <a:buSzPts val="2000"/>
              <a:buFont typeface="Noto Sans Symbols"/>
              <a:buNone/>
            </a:pPr>
            <a:r>
              <a:rPr lang="es-ES" sz="2000">
                <a:latin typeface="Quattrocento Sans"/>
                <a:ea typeface="Quattrocento Sans"/>
                <a:cs typeface="Quattrocento Sans"/>
                <a:sym typeface="Quattrocento Sans"/>
              </a:rPr>
              <a:t>🖈</a:t>
            </a:r>
            <a:r>
              <a:rPr lang="es-ES"/>
              <a:t> It is used in any of the above (speaking or instructions). It represents a question to ask students, or an activity to do with students.</a:t>
            </a:r>
            <a:endParaRPr/>
          </a:p>
          <a:p>
            <a:pPr indent="0" lvl="0" marL="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None/>
            </a:pPr>
            <a:r>
              <a:t/>
            </a:r>
            <a:endParaRPr/>
          </a:p>
        </p:txBody>
      </p:sp>
      <p:sp>
        <p:nvSpPr>
          <p:cNvPr id="100" name="Google Shape;10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¡Bienvenido de nuevo! Este es nuestro último y más interesante módulo de la parte de habilidades para la vida. Aquí hablaremos de</a:t>
            </a:r>
            <a:endParaRPr/>
          </a:p>
          <a:p>
            <a:pPr indent="0" lvl="0" marL="0" rtl="0" algn="l">
              <a:spcBef>
                <a:spcPts val="0"/>
              </a:spcBef>
              <a:spcAft>
                <a:spcPts val="0"/>
              </a:spcAft>
              <a:buClr>
                <a:schemeClr val="dk1"/>
              </a:buClr>
              <a:buSzPts val="1200"/>
              <a:buFont typeface="Noto Sans Symbols"/>
              <a:buNone/>
            </a:pPr>
            <a:r>
              <a:rPr lang="es-ES"/>
              <a:t> Leer el temario a los alumnos</a:t>
            </a:r>
            <a:endParaRPr/>
          </a:p>
        </p:txBody>
      </p:sp>
      <p:sp>
        <p:nvSpPr>
          <p:cNvPr id="140" name="Google Shape;14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Antes de empezar, tenemos que revisar los 4 procesos principales del cerebro, para entender cómo funciona nuestra mente. Los 4 procesos de nuestro cerebro son la comprensión, la memoria, el pensamiento crítico y el pensamiento creativo. La comprensión nos ayuda a descodificar y entender la información. La memoria nos ayuda a conservar la información. El pensamiento crítico nos ayuda a utilizar la lógica para encontrar una solución. El pensamiento creativo nos ayuda a encontrar soluciones alternativas e innovadoras a los problemas. Cuando tenemos información entrante (inputs), nuestro cerebro pasa por los 4 procesos para crear los productos, o outputs. Todos los seres humanos tienen estos 4 procesos cerebrales. Lo que difiere de una persona a otra es que algunos procesos son más fuertes y otros más débiles. Pero los 4 pueden desarrollarse con orientación y práctica. </a:t>
            </a:r>
            <a:endParaRPr/>
          </a:p>
        </p:txBody>
      </p:sp>
      <p:sp>
        <p:nvSpPr>
          <p:cNvPr id="166" name="Google Shape;16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ES"/>
              <a:t>No hablaremos de comprensión y memoria, ya que son conceptos que se explican por sí mismos. Ahora hablaremos del pensamiento crítico. </a:t>
            </a:r>
            <a:endParaRPr/>
          </a:p>
        </p:txBody>
      </p:sp>
      <p:sp>
        <p:nvSpPr>
          <p:cNvPr id="193" name="Google Shape;19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ES"/>
              <a:t> Empecemos con algunos cuestionarios. </a:t>
            </a:r>
            <a:endParaRPr/>
          </a:p>
          <a:p>
            <a:pPr indent="0" lvl="0" marL="0" rtl="0" algn="l">
              <a:spcBef>
                <a:spcPts val="0"/>
              </a:spcBef>
              <a:spcAft>
                <a:spcPts val="0"/>
              </a:spcAft>
              <a:buNone/>
            </a:pPr>
            <a:r>
              <a:rPr lang="es-ES"/>
              <a:t> Lea el cuestionario. Deja que los alumnos lo adivinen. A continuación, dé la respuesta: el secreto</a:t>
            </a:r>
            <a:endParaRPr/>
          </a:p>
        </p:txBody>
      </p:sp>
      <p:sp>
        <p:nvSpPr>
          <p:cNvPr id="202" name="Google Shape;20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ES"/>
              <a:t> ¿Y éste? </a:t>
            </a:r>
            <a:endParaRPr/>
          </a:p>
          <a:p>
            <a:pPr indent="0" lvl="0" marL="0" rtl="0" algn="l">
              <a:spcBef>
                <a:spcPts val="0"/>
              </a:spcBef>
              <a:spcAft>
                <a:spcPts val="0"/>
              </a:spcAft>
              <a:buNone/>
            </a:pPr>
            <a:r>
              <a:rPr lang="es-ES"/>
              <a:t> Lea el cuestionario. Deje que los alumnos adivinen. A continuación, dé la respuesta: dos</a:t>
            </a:r>
            <a:endParaRPr/>
          </a:p>
        </p:txBody>
      </p:sp>
      <p:sp>
        <p:nvSpPr>
          <p:cNvPr id="210" name="Google Shape;21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s-ES" sz="1200" u="none" cap="none" strike="noStrike">
                <a:solidFill>
                  <a:srgbClr val="000000"/>
                </a:solidFill>
                <a:latin typeface="Arial"/>
                <a:ea typeface="Arial"/>
                <a:cs typeface="Arial"/>
                <a:sym typeface="Arial"/>
              </a:rPr>
              <a:t>☺ ¡Y la última!</a:t>
            </a:r>
            <a:endParaRPr/>
          </a:p>
          <a:p>
            <a:pPr indent="-171450" lvl="0" marL="171450" marR="0" rtl="0" algn="l">
              <a:lnSpc>
                <a:spcPct val="100000"/>
              </a:lnSpc>
              <a:spcBef>
                <a:spcPts val="0"/>
              </a:spcBef>
              <a:spcAft>
                <a:spcPts val="0"/>
              </a:spcAft>
              <a:buClr>
                <a:srgbClr val="000000"/>
              </a:buClr>
              <a:buSzPts val="1200"/>
              <a:buFont typeface="Noto Sans Symbols"/>
              <a:buChar char="📄"/>
            </a:pPr>
            <a:r>
              <a:rPr b="0" i="0" lang="es-ES" sz="1200" u="none" cap="none" strike="noStrike">
                <a:solidFill>
                  <a:srgbClr val="000000"/>
                </a:solidFill>
                <a:latin typeface="Arial"/>
                <a:ea typeface="Arial"/>
                <a:cs typeface="Arial"/>
                <a:sym typeface="Arial"/>
              </a:rPr>
              <a:t>Lea el cuestionario. Deje que los alumnos adivinen. </a:t>
            </a:r>
            <a:endParaRPr/>
          </a:p>
          <a:p>
            <a:pPr indent="0" lvl="0" marL="0" marR="0" rtl="0" algn="l">
              <a:lnSpc>
                <a:spcPct val="100000"/>
              </a:lnSpc>
              <a:spcBef>
                <a:spcPts val="0"/>
              </a:spcBef>
              <a:spcAft>
                <a:spcPts val="0"/>
              </a:spcAft>
              <a:buClr>
                <a:srgbClr val="000000"/>
              </a:buClr>
              <a:buSzPts val="1200"/>
              <a:buFont typeface="Noto Sans Symbols"/>
              <a:buNone/>
            </a:pPr>
            <a:r>
              <a:rPr b="0" i="0" lang="es-ES" sz="1200" u="none" cap="none" strike="noStrike">
                <a:solidFill>
                  <a:srgbClr val="000000"/>
                </a:solidFill>
                <a:latin typeface="Arial"/>
                <a:ea typeface="Arial"/>
                <a:cs typeface="Arial"/>
                <a:sym typeface="Arial"/>
              </a:rPr>
              <a:t>Luego, da la respuesta: jugaban contra otros oponentes. Cuando intentamos resolver un cuestionario como los que hemos presentado aquí, o un problema, utilizamos el pensamiento crítico, para analizar la información dada y tomar una decisión lógica para una posible respuesta al cuestionario. </a:t>
            </a:r>
            <a:endParaRPr b="0" i="0" sz="1200" u="none" cap="none" strike="noStrike">
              <a:solidFill>
                <a:srgbClr val="000000"/>
              </a:solidFill>
              <a:latin typeface="Arial"/>
              <a:ea typeface="Arial"/>
              <a:cs typeface="Arial"/>
              <a:sym typeface="Arial"/>
            </a:endParaRPr>
          </a:p>
        </p:txBody>
      </p:sp>
      <p:sp>
        <p:nvSpPr>
          <p:cNvPr id="218" name="Google Shape;21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Noto Sans Symbols"/>
              <a:buNone/>
            </a:pPr>
            <a:r>
              <a:rPr b="0" i="0" lang="es-ES" sz="1200">
                <a:highlight>
                  <a:srgbClr val="F5F6F7"/>
                </a:highlight>
                <a:latin typeface="Poppins"/>
                <a:ea typeface="Poppins"/>
                <a:cs typeface="Poppins"/>
                <a:sym typeface="Poppins"/>
              </a:rPr>
              <a:t>☺El pensamiento crítico es la capacidad de interpretar, evaluar y analizar los hechos y la información disponibles, para formarse un juicio, encontrar una solución o decidir si algo es correcto o incorrecto. Desarrollar habilidades de pensamiento crítico nos permite analizar la información, pensar de forma independiente y tomar decisiones con conocimiento de causa. La capacidad de desglosar problemas complejos, evaluar la información objetivamente y extraer conclusiones lógicas se basa en el pensamiento crítico. Y todo ello es importante para nuestra vida y los retos a los que nos enfrentamos a nivel personal o profesional. </a:t>
            </a:r>
            <a:endParaRPr b="0" i="0" sz="1200">
              <a:highlight>
                <a:srgbClr val="F5F6F7"/>
              </a:highlight>
              <a:latin typeface="Poppins"/>
              <a:ea typeface="Poppins"/>
              <a:cs typeface="Poppins"/>
              <a:sym typeface="Poppins"/>
            </a:endParaRPr>
          </a:p>
          <a:p>
            <a:pPr indent="0" lvl="0" marL="0" marR="0" rtl="0" algn="l">
              <a:lnSpc>
                <a:spcPct val="100000"/>
              </a:lnSpc>
              <a:spcBef>
                <a:spcPts val="0"/>
              </a:spcBef>
              <a:spcAft>
                <a:spcPts val="0"/>
              </a:spcAft>
              <a:buClr>
                <a:schemeClr val="dk1"/>
              </a:buClr>
              <a:buSzPts val="1200"/>
              <a:buFont typeface="Arial"/>
              <a:buNone/>
            </a:pPr>
            <a:r>
              <a:t/>
            </a:r>
            <a:endParaRPr b="0" i="0" sz="1200">
              <a:highlight>
                <a:srgbClr val="F5F6F7"/>
              </a:highlight>
              <a:latin typeface="Poppins"/>
              <a:ea typeface="Poppins"/>
              <a:cs typeface="Poppins"/>
              <a:sym typeface="Poppins"/>
            </a:endParaRPr>
          </a:p>
          <a:p>
            <a:pPr indent="0" lvl="0" marL="0" rtl="0" algn="l">
              <a:spcBef>
                <a:spcPts val="0"/>
              </a:spcBef>
              <a:spcAft>
                <a:spcPts val="0"/>
              </a:spcAft>
              <a:buNone/>
            </a:pPr>
            <a:r>
              <a:t/>
            </a:r>
            <a:endParaRPr/>
          </a:p>
        </p:txBody>
      </p:sp>
      <p:sp>
        <p:nvSpPr>
          <p:cNvPr id="227" name="Google Shape;22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Hemos dicho que todas las habilidades pueden mejorar con la práctica. Entonces, ¿cómo podemos mejorar nuestra capacidad crítica? Sentir curiosidad por el mundo que nos rodea y formular preguntas eficaces que promuevan una comprensión más profunda es una forma de hacerlo. Por ejemplo: ¿cómo funciona esto? ¿Cuándo ocurrió esto? Otra forma es que busquemos feedback sobre cómo lo estamos haciendo y aprendamos de nuestros errores o identifiquemos áreas de mejora. Esto puede aplicarse a proyectos escolares, clases de arte, deportes, etc. Cuando tenemos que hacer un juicio objetivo, interfieren muchas cosas subjetivas. Son nuestros prejuicios, y debemos ser conscientes de ellos. Nuestra tendencia a favorecer una cosa sobre otra puede impedirnos tomar decisiones justas y objetivas. Por ejemplo, puede que prefiramos realizar un proyecto escolar con alumnos que procedan del mismo país que nosotros, aunque otros alumnos podrían cooperar mejor. Luego, tenemos que evaluar toda la información y las pruebas de que disponemos para asegurarnos de que son exactas y pertinentes, para estar seguros de nuestras decisiones. Por último, aprender nuevas habilidades nos ayuda a ampliar nuestros horizontes y nuestros conocimientos. También nos ayuda a desafiar nuestra mente y adquirir nuevas habilidades. Cuanto más aprendemos, mejor preparados estamos para manejar situaciones complicadas. </a:t>
            </a:r>
            <a:endParaRPr/>
          </a:p>
        </p:txBody>
      </p:sp>
      <p:sp>
        <p:nvSpPr>
          <p:cNvPr id="237" name="Google Shape;23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Practicaremos juntos nuestras habilidades de pensamiento crítico, de inmediato, con el Juego de Supervivencia. En este juego no hay respuestas correctas o incorrectas. Sólo se trata de practicar y comprender la lógica que cada uno utilizará. </a:t>
            </a:r>
            <a:endParaRPr/>
          </a:p>
          <a:p>
            <a:pPr indent="-171450" lvl="0" marL="171450" rtl="0" algn="l">
              <a:spcBef>
                <a:spcPts val="0"/>
              </a:spcBef>
              <a:spcAft>
                <a:spcPts val="0"/>
              </a:spcAft>
              <a:buClr>
                <a:schemeClr val="dk1"/>
              </a:buClr>
              <a:buSzPts val="1200"/>
              <a:buFont typeface="Noto Sans Symbols"/>
              <a:buChar char="☺"/>
            </a:pPr>
            <a:r>
              <a:rPr lang="es-ES"/>
              <a:t>Lee el juego a los alumnos. Entrega un papel y un bolígrafo a los alumnos. Pídeles que piensen en la lista individualmente. Concédales entre 5 y 10 minutos para completar el ejercicio. A continuación, pide a algunos alumnos al azar que nombren el elemento más importante que encabeza su lista y que justifiquen su elección. Puede haber diferentes respuestas en cuanto a la prioridad de un elemento. Esto se debe a que las personas utilizan su pensamiento crítico para procesar la información según sus propios conocimientos y experiencias previas.  Si esto ocurre en clase, conviene volver a insistir en que todas las personas son diferentes y, por tanto, aunque se enfrenten a la misma situación, actúan de forma distinta. </a:t>
            </a:r>
            <a:endParaRPr/>
          </a:p>
          <a:p>
            <a:pPr indent="0" lvl="0" marL="0" rtl="0" algn="l">
              <a:spcBef>
                <a:spcPts val="0"/>
              </a:spcBef>
              <a:spcAft>
                <a:spcPts val="0"/>
              </a:spcAft>
              <a:buNone/>
            </a:pPr>
            <a:r>
              <a:t/>
            </a:r>
            <a:endParaRPr/>
          </a:p>
          <a:p>
            <a:pPr indent="0" lvl="0" marL="0" rtl="0" algn="l">
              <a:spcBef>
                <a:spcPts val="0"/>
              </a:spcBef>
              <a:spcAft>
                <a:spcPts val="0"/>
              </a:spcAft>
              <a:buNone/>
            </a:pPr>
            <a:r>
              <a:rPr lang="es-ES"/>
              <a:t>. </a:t>
            </a:r>
            <a:endParaRPr/>
          </a:p>
        </p:txBody>
      </p:sp>
      <p:sp>
        <p:nvSpPr>
          <p:cNvPr id="246" name="Google Shape;24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Ahora pasaremos al pensamiento creativo. A medida que avancemos en esta parte, nos daremos cuenta de que el pensamiento creativo no es sólo para artistas. Puede cambiar literalmente nuestras vidas. </a:t>
            </a:r>
            <a:endParaRPr/>
          </a:p>
        </p:txBody>
      </p:sp>
      <p:sp>
        <p:nvSpPr>
          <p:cNvPr id="255" name="Google Shape;25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Comenzaremos esta parte con un ejercicio agradable. No desveles enseguida el contenido de la diapositiva. Entrega a cada alumno una hoja A4 con los círculos y un bolígrafo. A continuación, haga clic para revelar el contenido de la diapositiva. Pide a los alumnos que no empiecen antes de que les des las instrucciones</a:t>
            </a:r>
            <a:endParaRPr/>
          </a:p>
          <a:p>
            <a:pPr indent="-171450" lvl="0" marL="171450" rtl="0" algn="l">
              <a:spcBef>
                <a:spcPts val="0"/>
              </a:spcBef>
              <a:spcAft>
                <a:spcPts val="0"/>
              </a:spcAft>
              <a:buClr>
                <a:schemeClr val="dk1"/>
              </a:buClr>
              <a:buSzPts val="1200"/>
              <a:buFont typeface="Noto Sans Symbols"/>
              <a:buChar char="☺"/>
            </a:pPr>
            <a:r>
              <a:rPr lang="es-ES"/>
              <a:t>Disponéis de 3 minutos para completar tantos círculos como podáis, con el fin de crear caras, objetos o condiciones. Nombra entonces cada uno de los círculos. Por ejemplo: puedes añadir ojos y una sonrisa a un círculo para crear una cara sonriente. Luego escribes debajo «cara feliz».  ¿Está claro? </a:t>
            </a:r>
            <a:endParaRPr/>
          </a:p>
          <a:p>
            <a:pPr indent="-171450" lvl="0" marL="171450" rtl="0" algn="l">
              <a:spcBef>
                <a:spcPts val="0"/>
              </a:spcBef>
              <a:spcAft>
                <a:spcPts val="0"/>
              </a:spcAft>
              <a:buClr>
                <a:schemeClr val="dk1"/>
              </a:buClr>
              <a:buSzPts val="1200"/>
              <a:buFont typeface="Noto Sans Symbols"/>
              <a:buChar char="☺"/>
            </a:pPr>
            <a:r>
              <a:rPr lang="es-ES"/>
              <a:t>Pon el cronómetro en 3 minutos.☺ ¡Empieza ya!</a:t>
            </a:r>
            <a:endParaRPr/>
          </a:p>
          <a:p>
            <a:pPr indent="0" lvl="0" marL="0" rtl="0" algn="l">
              <a:spcBef>
                <a:spcPts val="0"/>
              </a:spcBef>
              <a:spcAft>
                <a:spcPts val="0"/>
              </a:spcAft>
              <a:buClr>
                <a:schemeClr val="dk1"/>
              </a:buClr>
              <a:buSzPts val="1200"/>
              <a:buFont typeface="Noto Sans Symbols"/>
              <a:buNone/>
            </a:pPr>
            <a:r>
              <a:rPr lang="es-ES"/>
              <a:t>📄 Cuando hayan pasado los 3 minutos, pregunta a los alumnos cuántos círculos han completado. A continuación, utiliza una etiqueta azul para colgar los A4 de los alumnos en la pared. Así podrán ver las ideas de los demás durante el descanso. Para completar los círculos, utilizamos nuestra creatividad. Todos podemos ser creativos y, al igual que todas las habilidades, podemos practicar y mejorar nuestra creatividad.</a:t>
            </a:r>
            <a:endParaRPr/>
          </a:p>
          <a:p>
            <a:pPr indent="0" lvl="0" marL="0" rtl="0" algn="l">
              <a:spcBef>
                <a:spcPts val="0"/>
              </a:spcBef>
              <a:spcAft>
                <a:spcPts val="0"/>
              </a:spcAft>
              <a:buClr>
                <a:schemeClr val="dk1"/>
              </a:buClr>
              <a:buSzPts val="1200"/>
              <a:buFont typeface="Noto Sans Symbols"/>
              <a:buNone/>
            </a:pPr>
            <a:r>
              <a:t/>
            </a:r>
            <a:endParaRPr/>
          </a:p>
        </p:txBody>
      </p:sp>
      <p:sp>
        <p:nvSpPr>
          <p:cNvPr id="267" name="Google Shape;267;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Probemos algo diferente todos juntos. </a:t>
            </a:r>
            <a:endParaRPr/>
          </a:p>
          <a:p>
            <a:pPr indent="0" lvl="0" marL="0" rtl="0" algn="l">
              <a:spcBef>
                <a:spcPts val="0"/>
              </a:spcBef>
              <a:spcAft>
                <a:spcPts val="0"/>
              </a:spcAft>
              <a:buClr>
                <a:schemeClr val="dk1"/>
              </a:buClr>
              <a:buSzPts val="1200"/>
              <a:buFont typeface="Noto Sans Symbols"/>
              <a:buNone/>
            </a:pPr>
            <a:r>
              <a:rPr lang="es-ES"/>
              <a:t>🖈¿A qué cosas les cambiarías la forma para hacerlas más prácticas? Por ejemplo: Yo haría las manzanas rectangulares para que se apoyaran en una estantería. </a:t>
            </a:r>
            <a:endParaRPr/>
          </a:p>
          <a:p>
            <a:pPr indent="0" lvl="0" marL="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Clr>
                <a:schemeClr val="dk1"/>
              </a:buClr>
              <a:buSzPts val="1200"/>
              <a:buFont typeface="Noto Sans Symbols"/>
              <a:buNone/>
            </a:pPr>
            <a:r>
              <a:rPr lang="es-ES"/>
              <a:t>¡Vamos a escuchar tus ideas! No tengas miedo de sugerir alguna locura. </a:t>
            </a:r>
            <a:endParaRPr/>
          </a:p>
          <a:p>
            <a:pPr indent="0" lvl="0" marL="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Clr>
                <a:schemeClr val="dk1"/>
              </a:buClr>
              <a:buSzPts val="1200"/>
              <a:buFont typeface="Noto Sans Symbols"/>
              <a:buNone/>
            </a:pPr>
            <a:r>
              <a:rPr lang="es-ES"/>
              <a:t>Deja que los alumnos piensen, levanten la mano y expongan la sugerencia delante de la clase. </a:t>
            </a:r>
            <a:endParaRPr/>
          </a:p>
          <a:p>
            <a:pPr indent="0" lvl="0" marL="0" rtl="0" algn="l">
              <a:spcBef>
                <a:spcPts val="0"/>
              </a:spcBef>
              <a:spcAft>
                <a:spcPts val="0"/>
              </a:spcAft>
              <a:buClr>
                <a:schemeClr val="dk1"/>
              </a:buClr>
              <a:buSzPts val="1200"/>
              <a:buFont typeface="Noto Sans Symbols"/>
              <a:buNone/>
            </a:pPr>
            <a:r>
              <a:t/>
            </a:r>
            <a:endParaRPr/>
          </a:p>
          <a:p>
            <a:pPr indent="0" lvl="0" marL="0" rtl="0" algn="l">
              <a:spcBef>
                <a:spcPts val="0"/>
              </a:spcBef>
              <a:spcAft>
                <a:spcPts val="0"/>
              </a:spcAft>
              <a:buClr>
                <a:schemeClr val="dk1"/>
              </a:buClr>
              <a:buSzPts val="1200"/>
              <a:buFont typeface="Noto Sans Symbols"/>
              <a:buNone/>
            </a:pPr>
            <a:r>
              <a:rPr lang="es-ES"/>
              <a:t>Para responder a esta pregunta, utilizamos nuestra imaginación y creatividad. Algunas empresas actúan de forma similar para mejorar sus productos. Realizan una lluvia de ideas sobre diferentes características de un producto, como el color, la forma, el sabor, para crear un nuevo producto o mejorar el actual. El pan tostado es una variación rectangular del pan que funciona mejor para las tostadas. Coca cola y coca cola zero es otro ejemplo. </a:t>
            </a:r>
            <a:endParaRPr/>
          </a:p>
        </p:txBody>
      </p:sp>
      <p:sp>
        <p:nvSpPr>
          <p:cNvPr id="276" name="Google Shape;27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Después de todo, ¿qué es el pensamiento creativo? El pensamiento creativo es la capacidad de producir muchas ideas o soluciones alternativas, únicas y originales. El pensamiento creativo puede ayudarnos a crear cosas originales o a tener ideas innovadoras que podamos explotar profesionalmente. Y lo que es más importante, como podemos encontrar soluciones alternativas a los problemas que se nos plantean, el pensamiento creativo es una salvaguardia contra los puntos muertos. </a:t>
            </a:r>
            <a:endParaRPr/>
          </a:p>
        </p:txBody>
      </p:sp>
      <p:sp>
        <p:nvSpPr>
          <p:cNvPr id="285" name="Google Shape;28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Sin embargo, la creatividad es como un paracaídas. Sólo funciona si lo abrimos. Eso significa, por supuesto, práctica. </a:t>
            </a:r>
            <a:endParaRPr/>
          </a:p>
        </p:txBody>
      </p:sp>
      <p:sp>
        <p:nvSpPr>
          <p:cNvPr id="295" name="Google Shape;29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Lo bueno es que incluso podemos practicar por nuestra cuenta. Cuando tengamos algo de tiempo libre, podemos intentar encontrar muchos usos alternativos a objetos cotidianos, como un lápiz, un trozo de cuerda, una camisa que ya no nos sirve. Algunas ideas pueden ser descabelladas. Esto es bueno; no debemos luchar contra ello ni criticarnos. En el pensamiento creativo, la calidad tiene que ver con la cantidad. No buscamos la mejor idea o solución. Exploramos muchas ideas o soluciones diferentes. Si practicamos a diario, pronto comprenderemos que se nos ocurren más ideas, y más originales, al cabo de unos días. Los decoradores utilizan el pensamiento creativo para encontrar nuevos usos a objetos viejos. Podemos ver una vieja contraventana convertida en percha. También podemos colaborar con otros. Hacer una lluvia de ideas con otros y unirnos para encontrar soluciones creativas puede ser divertido y también puede acabar con nuestros bloqueos mentales. Dentro de un rato realizaremos una interesante actividad de brainstorming. </a:t>
            </a:r>
            <a:endParaRPr/>
          </a:p>
          <a:p>
            <a:pPr indent="-171450" lvl="0" marL="171450" rtl="0" algn="l">
              <a:spcBef>
                <a:spcPts val="0"/>
              </a:spcBef>
              <a:spcAft>
                <a:spcPts val="0"/>
              </a:spcAft>
              <a:buClr>
                <a:srgbClr val="48525B"/>
              </a:buClr>
              <a:buSzPts val="1200"/>
              <a:buFont typeface="Noto Sans Symbols"/>
              <a:buChar char="☺"/>
            </a:pPr>
            <a:r>
              <a:rPr b="1" i="0" lang="es-ES">
                <a:solidFill>
                  <a:srgbClr val="48525B"/>
                </a:solidFill>
                <a:highlight>
                  <a:srgbClr val="FFFFFF"/>
                </a:highlight>
                <a:latin typeface="Helvetica Neue"/>
                <a:ea typeface="Helvetica Neue"/>
                <a:cs typeface="Helvetica Neue"/>
                <a:sym typeface="Helvetica Neue"/>
              </a:rPr>
              <a:t>La curiosidad </a:t>
            </a:r>
            <a:r>
              <a:rPr b="0" i="0" lang="es-ES">
                <a:solidFill>
                  <a:srgbClr val="48525B"/>
                </a:solidFill>
                <a:highlight>
                  <a:srgbClr val="FFFFFF"/>
                </a:highlight>
                <a:latin typeface="Helvetica Neue"/>
                <a:ea typeface="Helvetica Neue"/>
                <a:cs typeface="Helvetica Neue"/>
                <a:sym typeface="Helvetica Neue"/>
              </a:rPr>
              <a:t>ayuda a la creatividad.Podemos guardar cosas interesantes o que nos llamen la atención en una carpeta.Cuando vemos, escuchamos, leemos algo interesante, sea lo que sea, lo guardamos en una carpeta.Por ejemplo, nos ha encantado el eslogan de un anuncio. Podemos escribirlo en un papel o recortar la página de una revista y meterlo en la carpeta.O, hemos visto la foto de un invento. Eso también va en la carpeta.  Pronto tendremos un montón de cosas interesantes, pero no relacionadas, en la carpeta.Lo que podemos hacer, cuando tengamos algo de tiempo libre, es abrir la carpeta, poner todas las ideas, fotos, etc. en el suelo e intentar crear relaciones.Podemos crear algo interesante o no; pero desde luego, pasaremos un buen rato.  Otra forma de potenciar nuestro pensamiento creativo es ponernos retos a nosotros mismos. De vez en cuando, podemos probar lo contrario de nuestras aficiones o actividades.Por ejemplo, si nos gusta el mar, podemos intentar escalar una colina.Si tocamos la guitarra, podemos probar con la batería. No debe importarnos el resultado. De lo que se trata es de que nuestro cerebro piense de forma diferente a como lo hacía antes. Cambiar nuestra rutina.  Por último, las preguntas del tipo </a:t>
            </a:r>
            <a:r>
              <a:rPr b="1" i="0" lang="es-ES">
                <a:solidFill>
                  <a:srgbClr val="48525B"/>
                </a:solidFill>
                <a:highlight>
                  <a:srgbClr val="FFFFFF"/>
                </a:highlight>
                <a:latin typeface="Helvetica Neue"/>
                <a:ea typeface="Helvetica Neue"/>
                <a:cs typeface="Helvetica Neue"/>
                <a:sym typeface="Helvetica Neue"/>
              </a:rPr>
              <a:t>«¿y si...?» </a:t>
            </a:r>
            <a:r>
              <a:rPr b="0" i="0" lang="es-ES">
                <a:solidFill>
                  <a:srgbClr val="48525B"/>
                </a:solidFill>
                <a:highlight>
                  <a:srgbClr val="FFFFFF"/>
                </a:highlight>
                <a:latin typeface="Helvetica Neue"/>
                <a:ea typeface="Helvetica Neue"/>
                <a:cs typeface="Helvetica Neue"/>
                <a:sym typeface="Helvetica Neue"/>
              </a:rPr>
              <a:t>pueden convertirse en un interesante juego al que podemos jugar solos o con amigos para potenciar nuestra creatividad. Cuestionamos las cosas que nos rodean e intentamos encontrar tantas respuestas como sea posible.</a:t>
            </a:r>
            <a:endParaRPr b="0" i="0">
              <a:solidFill>
                <a:srgbClr val="48525B"/>
              </a:solidFill>
              <a:highlight>
                <a:srgbClr val="FFFFFF"/>
              </a:highlight>
              <a:latin typeface="Helvetica Neue"/>
              <a:ea typeface="Helvetica Neue"/>
              <a:cs typeface="Helvetica Neue"/>
              <a:sym typeface="Helvetica Neue"/>
            </a:endParaRPr>
          </a:p>
          <a:p>
            <a:pPr indent="-171450" lvl="0" marL="171450" rtl="0" algn="l">
              <a:spcBef>
                <a:spcPts val="0"/>
              </a:spcBef>
              <a:spcAft>
                <a:spcPts val="0"/>
              </a:spcAft>
              <a:buClr>
                <a:srgbClr val="48525B"/>
              </a:buClr>
              <a:buSzPts val="1200"/>
              <a:buFont typeface="Noto Sans Symbols"/>
              <a:buChar char="☺"/>
            </a:pPr>
            <a:r>
              <a:rPr b="0" i="0" lang="es-ES">
                <a:solidFill>
                  <a:srgbClr val="48525B"/>
                </a:solidFill>
                <a:highlight>
                  <a:srgbClr val="FFFFFF"/>
                </a:highlight>
                <a:latin typeface="Helvetica Neue"/>
                <a:ea typeface="Helvetica Neue"/>
                <a:cs typeface="Helvetica Neue"/>
                <a:sym typeface="Helvetica Neue"/>
              </a:rPr>
              <a:t>Por ejemplo: «¿y si los árboles fueran azules?»«¿y si hubiera agua en el desierto?»«¿y si camináramos hacia atrás?»Cuantas más respuestas demos, mejor.También puede ser una actividad muy divertida.Todas las respuestas, incluso las más locas, son válidas. . </a:t>
            </a:r>
            <a:endParaRPr b="0" i="0">
              <a:solidFill>
                <a:srgbClr val="48525B"/>
              </a:solidFill>
              <a:highlight>
                <a:srgbClr val="FFFFFF"/>
              </a:highlight>
              <a:latin typeface="Helvetica Neue"/>
              <a:ea typeface="Helvetica Neue"/>
              <a:cs typeface="Helvetica Neue"/>
              <a:sym typeface="Helvetica Neue"/>
            </a:endParaRPr>
          </a:p>
          <a:p>
            <a:pPr indent="-95250" lvl="0" marL="171450" rtl="0" algn="l">
              <a:spcBef>
                <a:spcPts val="0"/>
              </a:spcBef>
              <a:spcAft>
                <a:spcPts val="0"/>
              </a:spcAft>
              <a:buClr>
                <a:schemeClr val="dk1"/>
              </a:buClr>
              <a:buSzPts val="1200"/>
              <a:buFont typeface="Noto Sans Symbols"/>
              <a:buNone/>
            </a:pPr>
            <a:r>
              <a:t/>
            </a:r>
            <a:endParaRPr/>
          </a:p>
        </p:txBody>
      </p:sp>
      <p:sp>
        <p:nvSpPr>
          <p:cNvPr id="305" name="Google Shape;30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b="0" i="0" lang="es-ES" sz="1200">
                <a:highlight>
                  <a:srgbClr val="FFFFFF"/>
                </a:highlight>
                <a:latin typeface="Poppins"/>
                <a:ea typeface="Poppins"/>
                <a:cs typeface="Poppins"/>
                <a:sym typeface="Poppins"/>
              </a:rPr>
              <a:t>Ya nos hemos referido antes al brainstorming, pero ahora vamos a practicarlo. El brainstorming consiste en pensar de forma original. La originalidad es el corazón del pensamiento creativo. Se trata de aportar ideas nuevas y únicas que no se hayan expresado antes.El brainstorming aumenta la confianza de los alumnos y mejora sus habilidades comunicativas y su capacidad de pensamiento creativo. Dependiendo del número de alumnos, crea pequeños equipos de hasta 5 personas cada uno. Les das notas adhesivas y bolígrafos y les asignas un espacio específico de la pared, donde pegarán sus notas adhesivas. </a:t>
            </a:r>
            <a:endParaRPr/>
          </a:p>
          <a:p>
            <a:pPr indent="-171450" lvl="0" marL="171450" rtl="0" algn="l">
              <a:spcBef>
                <a:spcPts val="0"/>
              </a:spcBef>
              <a:spcAft>
                <a:spcPts val="0"/>
              </a:spcAft>
              <a:buClr>
                <a:srgbClr val="464F4F"/>
              </a:buClr>
              <a:buSzPts val="1200"/>
              <a:buFont typeface="Noto Sans Symbols"/>
              <a:buChar char="☺"/>
            </a:pPr>
            <a:r>
              <a:rPr b="0" i="0" lang="es-ES">
                <a:solidFill>
                  <a:srgbClr val="464F4F"/>
                </a:solidFill>
                <a:latin typeface="Lato"/>
                <a:ea typeface="Lato"/>
                <a:cs typeface="Lato"/>
                <a:sym typeface="Lato"/>
              </a:rPr>
              <a:t>Antes de presentar el tema sobre el que vamos a hacer una lluvia de ideas juntos, veamos algunas reglas importantes de la lluvia de ideas: No hay ganadores ni perdedores. Alguien puede ser más creativo en un determinado estímulo y menos creativo en otro. Esto es perfectamente normal. Esta es una zona libre de juicios: no se permiten juicios, críticas ni expresiones faciales negativas.  El objetivo es plasmar el mayor número posible de ideas en el muro en el tiempo asignado. Las ideas locas son bienvenidas. Algunas ideas se basan en las ideas de otras personas. Así que, mientras pensamos, no debemos perder de vista la pared.  </a:t>
            </a:r>
            <a:endParaRPr/>
          </a:p>
          <a:p>
            <a:pPr indent="-171450" lvl="0" marL="171450" rtl="0" algn="l">
              <a:spcBef>
                <a:spcPts val="0"/>
              </a:spcBef>
              <a:spcAft>
                <a:spcPts val="0"/>
              </a:spcAft>
              <a:buClr>
                <a:srgbClr val="464F4F"/>
              </a:buClr>
              <a:buSzPts val="1200"/>
              <a:buFont typeface="Noto Sans Symbols"/>
              <a:buChar char="☺"/>
            </a:pPr>
            <a:r>
              <a:rPr b="0" i="0" lang="es-ES">
                <a:solidFill>
                  <a:srgbClr val="464F4F"/>
                </a:solidFill>
                <a:latin typeface="Lato"/>
                <a:ea typeface="Lato"/>
                <a:cs typeface="Lato"/>
                <a:sym typeface="Lato"/>
              </a:rPr>
              <a:t>Daremos 5 minutos para la primera parte de la lluvia de ideas. Durante este periodo, cada uno de nosotros tiene que poner al menos una idea en la pared. Escribimos la idea en un post-it y lo pegamos en la pared. Si surge otra idea, volvemos a escribirla en una nueva nota post-it y la pegamos en la pared. Presentaré el tema y cada miembro del equipo pensará individualmente. Cuantas más ideas por persona, mejor. ¿Está claro? ¿Estáis preparados?</a:t>
            </a:r>
            <a:endParaRPr b="0" i="0">
              <a:solidFill>
                <a:srgbClr val="464F4F"/>
              </a:solidFill>
              <a:latin typeface="Lato"/>
              <a:ea typeface="Lato"/>
              <a:cs typeface="Lato"/>
              <a:sym typeface="Lato"/>
            </a:endParaRPr>
          </a:p>
          <a:p>
            <a:pPr indent="0" lvl="0" marL="0" rtl="0" algn="l">
              <a:spcBef>
                <a:spcPts val="0"/>
              </a:spcBef>
              <a:spcAft>
                <a:spcPts val="0"/>
              </a:spcAft>
              <a:buClr>
                <a:schemeClr val="dk1"/>
              </a:buClr>
              <a:buSzPts val="1200"/>
              <a:buFont typeface="Arial"/>
              <a:buNone/>
            </a:pPr>
            <a:r>
              <a:t/>
            </a:r>
            <a:endParaRPr b="0" i="0" sz="1200">
              <a:solidFill>
                <a:srgbClr val="464F4F"/>
              </a:solidFill>
              <a:highlight>
                <a:srgbClr val="FFFFFF"/>
              </a:highlight>
              <a:latin typeface="Lato"/>
              <a:ea typeface="Lato"/>
              <a:cs typeface="Lato"/>
              <a:sym typeface="Lato"/>
            </a:endParaRPr>
          </a:p>
          <a:p>
            <a:pPr indent="0" lvl="0" marL="0" rtl="0" algn="l">
              <a:spcBef>
                <a:spcPts val="0"/>
              </a:spcBef>
              <a:spcAft>
                <a:spcPts val="0"/>
              </a:spcAft>
              <a:buClr>
                <a:schemeClr val="dk1"/>
              </a:buClr>
              <a:buSzPts val="1200"/>
              <a:buFont typeface="Arial"/>
              <a:buNone/>
            </a:pPr>
            <a:r>
              <a:t/>
            </a:r>
            <a:endParaRPr b="0" i="0" sz="1200">
              <a:highlight>
                <a:srgbClr val="FFFFFF"/>
              </a:highlight>
              <a:latin typeface="Poppins"/>
              <a:ea typeface="Poppins"/>
              <a:cs typeface="Poppins"/>
              <a:sym typeface="Poppins"/>
            </a:endParaRPr>
          </a:p>
          <a:p>
            <a:pPr indent="0" lvl="0" marL="0" rtl="0" algn="l">
              <a:spcBef>
                <a:spcPts val="0"/>
              </a:spcBef>
              <a:spcAft>
                <a:spcPts val="0"/>
              </a:spcAft>
              <a:buNone/>
            </a:pPr>
            <a:r>
              <a:t/>
            </a:r>
            <a:endParaRPr/>
          </a:p>
        </p:txBody>
      </p:sp>
      <p:sp>
        <p:nvSpPr>
          <p:cNvPr id="315" name="Google Shape;31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Presente el tema y ponga en marcha el cronómetro. Cuando se acabe el tiempo, pida a los alumnos que vean las notas adhesivas en la pared, que discutan y encuentren las diferentes categorías en las que se encuadran y que añadan ideas relevantes debajo (escriben la categoría en una nota adhesiva y pegan todas las ideas relevantes debajo). Por ejemplo: decoración, uso cotidiano, etc. Concédales 5 minutos más. Pasa por los diferentes grupos y anima a los que no contribuyen o no hablan a que participen también. Al final, reúne a todos los alumnos frente a cada pared y examinen juntos lo que ha producido cada equipo. Debes elogiar a todos los alumnos por su trabajo. </a:t>
            </a:r>
            <a:endParaRPr b="0" i="0" sz="1200">
              <a:solidFill>
                <a:srgbClr val="464F4F"/>
              </a:solidFill>
              <a:highlight>
                <a:srgbClr val="FFFFFF"/>
              </a:highlight>
              <a:latin typeface="Lato"/>
              <a:ea typeface="Lato"/>
              <a:cs typeface="Lato"/>
              <a:sym typeface="Lato"/>
            </a:endParaRPr>
          </a:p>
          <a:p>
            <a:pPr indent="0" lvl="0" marL="0" rtl="0" algn="l">
              <a:spcBef>
                <a:spcPts val="0"/>
              </a:spcBef>
              <a:spcAft>
                <a:spcPts val="0"/>
              </a:spcAft>
              <a:buNone/>
            </a:pPr>
            <a:r>
              <a:t/>
            </a:r>
            <a:endParaRPr b="0" i="0" sz="1200">
              <a:highlight>
                <a:srgbClr val="FFFFFF"/>
              </a:highlight>
              <a:latin typeface="Poppins"/>
              <a:ea typeface="Poppins"/>
              <a:cs typeface="Poppins"/>
              <a:sym typeface="Poppins"/>
            </a:endParaRPr>
          </a:p>
          <a:p>
            <a:pPr indent="0" lvl="0" marL="0" rtl="0" algn="l">
              <a:spcBef>
                <a:spcPts val="0"/>
              </a:spcBef>
              <a:spcAft>
                <a:spcPts val="0"/>
              </a:spcAft>
              <a:buNone/>
            </a:pPr>
            <a:r>
              <a:t/>
            </a:r>
            <a:endParaRPr/>
          </a:p>
        </p:txBody>
      </p:sp>
      <p:sp>
        <p:nvSpPr>
          <p:cNvPr id="324" name="Google Shape;324;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Revele sólo el título de la diapositiva. </a:t>
            </a:r>
            <a:endParaRPr/>
          </a:p>
          <a:p>
            <a:pPr indent="-171450" lvl="0" marL="171450" rtl="0" algn="l">
              <a:spcBef>
                <a:spcPts val="0"/>
              </a:spcBef>
              <a:spcAft>
                <a:spcPts val="0"/>
              </a:spcAft>
              <a:buClr>
                <a:schemeClr val="dk1"/>
              </a:buClr>
              <a:buSzPts val="1200"/>
              <a:buFont typeface="Noto Sans Symbols"/>
              <a:buChar char="📄"/>
            </a:pPr>
            <a:r>
              <a:rPr lang="es-ES"/>
              <a:t>Hemos hablado del pensamiento crítico y creativo por separado, de por qué son importantes y de cómo podemos potenciarlos. </a:t>
            </a:r>
            <a:endParaRPr/>
          </a:p>
          <a:p>
            <a:pPr indent="-171450" lvl="0" marL="171450" rtl="0" algn="l">
              <a:spcBef>
                <a:spcPts val="0"/>
              </a:spcBef>
              <a:spcAft>
                <a:spcPts val="0"/>
              </a:spcAft>
              <a:buClr>
                <a:schemeClr val="dk1"/>
              </a:buClr>
              <a:buSzPts val="1200"/>
              <a:buFont typeface="Noto Sans Symbols"/>
              <a:buChar char="📄"/>
            </a:pPr>
            <a:r>
              <a:rPr lang="es-ES"/>
              <a:t>Pero, cuando necesitamos resolver un problema, ¿cuál utilizamos? En otras palabras, ¿cómo colaboran el pensamiento crítico y el creativo para producir una solución? </a:t>
            </a:r>
            <a:endParaRPr/>
          </a:p>
          <a:p>
            <a:pPr indent="-171450" lvl="0" marL="171450" rtl="0" algn="l">
              <a:spcBef>
                <a:spcPts val="0"/>
              </a:spcBef>
              <a:spcAft>
                <a:spcPts val="0"/>
              </a:spcAft>
              <a:buClr>
                <a:schemeClr val="dk1"/>
              </a:buClr>
              <a:buSzPts val="1200"/>
              <a:buFont typeface="Noto Sans Symbols"/>
              <a:buChar char="📄"/>
            </a:pPr>
            <a:r>
              <a:rPr lang="es-ES"/>
              <a:t>Haga una pausa y pregunte la opinión del alumno. A continuación, haga clic para revelar el contenido de la diapositiva y continúe.</a:t>
            </a:r>
            <a:endParaRPr/>
          </a:p>
          <a:p>
            <a:pPr indent="-171450" lvl="0" marL="171450" rtl="0" algn="l">
              <a:spcBef>
                <a:spcPts val="0"/>
              </a:spcBef>
              <a:spcAft>
                <a:spcPts val="0"/>
              </a:spcAft>
              <a:buClr>
                <a:schemeClr val="dk1"/>
              </a:buClr>
              <a:buSzPts val="1200"/>
              <a:buFont typeface="Noto Sans Symbols"/>
              <a:buChar char="📄"/>
            </a:pPr>
            <a:r>
              <a:rPr lang="es-ES"/>
              <a:t>Primero debemos utilizar el pensamiento creativo para encontrar muchas ideas alternativas para resolver el problema. Después, debemos utilizar el pensamiento crítico para evaluar las ideas generadas con lógica y llegar a la mejor solución. A veces, este proceso surge automáticamente en nuestra cabeza. </a:t>
            </a:r>
            <a:endParaRPr/>
          </a:p>
          <a:p>
            <a:pPr indent="-171450" lvl="0" marL="171450" rtl="0" algn="l">
              <a:spcBef>
                <a:spcPts val="0"/>
              </a:spcBef>
              <a:spcAft>
                <a:spcPts val="0"/>
              </a:spcAft>
              <a:buClr>
                <a:schemeClr val="dk1"/>
              </a:buClr>
              <a:buSzPts val="1200"/>
              <a:buFont typeface="Noto Sans Symbols"/>
              <a:buChar char="📄"/>
            </a:pPr>
            <a:r>
              <a:rPr lang="es-ES"/>
              <a:t>Si no es así, tenemos que practicar más ambas habilidades y trabajar con problemas o retos hipotéticos, antes de abordar los reales. Hemos llegado al final de esta parte. ¿Tienes alguna pregunta? ¿Hay algo más que quieras comentar?</a:t>
            </a:r>
            <a:endParaRPr/>
          </a:p>
        </p:txBody>
      </p:sp>
      <p:sp>
        <p:nvSpPr>
          <p:cNvPr id="335" name="Google Shape;335;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 name="Google Shape;35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Noto Sans Symbols"/>
              <a:buChar char="☺"/>
            </a:pPr>
            <a:r>
              <a:rPr lang="es-ES"/>
              <a:t>Terminaremos este módulo hablando de estrategias para el desarrollo personal. Analizaremos los distintos estilos de aprendizaje y cómo podemos convertirnos en la mejor versión de nosotros mismos. </a:t>
            </a:r>
            <a:endParaRPr/>
          </a:p>
        </p:txBody>
      </p:sp>
      <p:sp>
        <p:nvSpPr>
          <p:cNvPr id="352" name="Google Shape;35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3" name="Google Shape;363;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ES"/>
              <a:t>¿Qué es un estilo de aprendizaje y por qué es útil conocer el nuestro? En palabras sencillas, un estilo de aprendizaje es la forma en que una persona asimila, comprende, expresa y recuerda la información. Cuando conocemos nuestro estilo de aprendizaje predominante, nos resulta más fácil y nos cuesta menos tiempo y esfuerzo aprender y recordar la información, por ejemplo la de un curso. Decíamos en la parte anterior que el aprendizaje continuo y la adquisición de nuevas habilidades son importantes tanto para el pensamiento crítico como para el creativo. Por lo tanto, si sabemos cuál es la forma preferida de aprender estas cosas nuevas, podremos aprender más en menos tiempo y con mucho menos esfuerzo. Hay 4 estilos de aprendizaje predominantes: Visual, Auditivo, Lectura/Escritura y Kinestésico. Veamos cada estilo con más detalle. </a:t>
            </a:r>
            <a:endParaRPr/>
          </a:p>
        </p:txBody>
      </p:sp>
      <p:sp>
        <p:nvSpPr>
          <p:cNvPr id="364" name="Google Shape;364;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Noto Sans Symbols"/>
              <a:buNone/>
            </a:pPr>
            <a:r>
              <a:rPr lang="es-ES"/>
              <a:t>☺Los alumnos visuales aprenden mejor a través de la vista, por lo que herramientas como diagramas, organigramas, imágenes y símbolos pueden ser clave para comprender nuevos conceptos. Al tomar apuntes en clase, algo que podemos probar es desarrollar un sistema de símbolos para sustituir una palabra. Por ejemplo, en lugar de «y» poner un +. Esto agiliza la toma de apuntes. También puede ser útil codificar nuestros apuntes con colores, como subrayar los conceptos clave, para crear una mayor estimulación visual.</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74" name="Google Shape;374;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Noto Sans Symbols"/>
              <a:buNone/>
            </a:pPr>
            <a:r>
              <a:rPr lang="es-ES"/>
              <a:t>☺Los alumnos auditivos aprenden escuchando. Por eso, asistir a las clases y a los debates en grupo es esencial para ellos. Leer los cursos en voz alta para oír cómo suenan las palabras facilita el aprendizaje. Crear un grupo de estudio o reunirse con otros estudiantes para hablar de lo que se dice en las clases nos ayuda a aprender más rápido.</a:t>
            </a:r>
            <a:endParaRPr/>
          </a:p>
        </p:txBody>
      </p:sp>
      <p:sp>
        <p:nvSpPr>
          <p:cNvPr id="394" name="Google Shape;39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8" name="Google Shape;418;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Noto Sans Symbols"/>
              <a:buNone/>
            </a:pPr>
            <a:r>
              <a:rPr lang="es-ES"/>
              <a:t>☺Los alumnos de lectoescritura aprenden leyendo y escribiendo. Crear glosarios, leer y volver a escribir notas o puntos clave o resúmenes de lo que aprendemos nos ayuda a aprender más rápido y más fácilmente. Crear listas también puede ser una herramienta muy útil. Reescribir las explicaciones y notas con nuestras propias palabras nos ayuda a retener esos conocimientos. </a:t>
            </a:r>
            <a:endParaRPr/>
          </a:p>
        </p:txBody>
      </p:sp>
      <p:sp>
        <p:nvSpPr>
          <p:cNvPr id="419" name="Google Shape;419;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6" name="Google Shape;436;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Noto Sans Symbols"/>
              <a:buNone/>
            </a:pPr>
            <a:r>
              <a:rPr lang="es-ES"/>
              <a:t>☺Por último, los estudiantes kinestésicos aprenden haciendo. Mientras estudiamos, es importante incorporar todos nuestros sentidos a la experiencia: cuanto más lo hagamos, mayor será el porcentaje de información que recordemos. Nuestros apuntes deben ir acompañados de ejemplos de los nuevos conceptos. </a:t>
            </a:r>
            <a:endParaRPr/>
          </a:p>
          <a:p>
            <a:pPr indent="0" lvl="0" marL="0" rtl="0" algn="l">
              <a:spcBef>
                <a:spcPts val="0"/>
              </a:spcBef>
              <a:spcAft>
                <a:spcPts val="0"/>
              </a:spcAft>
              <a:buClr>
                <a:schemeClr val="dk1"/>
              </a:buClr>
              <a:buSzPts val="1200"/>
              <a:buFont typeface="Noto Sans Symbols"/>
              <a:buNone/>
            </a:pPr>
            <a:r>
              <a:rPr lang="es-ES"/>
              <a:t>Una buena forma de hacerlo es tomar un ejemplo del texto, de la clase o del laboratorio e intentar crear nuestro propio ejemplo. Hacer el mayor uso posible de preguntas de práctica, experimentos y pruebas, nos ayudan a retener más información. </a:t>
            </a:r>
            <a:endParaRPr/>
          </a:p>
          <a:p>
            <a:pPr indent="0" lvl="0" marL="0" rtl="0" algn="l">
              <a:spcBef>
                <a:spcPts val="0"/>
              </a:spcBef>
              <a:spcAft>
                <a:spcPts val="0"/>
              </a:spcAft>
              <a:buClr>
                <a:schemeClr val="dk1"/>
              </a:buClr>
              <a:buSzPts val="1200"/>
              <a:buFont typeface="Noto Sans Symbols"/>
              <a:buNone/>
            </a:pPr>
            <a:r>
              <a:rPr lang="es-ES"/>
              <a:t>🖈¿Te reconoces en alguno de los estilos de aprendizaje? </a:t>
            </a:r>
            <a:endParaRPr/>
          </a:p>
          <a:p>
            <a:pPr indent="0" lvl="0" marL="0" rtl="0" algn="l">
              <a:spcBef>
                <a:spcPts val="0"/>
              </a:spcBef>
              <a:spcAft>
                <a:spcPts val="0"/>
              </a:spcAft>
              <a:buNone/>
            </a:pPr>
            <a:r>
              <a:t/>
            </a:r>
            <a:endParaRPr/>
          </a:p>
        </p:txBody>
      </p:sp>
      <p:sp>
        <p:nvSpPr>
          <p:cNvPr id="437" name="Google Shape;437;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Noto Sans Symbols"/>
              <a:buChar char="☺"/>
            </a:pPr>
            <a:r>
              <a:rPr lang="es-ES"/>
              <a:t>La adolescencia es una parte crucial de la vida de todas las personas. Es la época en que desarrollamos nuestra personalidad, aprendemos a socializar y a afrontar los retos, y también la época en que nos preparamos para nuestra vida adulta y la forma en que vamos a vivir en el futuro. Ahora es el momento de invertir en nosotros mismos y prepararnos para la edad adulta. ¿Qué podemos hacer? Podemos explorar nuestros intereses y pasiones. Podemos experimentar con distintas actividades o aficiones, solos o en equipo, para ver qué se adapta más a nosotros y encontrar posibles tendencias que puedan trasladarse a un campo profesional en el futuro. Podemos pedir consejo a mentores, personas que ya trabajan en un determinado campo y que pueden compartir muchos detalles. También hay muchos vídeos relevantes en Youtube. Podemos ser curiosos. Ya hemos hablado antes de la necesidad de ser curiosos. La curiosidad nos ayuda a explorar nuevas áreas, hacer preguntas, buscar más información sobre algo que nos interesa. Luego, debemos invertir en educación. Aparte del conocimiento en sí, la educación también nos dota de las herramientas que necesitamos para forjar nuestro futuro: estar alerta, ser persistente, trabajar en equipo, fijar objetivos, combinar información de distintos campos para hacer un proyecto, respetar los plazos.</a:t>
            </a:r>
            <a:endParaRPr/>
          </a:p>
          <a:p>
            <a:pPr indent="-171450" lvl="0" marL="171450" marR="0" rtl="0" algn="l">
              <a:lnSpc>
                <a:spcPct val="100000"/>
              </a:lnSpc>
              <a:spcBef>
                <a:spcPts val="0"/>
              </a:spcBef>
              <a:spcAft>
                <a:spcPts val="0"/>
              </a:spcAft>
              <a:buClr>
                <a:schemeClr val="dk1"/>
              </a:buClr>
              <a:buSzPts val="1200"/>
              <a:buFont typeface="Noto Sans Symbols"/>
              <a:buChar char="☺"/>
            </a:pPr>
            <a:r>
              <a:rPr lang="es-ES"/>
              <a:t> Tenemos que construir relaciones sanas. Debemos intentar relacionarnos con personas que puedan apoyarnos en lugar de juzgarnos, escuchar a los demás e intentar comprenderles y expresarnos para que nos comprendan. Convertirnos en la mejor versión de nosotros mismos depende principalmente de nosotros. Nosotros mandamos en nuestra vida.Y si trabajamos con nosotros mismos todos los días, podremos hacer frente a lo que se nos presente. Mucha suerte.</a:t>
            </a:r>
            <a:endParaRPr/>
          </a:p>
          <a:p>
            <a:pPr indent="-95250" lvl="0" marL="171450" marR="0" rtl="0" algn="l">
              <a:lnSpc>
                <a:spcPct val="100000"/>
              </a:lnSpc>
              <a:spcBef>
                <a:spcPts val="0"/>
              </a:spcBef>
              <a:spcAft>
                <a:spcPts val="0"/>
              </a:spcAft>
              <a:buClr>
                <a:schemeClr val="dk1"/>
              </a:buClr>
              <a:buSzPts val="1200"/>
              <a:buFont typeface="Noto Sans Symbols"/>
              <a:buNone/>
            </a:pPr>
            <a:r>
              <a:t/>
            </a:r>
            <a:endParaRPr/>
          </a:p>
          <a:p>
            <a:pPr indent="-171450" lvl="0" marL="171450" marR="0" rtl="0" algn="l">
              <a:lnSpc>
                <a:spcPct val="100000"/>
              </a:lnSpc>
              <a:spcBef>
                <a:spcPts val="0"/>
              </a:spcBef>
              <a:spcAft>
                <a:spcPts val="0"/>
              </a:spcAft>
              <a:buClr>
                <a:schemeClr val="dk1"/>
              </a:buClr>
              <a:buSzPts val="1200"/>
              <a:buFont typeface="Noto Sans Symbols"/>
              <a:buChar char="📄"/>
            </a:pPr>
            <a:r>
              <a:rPr lang="es-ES"/>
              <a:t>Como ésta es la última diapositiva de este módulo, pregunta a los alumnos si quieren compartir algo, si les ha parecido interesante el módulo, si piensan aplicar algo de lo que han aprendido en los próximos días. </a:t>
            </a:r>
            <a:endParaRPr/>
          </a:p>
        </p:txBody>
      </p:sp>
      <p:sp>
        <p:nvSpPr>
          <p:cNvPr id="462" name="Google Shape;462;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27:notes"/>
          <p:cNvSpPr/>
          <p:nvPr>
            <p:ph idx="2" type="sldImg"/>
          </p:nvPr>
        </p:nvSpPr>
        <p:spPr>
          <a:xfrm>
            <a:off x="1141413" y="1143000"/>
            <a:ext cx="4575175" cy="25733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 name="Shape 16"/>
        <p:cNvGrpSpPr/>
        <p:nvPr/>
      </p:nvGrpSpPr>
      <p:grpSpPr>
        <a:xfrm>
          <a:off x="0" y="0"/>
          <a:ext cx="0" cy="0"/>
          <a:chOff x="0" y="0"/>
          <a:chExt cx="0" cy="0"/>
        </a:xfrm>
      </p:grpSpPr>
      <p:sp>
        <p:nvSpPr>
          <p:cNvPr id="17" name="Google Shape;17;p29"/>
          <p:cNvSpPr txBox="1"/>
          <p:nvPr>
            <p:ph type="title"/>
          </p:nvPr>
        </p:nvSpPr>
        <p:spPr>
          <a:xfrm>
            <a:off x="4501410" y="1064254"/>
            <a:ext cx="2793153" cy="839893"/>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5400">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9"/>
          <p:cNvSpPr txBox="1"/>
          <p:nvPr>
            <p:ph idx="1" type="body"/>
          </p:nvPr>
        </p:nvSpPr>
        <p:spPr>
          <a:xfrm>
            <a:off x="609600" y="1577340"/>
            <a:ext cx="10972800" cy="452628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 name="Google Shape;19;p29"/>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9"/>
          <p:cNvSpPr txBox="1"/>
          <p:nvPr>
            <p:ph idx="10" type="dt"/>
          </p:nvPr>
        </p:nvSpPr>
        <p:spPr>
          <a:xfrm>
            <a:off x="609600" y="6377940"/>
            <a:ext cx="2804160" cy="27699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9"/>
          <p:cNvSpPr txBox="1"/>
          <p:nvPr>
            <p:ph idx="12" type="sldNum"/>
          </p:nvPr>
        </p:nvSpPr>
        <p:spPr>
          <a:xfrm>
            <a:off x="8778241" y="6377940"/>
            <a:ext cx="2804160" cy="276999"/>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s-ES"/>
              <a:t>‹#›</a:t>
            </a:fld>
            <a:endParaRPr sz="1800">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3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7" name="Google Shape;37;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0" name="Shape 40"/>
        <p:cNvGrpSpPr/>
        <p:nvPr/>
      </p:nvGrpSpPr>
      <p:grpSpPr>
        <a:xfrm>
          <a:off x="0" y="0"/>
          <a:ext cx="0" cy="0"/>
          <a:chOff x="0" y="0"/>
          <a:chExt cx="0" cy="0"/>
        </a:xfrm>
      </p:grpSpPr>
      <p:sp>
        <p:nvSpPr>
          <p:cNvPr id="41" name="Google Shape;41;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3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7" name="Shape 47"/>
        <p:cNvGrpSpPr/>
        <p:nvPr/>
      </p:nvGrpSpPr>
      <p:grpSpPr>
        <a:xfrm>
          <a:off x="0" y="0"/>
          <a:ext cx="0" cy="0"/>
          <a:chOff x="0" y="0"/>
          <a:chExt cx="0" cy="0"/>
        </a:xfrm>
      </p:grpSpPr>
      <p:sp>
        <p:nvSpPr>
          <p:cNvPr id="48" name="Google Shape;48;p3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3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0" name="Google Shape;50;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3" name="Shape 53"/>
        <p:cNvGrpSpPr/>
        <p:nvPr/>
      </p:nvGrpSpPr>
      <p:grpSpPr>
        <a:xfrm>
          <a:off x="0" y="0"/>
          <a:ext cx="0" cy="0"/>
          <a:chOff x="0" y="0"/>
          <a:chExt cx="0" cy="0"/>
        </a:xfrm>
      </p:grpSpPr>
      <p:sp>
        <p:nvSpPr>
          <p:cNvPr id="54" name="Google Shape;54;p3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6" name="Google Shape;56;p3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3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8" name="Google Shape;58;p3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1" name="Shape 71"/>
        <p:cNvGrpSpPr/>
        <p:nvPr/>
      </p:nvGrpSpPr>
      <p:grpSpPr>
        <a:xfrm>
          <a:off x="0" y="0"/>
          <a:ext cx="0" cy="0"/>
          <a:chOff x="0" y="0"/>
          <a:chExt cx="0" cy="0"/>
        </a:xfrm>
      </p:grpSpPr>
      <p:sp>
        <p:nvSpPr>
          <p:cNvPr id="72" name="Google Shape;72;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3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 name="Google Shape;74;p3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8" name="Shape 78"/>
        <p:cNvGrpSpPr/>
        <p:nvPr/>
      </p:nvGrpSpPr>
      <p:grpSpPr>
        <a:xfrm>
          <a:off x="0" y="0"/>
          <a:ext cx="0" cy="0"/>
          <a:chOff x="0" y="0"/>
          <a:chExt cx="0" cy="0"/>
        </a:xfrm>
      </p:grpSpPr>
      <p:sp>
        <p:nvSpPr>
          <p:cNvPr id="79" name="Google Shape;79;p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9"/>
          <p:cNvSpPr/>
          <p:nvPr>
            <p:ph idx="2" type="pic"/>
          </p:nvPr>
        </p:nvSpPr>
        <p:spPr>
          <a:xfrm>
            <a:off x="5183188" y="987425"/>
            <a:ext cx="6172200" cy="4873625"/>
          </a:xfrm>
          <a:prstGeom prst="rect">
            <a:avLst/>
          </a:prstGeom>
          <a:noFill/>
          <a:ln>
            <a:noFill/>
          </a:ln>
        </p:spPr>
      </p:sp>
      <p:sp>
        <p:nvSpPr>
          <p:cNvPr id="81" name="Google Shape;81;p3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 name="Google Shape;8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5" name="Shape 85"/>
        <p:cNvGrpSpPr/>
        <p:nvPr/>
      </p:nvGrpSpPr>
      <p:grpSpPr>
        <a:xfrm>
          <a:off x="0" y="0"/>
          <a:ext cx="0" cy="0"/>
          <a:chOff x="0" y="0"/>
          <a:chExt cx="0" cy="0"/>
        </a:xfrm>
      </p:grpSpPr>
      <p:sp>
        <p:nvSpPr>
          <p:cNvPr id="86" name="Google Shape;86;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1" name="Shape 91"/>
        <p:cNvGrpSpPr/>
        <p:nvPr/>
      </p:nvGrpSpPr>
      <p:grpSpPr>
        <a:xfrm>
          <a:off x="0" y="0"/>
          <a:ext cx="0" cy="0"/>
          <a:chOff x="0" y="0"/>
          <a:chExt cx="0" cy="0"/>
        </a:xfrm>
      </p:grpSpPr>
      <p:sp>
        <p:nvSpPr>
          <p:cNvPr id="92" name="Google Shape;92;p4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4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3.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8"/>
          <p:cNvSpPr/>
          <p:nvPr/>
        </p:nvSpPr>
        <p:spPr>
          <a:xfrm>
            <a:off x="0" y="0"/>
            <a:ext cx="12192000" cy="685800"/>
          </a:xfrm>
          <a:custGeom>
            <a:rect b="b" l="l" r="r" t="t"/>
            <a:pathLst>
              <a:path extrusionOk="0" h="1028700" w="18288000">
                <a:moveTo>
                  <a:pt x="0" y="0"/>
                </a:moveTo>
                <a:lnTo>
                  <a:pt x="18287999" y="0"/>
                </a:lnTo>
                <a:lnTo>
                  <a:pt x="18287999" y="1028699"/>
                </a:lnTo>
                <a:lnTo>
                  <a:pt x="0" y="1028699"/>
                </a:lnTo>
                <a:lnTo>
                  <a:pt x="0" y="0"/>
                </a:lnTo>
                <a:close/>
              </a:path>
            </a:pathLst>
          </a:custGeom>
          <a:solidFill>
            <a:srgbClr val="E3DE1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 name="Google Shape;11;p28"/>
          <p:cNvSpPr txBox="1"/>
          <p:nvPr>
            <p:ph type="title"/>
          </p:nvPr>
        </p:nvSpPr>
        <p:spPr>
          <a:xfrm>
            <a:off x="4501410" y="1064254"/>
            <a:ext cx="2793153" cy="839893"/>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1" i="0" sz="8100" u="none" cap="none" strike="noStrike">
                <a:solidFill>
                  <a:schemeClr val="dk1"/>
                </a:solidFill>
                <a:latin typeface="Palatino Linotype"/>
                <a:ea typeface="Palatino Linotype"/>
                <a:cs typeface="Palatino Linotype"/>
                <a:sym typeface="Palatino Linotyp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28"/>
          <p:cNvSpPr txBox="1"/>
          <p:nvPr>
            <p:ph idx="1" type="body"/>
          </p:nvPr>
        </p:nvSpPr>
        <p:spPr>
          <a:xfrm>
            <a:off x="609600" y="1577340"/>
            <a:ext cx="10972800" cy="452628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8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13" name="Google Shape;13;p28"/>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8"/>
          <p:cNvSpPr txBox="1"/>
          <p:nvPr>
            <p:ph idx="10" type="dt"/>
          </p:nvPr>
        </p:nvSpPr>
        <p:spPr>
          <a:xfrm>
            <a:off x="609600" y="6377940"/>
            <a:ext cx="2804160" cy="276999"/>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sz="18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28"/>
          <p:cNvSpPr txBox="1"/>
          <p:nvPr>
            <p:ph idx="12" type="sldNum"/>
          </p:nvPr>
        </p:nvSpPr>
        <p:spPr>
          <a:xfrm>
            <a:off x="8778241" y="6377940"/>
            <a:ext cx="2804160" cy="276999"/>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sz="1800">
                <a:solidFill>
                  <a:srgbClr val="888888"/>
                </a:solidFill>
                <a:latin typeface="Calibri"/>
                <a:ea typeface="Calibri"/>
                <a:cs typeface="Calibri"/>
                <a:sym typeface="Calibri"/>
              </a:defRPr>
            </a:lvl1pPr>
            <a:lvl2pPr indent="0" lvl="1" marL="0" marR="0" rtl="0" algn="r">
              <a:spcBef>
                <a:spcPts val="0"/>
              </a:spcBef>
              <a:buNone/>
              <a:defRPr sz="1800">
                <a:solidFill>
                  <a:srgbClr val="888888"/>
                </a:solidFill>
                <a:latin typeface="Calibri"/>
                <a:ea typeface="Calibri"/>
                <a:cs typeface="Calibri"/>
                <a:sym typeface="Calibri"/>
              </a:defRPr>
            </a:lvl2pPr>
            <a:lvl3pPr indent="0" lvl="2" marL="0" marR="0" rtl="0" algn="r">
              <a:spcBef>
                <a:spcPts val="0"/>
              </a:spcBef>
              <a:buNone/>
              <a:defRPr sz="1800">
                <a:solidFill>
                  <a:srgbClr val="888888"/>
                </a:solidFill>
                <a:latin typeface="Calibri"/>
                <a:ea typeface="Calibri"/>
                <a:cs typeface="Calibri"/>
                <a:sym typeface="Calibri"/>
              </a:defRPr>
            </a:lvl3pPr>
            <a:lvl4pPr indent="0" lvl="3" marL="0" marR="0" rtl="0" algn="r">
              <a:spcBef>
                <a:spcPts val="0"/>
              </a:spcBef>
              <a:buNone/>
              <a:defRPr sz="1800">
                <a:solidFill>
                  <a:srgbClr val="888888"/>
                </a:solidFill>
                <a:latin typeface="Calibri"/>
                <a:ea typeface="Calibri"/>
                <a:cs typeface="Calibri"/>
                <a:sym typeface="Calibri"/>
              </a:defRPr>
            </a:lvl4pPr>
            <a:lvl5pPr indent="0" lvl="4" marL="0" marR="0" rtl="0" algn="r">
              <a:spcBef>
                <a:spcPts val="0"/>
              </a:spcBef>
              <a:buNone/>
              <a:defRPr sz="1800">
                <a:solidFill>
                  <a:srgbClr val="888888"/>
                </a:solidFill>
                <a:latin typeface="Calibri"/>
                <a:ea typeface="Calibri"/>
                <a:cs typeface="Calibri"/>
                <a:sym typeface="Calibri"/>
              </a:defRPr>
            </a:lvl5pPr>
            <a:lvl6pPr indent="0" lvl="5" marL="0" marR="0" rtl="0" algn="r">
              <a:spcBef>
                <a:spcPts val="0"/>
              </a:spcBef>
              <a:buNone/>
              <a:defRPr sz="1800">
                <a:solidFill>
                  <a:srgbClr val="888888"/>
                </a:solidFill>
                <a:latin typeface="Calibri"/>
                <a:ea typeface="Calibri"/>
                <a:cs typeface="Calibri"/>
                <a:sym typeface="Calibri"/>
              </a:defRPr>
            </a:lvl6pPr>
            <a:lvl7pPr indent="0" lvl="6" marL="0" marR="0" rtl="0" algn="r">
              <a:spcBef>
                <a:spcPts val="0"/>
              </a:spcBef>
              <a:buNone/>
              <a:defRPr sz="1800">
                <a:solidFill>
                  <a:srgbClr val="888888"/>
                </a:solidFill>
                <a:latin typeface="Calibri"/>
                <a:ea typeface="Calibri"/>
                <a:cs typeface="Calibri"/>
                <a:sym typeface="Calibri"/>
              </a:defRPr>
            </a:lvl7pPr>
            <a:lvl8pPr indent="0" lvl="7" marL="0" marR="0" rtl="0" algn="r">
              <a:spcBef>
                <a:spcPts val="0"/>
              </a:spcBef>
              <a:buNone/>
              <a:defRPr sz="1800">
                <a:solidFill>
                  <a:srgbClr val="888888"/>
                </a:solidFill>
                <a:latin typeface="Calibri"/>
                <a:ea typeface="Calibri"/>
                <a:cs typeface="Calibri"/>
                <a:sym typeface="Calibri"/>
              </a:defRPr>
            </a:lvl8pPr>
            <a:lvl9pPr indent="0" lvl="8" marL="0" marR="0" rtl="0" algn="r">
              <a:spcBef>
                <a:spcPts val="0"/>
              </a:spcBef>
              <a:buNone/>
              <a:defRPr sz="18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b="0" u="none"/>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 name="Shape 22"/>
        <p:cNvGrpSpPr/>
        <p:nvPr/>
      </p:nvGrpSpPr>
      <p:grpSpPr>
        <a:xfrm>
          <a:off x="0" y="0"/>
          <a:ext cx="0" cy="0"/>
          <a:chOff x="0" y="0"/>
          <a:chExt cx="0" cy="0"/>
        </a:xfrm>
      </p:grpSpPr>
      <p:sp>
        <p:nvSpPr>
          <p:cNvPr id="23" name="Google Shape;23;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 name="Google Shape;24;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 name="Google Shape;25;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 name="Google Shape;26;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 name="Google Shape;27;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757575"/>
                </a:solidFill>
                <a:latin typeface="Arial"/>
                <a:ea typeface="Arial"/>
                <a:cs typeface="Arial"/>
                <a:sym typeface="Arial"/>
              </a:defRPr>
            </a:lvl1pPr>
            <a:lvl2pPr indent="0" lvl="1" marL="0" marR="0" rtl="0" algn="r">
              <a:spcBef>
                <a:spcPts val="0"/>
              </a:spcBef>
              <a:buNone/>
              <a:defRPr sz="1200">
                <a:solidFill>
                  <a:srgbClr val="757575"/>
                </a:solidFill>
                <a:latin typeface="Arial"/>
                <a:ea typeface="Arial"/>
                <a:cs typeface="Arial"/>
                <a:sym typeface="Arial"/>
              </a:defRPr>
            </a:lvl2pPr>
            <a:lvl3pPr indent="0" lvl="2" marL="0" marR="0" rtl="0" algn="r">
              <a:spcBef>
                <a:spcPts val="0"/>
              </a:spcBef>
              <a:buNone/>
              <a:defRPr sz="1200">
                <a:solidFill>
                  <a:srgbClr val="757575"/>
                </a:solidFill>
                <a:latin typeface="Arial"/>
                <a:ea typeface="Arial"/>
                <a:cs typeface="Arial"/>
                <a:sym typeface="Arial"/>
              </a:defRPr>
            </a:lvl3pPr>
            <a:lvl4pPr indent="0" lvl="3" marL="0" marR="0" rtl="0" algn="r">
              <a:spcBef>
                <a:spcPts val="0"/>
              </a:spcBef>
              <a:buNone/>
              <a:defRPr sz="1200">
                <a:solidFill>
                  <a:srgbClr val="757575"/>
                </a:solidFill>
                <a:latin typeface="Arial"/>
                <a:ea typeface="Arial"/>
                <a:cs typeface="Arial"/>
                <a:sym typeface="Arial"/>
              </a:defRPr>
            </a:lvl4pPr>
            <a:lvl5pPr indent="0" lvl="4" marL="0" marR="0" rtl="0" algn="r">
              <a:spcBef>
                <a:spcPts val="0"/>
              </a:spcBef>
              <a:buNone/>
              <a:defRPr sz="1200">
                <a:solidFill>
                  <a:srgbClr val="757575"/>
                </a:solidFill>
                <a:latin typeface="Arial"/>
                <a:ea typeface="Arial"/>
                <a:cs typeface="Arial"/>
                <a:sym typeface="Arial"/>
              </a:defRPr>
            </a:lvl5pPr>
            <a:lvl6pPr indent="0" lvl="5" marL="0" marR="0" rtl="0" algn="r">
              <a:spcBef>
                <a:spcPts val="0"/>
              </a:spcBef>
              <a:buNone/>
              <a:defRPr sz="1200">
                <a:solidFill>
                  <a:srgbClr val="757575"/>
                </a:solidFill>
                <a:latin typeface="Arial"/>
                <a:ea typeface="Arial"/>
                <a:cs typeface="Arial"/>
                <a:sym typeface="Arial"/>
              </a:defRPr>
            </a:lvl6pPr>
            <a:lvl7pPr indent="0" lvl="6" marL="0" marR="0" rtl="0" algn="r">
              <a:spcBef>
                <a:spcPts val="0"/>
              </a:spcBef>
              <a:buNone/>
              <a:defRPr sz="1200">
                <a:solidFill>
                  <a:srgbClr val="757575"/>
                </a:solidFill>
                <a:latin typeface="Arial"/>
                <a:ea typeface="Arial"/>
                <a:cs typeface="Arial"/>
                <a:sym typeface="Arial"/>
              </a:defRPr>
            </a:lvl7pPr>
            <a:lvl8pPr indent="0" lvl="7" marL="0" marR="0" rtl="0" algn="r">
              <a:spcBef>
                <a:spcPts val="0"/>
              </a:spcBef>
              <a:buNone/>
              <a:defRPr sz="1200">
                <a:solidFill>
                  <a:srgbClr val="757575"/>
                </a:solidFill>
                <a:latin typeface="Arial"/>
                <a:ea typeface="Arial"/>
                <a:cs typeface="Arial"/>
                <a:sym typeface="Arial"/>
              </a:defRPr>
            </a:lvl8pPr>
            <a:lvl9pPr indent="0" lvl="8" marL="0" marR="0" rtl="0" algn="r">
              <a:spcBef>
                <a:spcPts val="0"/>
              </a:spcBef>
              <a:buNone/>
              <a:defRPr sz="1200">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19.png"/><Relationship Id="rId11" Type="http://schemas.openxmlformats.org/officeDocument/2006/relationships/image" Target="../media/image10.png"/><Relationship Id="rId10" Type="http://schemas.openxmlformats.org/officeDocument/2006/relationships/image" Target="../media/image7.png"/><Relationship Id="rId21" Type="http://schemas.openxmlformats.org/officeDocument/2006/relationships/image" Target="../media/image20.jpg"/><Relationship Id="rId13" Type="http://schemas.openxmlformats.org/officeDocument/2006/relationships/image" Target="../media/image8.png"/><Relationship Id="rId12"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13.png"/><Relationship Id="rId15" Type="http://schemas.openxmlformats.org/officeDocument/2006/relationships/image" Target="../media/image12.png"/><Relationship Id="rId14" Type="http://schemas.openxmlformats.org/officeDocument/2006/relationships/image" Target="../media/image11.png"/><Relationship Id="rId17" Type="http://schemas.openxmlformats.org/officeDocument/2006/relationships/image" Target="../media/image16.png"/><Relationship Id="rId16" Type="http://schemas.openxmlformats.org/officeDocument/2006/relationships/image" Target="../media/image14.png"/><Relationship Id="rId5" Type="http://schemas.openxmlformats.org/officeDocument/2006/relationships/image" Target="../media/image3.jpg"/><Relationship Id="rId19" Type="http://schemas.openxmlformats.org/officeDocument/2006/relationships/image" Target="../media/image18.png"/><Relationship Id="rId6" Type="http://schemas.openxmlformats.org/officeDocument/2006/relationships/image" Target="../media/image4.jpg"/><Relationship Id="rId18" Type="http://schemas.openxmlformats.org/officeDocument/2006/relationships/image" Target="../media/image15.png"/><Relationship Id="rId7" Type="http://schemas.openxmlformats.org/officeDocument/2006/relationships/image" Target="../media/image5.jpg"/><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3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6.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1.png"/><Relationship Id="rId4" Type="http://schemas.openxmlformats.org/officeDocument/2006/relationships/image" Target="../media/image45.png"/><Relationship Id="rId5" Type="http://schemas.openxmlformats.org/officeDocument/2006/relationships/image" Target="../media/image42.png"/><Relationship Id="rId6" Type="http://schemas.openxmlformats.org/officeDocument/2006/relationships/image" Target="../media/image4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3.png"/><Relationship Id="rId4" Type="http://schemas.openxmlformats.org/officeDocument/2006/relationships/image" Target="../media/image47.png"/><Relationship Id="rId5" Type="http://schemas.openxmlformats.org/officeDocument/2006/relationships/image" Target="../media/image46.png"/><Relationship Id="rId6" Type="http://schemas.openxmlformats.org/officeDocument/2006/relationships/image" Target="../media/image4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9.png"/><Relationship Id="rId4" Type="http://schemas.openxmlformats.org/officeDocument/2006/relationships/image" Target="../media/image53.png"/><Relationship Id="rId5" Type="http://schemas.openxmlformats.org/officeDocument/2006/relationships/image" Target="../media/image50.png"/><Relationship Id="rId6" Type="http://schemas.openxmlformats.org/officeDocument/2006/relationships/image" Target="../media/image5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6.jpg"/></Relationships>
</file>

<file path=ppt/slides/_rels/slide27.xml.rels><?xml version="1.0" encoding="UTF-8" standalone="yes"?><Relationships xmlns="http://schemas.openxmlformats.org/package/2006/relationships"><Relationship Id="rId20" Type="http://schemas.openxmlformats.org/officeDocument/2006/relationships/image" Target="../media/image71.png"/><Relationship Id="rId11" Type="http://schemas.openxmlformats.org/officeDocument/2006/relationships/image" Target="../media/image62.png"/><Relationship Id="rId22" Type="http://schemas.openxmlformats.org/officeDocument/2006/relationships/image" Target="../media/image74.jpg"/><Relationship Id="rId10" Type="http://schemas.openxmlformats.org/officeDocument/2006/relationships/image" Target="../media/image13.png"/><Relationship Id="rId21" Type="http://schemas.openxmlformats.org/officeDocument/2006/relationships/image" Target="../media/image72.png"/><Relationship Id="rId13" Type="http://schemas.openxmlformats.org/officeDocument/2006/relationships/image" Target="../media/image64.png"/><Relationship Id="rId12" Type="http://schemas.openxmlformats.org/officeDocument/2006/relationships/image" Target="../media/image63.png"/><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59.png"/><Relationship Id="rId15" Type="http://schemas.openxmlformats.org/officeDocument/2006/relationships/image" Target="../media/image66.png"/><Relationship Id="rId14" Type="http://schemas.openxmlformats.org/officeDocument/2006/relationships/image" Target="../media/image65.png"/><Relationship Id="rId17" Type="http://schemas.openxmlformats.org/officeDocument/2006/relationships/image" Target="../media/image70.png"/><Relationship Id="rId16" Type="http://schemas.openxmlformats.org/officeDocument/2006/relationships/image" Target="../media/image68.png"/><Relationship Id="rId5" Type="http://schemas.openxmlformats.org/officeDocument/2006/relationships/image" Target="../media/image3.jpg"/><Relationship Id="rId19" Type="http://schemas.openxmlformats.org/officeDocument/2006/relationships/image" Target="../media/image69.png"/><Relationship Id="rId6" Type="http://schemas.openxmlformats.org/officeDocument/2006/relationships/image" Target="../media/image4.jpg"/><Relationship Id="rId18" Type="http://schemas.openxmlformats.org/officeDocument/2006/relationships/image" Target="../media/image16.png"/><Relationship Id="rId7" Type="http://schemas.openxmlformats.org/officeDocument/2006/relationships/image" Target="../media/image5.jp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grpSp>
        <p:nvGrpSpPr>
          <p:cNvPr id="102" name="Google Shape;102;p1"/>
          <p:cNvGrpSpPr/>
          <p:nvPr/>
        </p:nvGrpSpPr>
        <p:grpSpPr>
          <a:xfrm>
            <a:off x="1" y="5252767"/>
            <a:ext cx="2690233" cy="1162049"/>
            <a:chOff x="0" y="7879150"/>
            <a:chExt cx="4035350" cy="1743074"/>
          </a:xfrm>
        </p:grpSpPr>
        <p:pic>
          <p:nvPicPr>
            <p:cNvPr id="103" name="Google Shape;103;p1"/>
            <p:cNvPicPr preferRelativeResize="0"/>
            <p:nvPr/>
          </p:nvPicPr>
          <p:blipFill rotWithShape="1">
            <a:blip r:embed="rId3">
              <a:alphaModFix/>
            </a:blip>
            <a:srcRect b="0" l="0" r="0" t="0"/>
            <a:stretch/>
          </p:blipFill>
          <p:spPr>
            <a:xfrm>
              <a:off x="0" y="8001914"/>
              <a:ext cx="2295524" cy="1619249"/>
            </a:xfrm>
            <a:prstGeom prst="rect">
              <a:avLst/>
            </a:prstGeom>
            <a:noFill/>
            <a:ln>
              <a:noFill/>
            </a:ln>
          </p:spPr>
        </p:pic>
        <p:pic>
          <p:nvPicPr>
            <p:cNvPr id="104" name="Google Shape;104;p1"/>
            <p:cNvPicPr preferRelativeResize="0"/>
            <p:nvPr/>
          </p:nvPicPr>
          <p:blipFill rotWithShape="1">
            <a:blip r:embed="rId4">
              <a:alphaModFix/>
            </a:blip>
            <a:srcRect b="0" l="0" r="0" t="0"/>
            <a:stretch/>
          </p:blipFill>
          <p:spPr>
            <a:xfrm>
              <a:off x="2292276" y="7879150"/>
              <a:ext cx="1743074" cy="1743074"/>
            </a:xfrm>
            <a:prstGeom prst="rect">
              <a:avLst/>
            </a:prstGeom>
            <a:noFill/>
            <a:ln>
              <a:noFill/>
            </a:ln>
          </p:spPr>
        </p:pic>
      </p:grpSp>
      <p:pic>
        <p:nvPicPr>
          <p:cNvPr id="105" name="Google Shape;105;p1"/>
          <p:cNvPicPr preferRelativeResize="0"/>
          <p:nvPr/>
        </p:nvPicPr>
        <p:blipFill rotWithShape="1">
          <a:blip r:embed="rId5">
            <a:alphaModFix/>
          </a:blip>
          <a:srcRect b="0" l="0" r="0" t="0"/>
          <a:stretch/>
        </p:blipFill>
        <p:spPr>
          <a:xfrm>
            <a:off x="4303318" y="5524923"/>
            <a:ext cx="1795721" cy="745787"/>
          </a:xfrm>
          <a:prstGeom prst="rect">
            <a:avLst/>
          </a:prstGeom>
          <a:noFill/>
          <a:ln>
            <a:noFill/>
          </a:ln>
        </p:spPr>
      </p:pic>
      <p:pic>
        <p:nvPicPr>
          <p:cNvPr id="106" name="Google Shape;106;p1"/>
          <p:cNvPicPr preferRelativeResize="0"/>
          <p:nvPr/>
        </p:nvPicPr>
        <p:blipFill rotWithShape="1">
          <a:blip r:embed="rId6">
            <a:alphaModFix/>
          </a:blip>
          <a:srcRect b="0" l="0" r="0" t="0"/>
          <a:stretch/>
        </p:blipFill>
        <p:spPr>
          <a:xfrm>
            <a:off x="6219642" y="5125475"/>
            <a:ext cx="1737607" cy="1289049"/>
          </a:xfrm>
          <a:prstGeom prst="rect">
            <a:avLst/>
          </a:prstGeom>
          <a:noFill/>
          <a:ln>
            <a:noFill/>
          </a:ln>
        </p:spPr>
      </p:pic>
      <p:pic>
        <p:nvPicPr>
          <p:cNvPr id="107" name="Google Shape;107;p1"/>
          <p:cNvPicPr preferRelativeResize="0"/>
          <p:nvPr/>
        </p:nvPicPr>
        <p:blipFill rotWithShape="1">
          <a:blip r:embed="rId7">
            <a:alphaModFix/>
          </a:blip>
          <a:srcRect b="0" l="0" r="0" t="0"/>
          <a:stretch/>
        </p:blipFill>
        <p:spPr>
          <a:xfrm>
            <a:off x="303761" y="946339"/>
            <a:ext cx="1674887" cy="1776156"/>
          </a:xfrm>
          <a:prstGeom prst="rect">
            <a:avLst/>
          </a:prstGeom>
          <a:noFill/>
          <a:ln>
            <a:noFill/>
          </a:ln>
        </p:spPr>
      </p:pic>
      <p:sp>
        <p:nvSpPr>
          <p:cNvPr id="108" name="Google Shape;108;p1"/>
          <p:cNvSpPr/>
          <p:nvPr/>
        </p:nvSpPr>
        <p:spPr>
          <a:xfrm>
            <a:off x="0" y="6581089"/>
            <a:ext cx="12192000" cy="277283"/>
          </a:xfrm>
          <a:custGeom>
            <a:rect b="b" l="l" r="r" t="t"/>
            <a:pathLst>
              <a:path extrusionOk="0" h="415925" w="18288000">
                <a:moveTo>
                  <a:pt x="18287999" y="415367"/>
                </a:moveTo>
                <a:lnTo>
                  <a:pt x="0" y="415367"/>
                </a:lnTo>
                <a:lnTo>
                  <a:pt x="0" y="0"/>
                </a:lnTo>
                <a:lnTo>
                  <a:pt x="18287999" y="0"/>
                </a:lnTo>
                <a:lnTo>
                  <a:pt x="18287999" y="415367"/>
                </a:lnTo>
                <a:close/>
              </a:path>
            </a:pathLst>
          </a:custGeom>
          <a:solidFill>
            <a:srgbClr val="487D5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09" name="Google Shape;109;p1"/>
          <p:cNvPicPr preferRelativeResize="0"/>
          <p:nvPr/>
        </p:nvPicPr>
        <p:blipFill rotWithShape="1">
          <a:blip r:embed="rId8">
            <a:alphaModFix/>
          </a:blip>
          <a:srcRect b="0" l="0" r="0" t="0"/>
          <a:stretch/>
        </p:blipFill>
        <p:spPr>
          <a:xfrm>
            <a:off x="10527989" y="1137461"/>
            <a:ext cx="1327149" cy="1396999"/>
          </a:xfrm>
          <a:prstGeom prst="rect">
            <a:avLst/>
          </a:prstGeom>
          <a:noFill/>
          <a:ln>
            <a:noFill/>
          </a:ln>
        </p:spPr>
      </p:pic>
      <p:pic>
        <p:nvPicPr>
          <p:cNvPr id="110" name="Google Shape;110;p1"/>
          <p:cNvPicPr preferRelativeResize="0"/>
          <p:nvPr/>
        </p:nvPicPr>
        <p:blipFill rotWithShape="1">
          <a:blip r:embed="rId9">
            <a:alphaModFix/>
          </a:blip>
          <a:srcRect b="0" l="0" r="0" t="0"/>
          <a:stretch/>
        </p:blipFill>
        <p:spPr>
          <a:xfrm>
            <a:off x="7954941" y="5638464"/>
            <a:ext cx="1777999" cy="488949"/>
          </a:xfrm>
          <a:prstGeom prst="rect">
            <a:avLst/>
          </a:prstGeom>
          <a:noFill/>
          <a:ln>
            <a:noFill/>
          </a:ln>
        </p:spPr>
      </p:pic>
      <p:pic>
        <p:nvPicPr>
          <p:cNvPr id="111" name="Google Shape;111;p1"/>
          <p:cNvPicPr preferRelativeResize="0"/>
          <p:nvPr/>
        </p:nvPicPr>
        <p:blipFill rotWithShape="1">
          <a:blip r:embed="rId10">
            <a:alphaModFix/>
          </a:blip>
          <a:srcRect b="0" l="0" r="0" t="0"/>
          <a:stretch/>
        </p:blipFill>
        <p:spPr>
          <a:xfrm>
            <a:off x="9820230" y="5589356"/>
            <a:ext cx="534561" cy="537599"/>
          </a:xfrm>
          <a:prstGeom prst="rect">
            <a:avLst/>
          </a:prstGeom>
          <a:noFill/>
          <a:ln>
            <a:noFill/>
          </a:ln>
        </p:spPr>
      </p:pic>
      <p:sp>
        <p:nvSpPr>
          <p:cNvPr id="112" name="Google Shape;112;p1"/>
          <p:cNvSpPr/>
          <p:nvPr/>
        </p:nvSpPr>
        <p:spPr>
          <a:xfrm>
            <a:off x="10430264" y="5699624"/>
            <a:ext cx="786977" cy="134620"/>
          </a:xfrm>
          <a:custGeom>
            <a:rect b="b" l="l" r="r" t="t"/>
            <a:pathLst>
              <a:path extrusionOk="0" h="201929" w="1180465">
                <a:moveTo>
                  <a:pt x="124028" y="61188"/>
                </a:moveTo>
                <a:lnTo>
                  <a:pt x="109791" y="22682"/>
                </a:lnTo>
                <a:lnTo>
                  <a:pt x="100495" y="14922"/>
                </a:lnTo>
                <a:lnTo>
                  <a:pt x="100495" y="61188"/>
                </a:lnTo>
                <a:lnTo>
                  <a:pt x="99669" y="71272"/>
                </a:lnTo>
                <a:lnTo>
                  <a:pt x="69405" y="99910"/>
                </a:lnTo>
                <a:lnTo>
                  <a:pt x="43332" y="102387"/>
                </a:lnTo>
                <a:lnTo>
                  <a:pt x="22898" y="102387"/>
                </a:lnTo>
                <a:lnTo>
                  <a:pt x="22771" y="22682"/>
                </a:lnTo>
                <a:lnTo>
                  <a:pt x="48234" y="22682"/>
                </a:lnTo>
                <a:lnTo>
                  <a:pt x="87769"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41"/>
                </a:lnTo>
                <a:lnTo>
                  <a:pt x="122847" y="74231"/>
                </a:lnTo>
                <a:lnTo>
                  <a:pt x="124028" y="61188"/>
                </a:lnTo>
                <a:close/>
              </a:path>
              <a:path extrusionOk="0" h="201929" w="1180465">
                <a:moveTo>
                  <a:pt x="275285" y="198869"/>
                </a:moveTo>
                <a:lnTo>
                  <a:pt x="226148" y="117462"/>
                </a:lnTo>
                <a:lnTo>
                  <a:pt x="222161" y="110845"/>
                </a:lnTo>
                <a:lnTo>
                  <a:pt x="239344" y="102450"/>
                </a:lnTo>
                <a:lnTo>
                  <a:pt x="244119" y="97967"/>
                </a:lnTo>
                <a:lnTo>
                  <a:pt x="251625" y="90906"/>
                </a:lnTo>
                <a:lnTo>
                  <a:pt x="258991" y="76200"/>
                </a:lnTo>
                <a:lnTo>
                  <a:pt x="261454" y="58369"/>
                </a:lnTo>
                <a:lnTo>
                  <a:pt x="260388" y="45351"/>
                </a:lnTo>
                <a:lnTo>
                  <a:pt x="238074" y="12979"/>
                </a:lnTo>
                <a:lnTo>
                  <a:pt x="238074" y="59588"/>
                </a:lnTo>
                <a:lnTo>
                  <a:pt x="237363" y="68554"/>
                </a:lnTo>
                <a:lnTo>
                  <a:pt x="202780" y="97243"/>
                </a:lnTo>
                <a:lnTo>
                  <a:pt x="191554" y="97840"/>
                </a:lnTo>
                <a:lnTo>
                  <a:pt x="160464" y="97840"/>
                </a:lnTo>
                <a:lnTo>
                  <a:pt x="160464" y="23050"/>
                </a:lnTo>
                <a:lnTo>
                  <a:pt x="189966" y="23050"/>
                </a:lnTo>
                <a:lnTo>
                  <a:pt x="231673" y="36588"/>
                </a:lnTo>
                <a:lnTo>
                  <a:pt x="238074" y="59588"/>
                </a:lnTo>
                <a:lnTo>
                  <a:pt x="238074" y="12979"/>
                </a:lnTo>
                <a:lnTo>
                  <a:pt x="234581" y="10820"/>
                </a:lnTo>
                <a:lnTo>
                  <a:pt x="222478" y="6527"/>
                </a:lnTo>
                <a:lnTo>
                  <a:pt x="208013" y="3937"/>
                </a:lnTo>
                <a:lnTo>
                  <a:pt x="191185" y="3073"/>
                </a:lnTo>
                <a:lnTo>
                  <a:pt x="137579" y="3073"/>
                </a:lnTo>
                <a:lnTo>
                  <a:pt x="137579" y="198869"/>
                </a:lnTo>
                <a:lnTo>
                  <a:pt x="160350" y="198869"/>
                </a:lnTo>
                <a:lnTo>
                  <a:pt x="160350" y="117462"/>
                </a:lnTo>
                <a:lnTo>
                  <a:pt x="200977" y="117462"/>
                </a:lnTo>
                <a:lnTo>
                  <a:pt x="248348" y="198869"/>
                </a:lnTo>
                <a:lnTo>
                  <a:pt x="275285" y="198869"/>
                </a:lnTo>
                <a:close/>
              </a:path>
              <a:path extrusionOk="0" h="201929" w="1180465">
                <a:moveTo>
                  <a:pt x="449338" y="100787"/>
                </a:moveTo>
                <a:lnTo>
                  <a:pt x="449084" y="100660"/>
                </a:lnTo>
                <a:lnTo>
                  <a:pt x="447611" y="78384"/>
                </a:lnTo>
                <a:lnTo>
                  <a:pt x="443191" y="58635"/>
                </a:lnTo>
                <a:lnTo>
                  <a:pt x="435813" y="41427"/>
                </a:lnTo>
                <a:lnTo>
                  <a:pt x="425462" y="26733"/>
                </a:lnTo>
                <a:lnTo>
                  <a:pt x="425094" y="26403"/>
                </a:lnTo>
                <a:lnTo>
                  <a:pt x="425094" y="100787"/>
                </a:lnTo>
                <a:lnTo>
                  <a:pt x="424065" y="119456"/>
                </a:lnTo>
                <a:lnTo>
                  <a:pt x="408571" y="161239"/>
                </a:lnTo>
                <a:lnTo>
                  <a:pt x="374650" y="180416"/>
                </a:lnTo>
                <a:lnTo>
                  <a:pt x="359486" y="181711"/>
                </a:lnTo>
                <a:lnTo>
                  <a:pt x="344385" y="180428"/>
                </a:lnTo>
                <a:lnTo>
                  <a:pt x="310413" y="161112"/>
                </a:lnTo>
                <a:lnTo>
                  <a:pt x="294589" y="119545"/>
                </a:lnTo>
                <a:lnTo>
                  <a:pt x="293522" y="100787"/>
                </a:lnTo>
                <a:lnTo>
                  <a:pt x="293408" y="100545"/>
                </a:lnTo>
                <a:lnTo>
                  <a:pt x="302895" y="52400"/>
                </a:lnTo>
                <a:lnTo>
                  <a:pt x="331152" y="25501"/>
                </a:lnTo>
                <a:lnTo>
                  <a:pt x="359740" y="20358"/>
                </a:lnTo>
                <a:lnTo>
                  <a:pt x="374904" y="21640"/>
                </a:lnTo>
                <a:lnTo>
                  <a:pt x="408571" y="40830"/>
                </a:lnTo>
                <a:lnTo>
                  <a:pt x="424065" y="82105"/>
                </a:lnTo>
                <a:lnTo>
                  <a:pt x="425094" y="100787"/>
                </a:lnTo>
                <a:lnTo>
                  <a:pt x="425094" y="26403"/>
                </a:lnTo>
                <a:lnTo>
                  <a:pt x="418465" y="20358"/>
                </a:lnTo>
                <a:lnTo>
                  <a:pt x="412648" y="15049"/>
                </a:lnTo>
                <a:lnTo>
                  <a:pt x="397560" y="6705"/>
                </a:lnTo>
                <a:lnTo>
                  <a:pt x="379984" y="1676"/>
                </a:lnTo>
                <a:lnTo>
                  <a:pt x="359740" y="0"/>
                </a:lnTo>
                <a:lnTo>
                  <a:pt x="339305" y="1651"/>
                </a:lnTo>
                <a:lnTo>
                  <a:pt x="292900" y="26365"/>
                </a:lnTo>
                <a:lnTo>
                  <a:pt x="270878" y="77863"/>
                </a:lnTo>
                <a:lnTo>
                  <a:pt x="269405" y="100545"/>
                </a:lnTo>
                <a:lnTo>
                  <a:pt x="270878" y="123278"/>
                </a:lnTo>
                <a:lnTo>
                  <a:pt x="282625" y="160616"/>
                </a:lnTo>
                <a:lnTo>
                  <a:pt x="321576" y="195072"/>
                </a:lnTo>
                <a:lnTo>
                  <a:pt x="359613" y="201688"/>
                </a:lnTo>
                <a:lnTo>
                  <a:pt x="379577" y="199999"/>
                </a:lnTo>
                <a:lnTo>
                  <a:pt x="397230" y="194919"/>
                </a:lnTo>
                <a:lnTo>
                  <a:pt x="412572" y="186486"/>
                </a:lnTo>
                <a:lnTo>
                  <a:pt x="417855" y="181711"/>
                </a:lnTo>
                <a:lnTo>
                  <a:pt x="425589" y="174726"/>
                </a:lnTo>
                <a:lnTo>
                  <a:pt x="435952" y="160032"/>
                </a:lnTo>
                <a:lnTo>
                  <a:pt x="443382" y="142811"/>
                </a:lnTo>
                <a:lnTo>
                  <a:pt x="447840" y="123063"/>
                </a:lnTo>
                <a:lnTo>
                  <a:pt x="449338" y="100787"/>
                </a:lnTo>
                <a:close/>
              </a:path>
              <a:path extrusionOk="0" h="201929" w="1180465">
                <a:moveTo>
                  <a:pt x="617880" y="96367"/>
                </a:moveTo>
                <a:lnTo>
                  <a:pt x="551408" y="96367"/>
                </a:lnTo>
                <a:lnTo>
                  <a:pt x="551294" y="116852"/>
                </a:lnTo>
                <a:lnTo>
                  <a:pt x="594995" y="116852"/>
                </a:lnTo>
                <a:lnTo>
                  <a:pt x="594995" y="177177"/>
                </a:lnTo>
                <a:lnTo>
                  <a:pt x="585279" y="179197"/>
                </a:lnTo>
                <a:lnTo>
                  <a:pt x="575437" y="180657"/>
                </a:lnTo>
                <a:lnTo>
                  <a:pt x="565454" y="181533"/>
                </a:lnTo>
                <a:lnTo>
                  <a:pt x="555332" y="181825"/>
                </a:lnTo>
                <a:lnTo>
                  <a:pt x="537730" y="180543"/>
                </a:lnTo>
                <a:lnTo>
                  <a:pt x="498538" y="161353"/>
                </a:lnTo>
                <a:lnTo>
                  <a:pt x="480415" y="119799"/>
                </a:lnTo>
                <a:lnTo>
                  <a:pt x="479196" y="101155"/>
                </a:lnTo>
                <a:lnTo>
                  <a:pt x="480453" y="83261"/>
                </a:lnTo>
                <a:lnTo>
                  <a:pt x="499275" y="42062"/>
                </a:lnTo>
                <a:lnTo>
                  <a:pt x="538238" y="22059"/>
                </a:lnTo>
                <a:lnTo>
                  <a:pt x="555091" y="20726"/>
                </a:lnTo>
                <a:lnTo>
                  <a:pt x="567436" y="21437"/>
                </a:lnTo>
                <a:lnTo>
                  <a:pt x="580034" y="23558"/>
                </a:lnTo>
                <a:lnTo>
                  <a:pt x="592899" y="27089"/>
                </a:lnTo>
                <a:lnTo>
                  <a:pt x="606005" y="32004"/>
                </a:lnTo>
                <a:lnTo>
                  <a:pt x="614819" y="11899"/>
                </a:lnTo>
                <a:lnTo>
                  <a:pt x="601014" y="6832"/>
                </a:lnTo>
                <a:lnTo>
                  <a:pt x="586651" y="3238"/>
                </a:lnTo>
                <a:lnTo>
                  <a:pt x="571804" y="1079"/>
                </a:lnTo>
                <a:lnTo>
                  <a:pt x="556552" y="368"/>
                </a:lnTo>
                <a:lnTo>
                  <a:pt x="541616" y="1130"/>
                </a:lnTo>
                <a:lnTo>
                  <a:pt x="502704" y="12509"/>
                </a:lnTo>
                <a:lnTo>
                  <a:pt x="467448" y="47574"/>
                </a:lnTo>
                <a:lnTo>
                  <a:pt x="455968" y="86233"/>
                </a:lnTo>
                <a:lnTo>
                  <a:pt x="455206" y="101028"/>
                </a:lnTo>
                <a:lnTo>
                  <a:pt x="456742" y="123583"/>
                </a:lnTo>
                <a:lnTo>
                  <a:pt x="469099" y="160655"/>
                </a:lnTo>
                <a:lnTo>
                  <a:pt x="509600" y="195072"/>
                </a:lnTo>
                <a:lnTo>
                  <a:pt x="549084" y="201688"/>
                </a:lnTo>
                <a:lnTo>
                  <a:pt x="559346" y="201536"/>
                </a:lnTo>
                <a:lnTo>
                  <a:pt x="602221" y="195973"/>
                </a:lnTo>
                <a:lnTo>
                  <a:pt x="617880" y="191643"/>
                </a:lnTo>
                <a:lnTo>
                  <a:pt x="617880" y="96367"/>
                </a:lnTo>
                <a:close/>
              </a:path>
              <a:path extrusionOk="0" h="201929" w="1180465">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69" y="22720"/>
                </a:lnTo>
                <a:lnTo>
                  <a:pt x="799769" y="199402"/>
                </a:lnTo>
                <a:lnTo>
                  <a:pt x="822464" y="199402"/>
                </a:lnTo>
                <a:lnTo>
                  <a:pt x="822464" y="22720"/>
                </a:lnTo>
                <a:lnTo>
                  <a:pt x="861949" y="22720"/>
                </a:lnTo>
                <a:lnTo>
                  <a:pt x="884339" y="22720"/>
                </a:lnTo>
                <a:lnTo>
                  <a:pt x="923874" y="22720"/>
                </a:lnTo>
                <a:lnTo>
                  <a:pt x="923874" y="199402"/>
                </a:lnTo>
                <a:lnTo>
                  <a:pt x="946581" y="199402"/>
                </a:lnTo>
                <a:lnTo>
                  <a:pt x="946581" y="22720"/>
                </a:lnTo>
                <a:lnTo>
                  <a:pt x="1008456" y="22720"/>
                </a:lnTo>
                <a:lnTo>
                  <a:pt x="1008456" y="3657"/>
                </a:lnTo>
                <a:close/>
              </a:path>
              <a:path extrusionOk="0" h="201929" w="1180465">
                <a:moveTo>
                  <a:pt x="1180299" y="100787"/>
                </a:moveTo>
                <a:lnTo>
                  <a:pt x="1180058" y="100660"/>
                </a:lnTo>
                <a:lnTo>
                  <a:pt x="1178585" y="78384"/>
                </a:lnTo>
                <a:lnTo>
                  <a:pt x="1174165" y="58635"/>
                </a:lnTo>
                <a:lnTo>
                  <a:pt x="1166787" y="41427"/>
                </a:lnTo>
                <a:lnTo>
                  <a:pt x="1156436" y="26733"/>
                </a:lnTo>
                <a:lnTo>
                  <a:pt x="1156068" y="26403"/>
                </a:lnTo>
                <a:lnTo>
                  <a:pt x="1156068" y="100787"/>
                </a:lnTo>
                <a:lnTo>
                  <a:pt x="1155039" y="119456"/>
                </a:lnTo>
                <a:lnTo>
                  <a:pt x="1139545" y="161239"/>
                </a:lnTo>
                <a:lnTo>
                  <a:pt x="1105623" y="180416"/>
                </a:lnTo>
                <a:lnTo>
                  <a:pt x="1090460" y="181711"/>
                </a:lnTo>
                <a:lnTo>
                  <a:pt x="1075359" y="180428"/>
                </a:lnTo>
                <a:lnTo>
                  <a:pt x="1041387" y="161112"/>
                </a:lnTo>
                <a:lnTo>
                  <a:pt x="1025563" y="119545"/>
                </a:lnTo>
                <a:lnTo>
                  <a:pt x="1024496" y="100787"/>
                </a:lnTo>
                <a:lnTo>
                  <a:pt x="1024382" y="100545"/>
                </a:lnTo>
                <a:lnTo>
                  <a:pt x="1033868" y="52400"/>
                </a:lnTo>
                <a:lnTo>
                  <a:pt x="1062126" y="25501"/>
                </a:lnTo>
                <a:lnTo>
                  <a:pt x="1090714" y="20358"/>
                </a:lnTo>
                <a:lnTo>
                  <a:pt x="1105877" y="21640"/>
                </a:lnTo>
                <a:lnTo>
                  <a:pt x="1139545" y="40830"/>
                </a:lnTo>
                <a:lnTo>
                  <a:pt x="1155039" y="82105"/>
                </a:lnTo>
                <a:lnTo>
                  <a:pt x="1156068" y="100787"/>
                </a:lnTo>
                <a:lnTo>
                  <a:pt x="1156068" y="26403"/>
                </a:lnTo>
                <a:lnTo>
                  <a:pt x="1149438" y="20358"/>
                </a:lnTo>
                <a:lnTo>
                  <a:pt x="1143622" y="15049"/>
                </a:lnTo>
                <a:lnTo>
                  <a:pt x="1128534" y="6705"/>
                </a:lnTo>
                <a:lnTo>
                  <a:pt x="1110957" y="1676"/>
                </a:lnTo>
                <a:lnTo>
                  <a:pt x="1090714" y="0"/>
                </a:lnTo>
                <a:lnTo>
                  <a:pt x="1070279" y="1651"/>
                </a:lnTo>
                <a:lnTo>
                  <a:pt x="1023874" y="26365"/>
                </a:lnTo>
                <a:lnTo>
                  <a:pt x="1001852" y="77863"/>
                </a:lnTo>
                <a:lnTo>
                  <a:pt x="1000379" y="100545"/>
                </a:lnTo>
                <a:lnTo>
                  <a:pt x="1001852" y="123278"/>
                </a:lnTo>
                <a:lnTo>
                  <a:pt x="1013599" y="160616"/>
                </a:lnTo>
                <a:lnTo>
                  <a:pt x="1052550" y="195072"/>
                </a:lnTo>
                <a:lnTo>
                  <a:pt x="1090587" y="201688"/>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nvGrpSpPr>
          <p:cNvPr id="113" name="Google Shape;113;p1"/>
          <p:cNvGrpSpPr/>
          <p:nvPr/>
        </p:nvGrpSpPr>
        <p:grpSpPr>
          <a:xfrm>
            <a:off x="11255654" y="5699870"/>
            <a:ext cx="736275" cy="134197"/>
            <a:chOff x="16883481" y="8549804"/>
            <a:chExt cx="1104413" cy="201295"/>
          </a:xfrm>
        </p:grpSpPr>
        <p:pic>
          <p:nvPicPr>
            <p:cNvPr id="114" name="Google Shape;114;p1"/>
            <p:cNvPicPr preferRelativeResize="0"/>
            <p:nvPr/>
          </p:nvPicPr>
          <p:blipFill rotWithShape="1">
            <a:blip r:embed="rId11">
              <a:alphaModFix/>
            </a:blip>
            <a:srcRect b="0" l="0" r="0" t="0"/>
            <a:stretch/>
          </p:blipFill>
          <p:spPr>
            <a:xfrm>
              <a:off x="16883481" y="8551762"/>
              <a:ext cx="493393" cy="197072"/>
            </a:xfrm>
            <a:prstGeom prst="rect">
              <a:avLst/>
            </a:prstGeom>
            <a:noFill/>
            <a:ln>
              <a:noFill/>
            </a:ln>
          </p:spPr>
        </p:pic>
        <p:sp>
          <p:nvSpPr>
            <p:cNvPr id="115" name="Google Shape;115;p1"/>
            <p:cNvSpPr/>
            <p:nvPr/>
          </p:nvSpPr>
          <p:spPr>
            <a:xfrm>
              <a:off x="17398772" y="8549804"/>
              <a:ext cx="215265" cy="201295"/>
            </a:xfrm>
            <a:custGeom>
              <a:rect b="b" l="l" r="r" t="t"/>
              <a:pathLst>
                <a:path extrusionOk="0" h="201295" w="215265">
                  <a:moveTo>
                    <a:pt x="41503" y="2705"/>
                  </a:moveTo>
                  <a:lnTo>
                    <a:pt x="0" y="2705"/>
                  </a:lnTo>
                  <a:lnTo>
                    <a:pt x="0" y="198501"/>
                  </a:lnTo>
                  <a:lnTo>
                    <a:pt x="41503" y="198501"/>
                  </a:lnTo>
                  <a:lnTo>
                    <a:pt x="41503" y="2705"/>
                  </a:lnTo>
                  <a:close/>
                </a:path>
                <a:path extrusionOk="0" h="201295" w="215265">
                  <a:moveTo>
                    <a:pt x="215061" y="88646"/>
                  </a:moveTo>
                  <a:lnTo>
                    <a:pt x="137464" y="88646"/>
                  </a:lnTo>
                  <a:lnTo>
                    <a:pt x="137210" y="88646"/>
                  </a:lnTo>
                  <a:lnTo>
                    <a:pt x="137210" y="123228"/>
                  </a:lnTo>
                  <a:lnTo>
                    <a:pt x="174307" y="164058"/>
                  </a:lnTo>
                  <a:lnTo>
                    <a:pt x="147993" y="166751"/>
                  </a:lnTo>
                  <a:lnTo>
                    <a:pt x="136258" y="165696"/>
                  </a:lnTo>
                  <a:lnTo>
                    <a:pt x="104355" y="140525"/>
                  </a:lnTo>
                  <a:lnTo>
                    <a:pt x="97066" y="101282"/>
                  </a:lnTo>
                  <a:lnTo>
                    <a:pt x="98082" y="86728"/>
                  </a:lnTo>
                  <a:lnTo>
                    <a:pt x="121983" y="44716"/>
                  </a:lnTo>
                  <a:lnTo>
                    <a:pt x="156311" y="34582"/>
                  </a:lnTo>
                  <a:lnTo>
                    <a:pt x="167767" y="35242"/>
                  </a:lnTo>
                  <a:lnTo>
                    <a:pt x="179006" y="37249"/>
                  </a:lnTo>
                  <a:lnTo>
                    <a:pt x="190030" y="40576"/>
                  </a:lnTo>
                  <a:lnTo>
                    <a:pt x="200863" y="45250"/>
                  </a:lnTo>
                  <a:lnTo>
                    <a:pt x="214693" y="12014"/>
                  </a:lnTo>
                  <a:lnTo>
                    <a:pt x="200609" y="6781"/>
                  </a:lnTo>
                  <a:lnTo>
                    <a:pt x="186232" y="3022"/>
                  </a:lnTo>
                  <a:lnTo>
                    <a:pt x="171589" y="762"/>
                  </a:lnTo>
                  <a:lnTo>
                    <a:pt x="156679" y="0"/>
                  </a:lnTo>
                  <a:lnTo>
                    <a:pt x="134023" y="1651"/>
                  </a:lnTo>
                  <a:lnTo>
                    <a:pt x="96520" y="14897"/>
                  </a:lnTo>
                  <a:lnTo>
                    <a:pt x="61379" y="57886"/>
                  </a:lnTo>
                  <a:lnTo>
                    <a:pt x="54597" y="100418"/>
                  </a:lnTo>
                  <a:lnTo>
                    <a:pt x="56057" y="123367"/>
                  </a:lnTo>
                  <a:lnTo>
                    <a:pt x="67767" y="160743"/>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16" name="Google Shape;116;p1"/>
            <p:cNvPicPr preferRelativeResize="0"/>
            <p:nvPr/>
          </p:nvPicPr>
          <p:blipFill rotWithShape="1">
            <a:blip r:embed="rId12">
              <a:alphaModFix/>
            </a:blip>
            <a:srcRect b="0" l="0" r="0" t="0"/>
            <a:stretch/>
          </p:blipFill>
          <p:spPr>
            <a:xfrm>
              <a:off x="17632935" y="8551762"/>
              <a:ext cx="354959" cy="197072"/>
            </a:xfrm>
            <a:prstGeom prst="rect">
              <a:avLst/>
            </a:prstGeom>
            <a:noFill/>
            <a:ln>
              <a:noFill/>
            </a:ln>
          </p:spPr>
        </p:pic>
      </p:grpSp>
      <p:grpSp>
        <p:nvGrpSpPr>
          <p:cNvPr id="117" name="Google Shape;117;p1"/>
          <p:cNvGrpSpPr/>
          <p:nvPr/>
        </p:nvGrpSpPr>
        <p:grpSpPr>
          <a:xfrm>
            <a:off x="10428312" y="5911163"/>
            <a:ext cx="557327" cy="105770"/>
            <a:chOff x="15642468" y="8866744"/>
            <a:chExt cx="835991" cy="158656"/>
          </a:xfrm>
        </p:grpSpPr>
        <p:pic>
          <p:nvPicPr>
            <p:cNvPr id="118" name="Google Shape;118;p1"/>
            <p:cNvPicPr preferRelativeResize="0"/>
            <p:nvPr/>
          </p:nvPicPr>
          <p:blipFill rotWithShape="1">
            <a:blip r:embed="rId13">
              <a:alphaModFix/>
            </a:blip>
            <a:srcRect b="0" l="0" r="0" t="0"/>
            <a:stretch/>
          </p:blipFill>
          <p:spPr>
            <a:xfrm>
              <a:off x="15642468" y="8866867"/>
              <a:ext cx="117136" cy="158410"/>
            </a:xfrm>
            <a:prstGeom prst="rect">
              <a:avLst/>
            </a:prstGeom>
            <a:noFill/>
            <a:ln>
              <a:noFill/>
            </a:ln>
          </p:spPr>
        </p:pic>
        <p:sp>
          <p:nvSpPr>
            <p:cNvPr id="119" name="Google Shape;119;p1"/>
            <p:cNvSpPr/>
            <p:nvPr/>
          </p:nvSpPr>
          <p:spPr>
            <a:xfrm>
              <a:off x="15784449" y="8869590"/>
              <a:ext cx="88900" cy="154305"/>
            </a:xfrm>
            <a:custGeom>
              <a:rect b="b" l="l" r="r" t="t"/>
              <a:pathLst>
                <a:path extrusionOk="0" h="154304" w="88900">
                  <a:moveTo>
                    <a:pt x="88620" y="0"/>
                  </a:moveTo>
                  <a:lnTo>
                    <a:pt x="0" y="0"/>
                  </a:lnTo>
                  <a:lnTo>
                    <a:pt x="0" y="26695"/>
                  </a:lnTo>
                  <a:lnTo>
                    <a:pt x="0" y="59740"/>
                  </a:lnTo>
                  <a:lnTo>
                    <a:pt x="0" y="86436"/>
                  </a:lnTo>
                  <a:lnTo>
                    <a:pt x="0" y="127114"/>
                  </a:lnTo>
                  <a:lnTo>
                    <a:pt x="0" y="153809"/>
                  </a:lnTo>
                  <a:lnTo>
                    <a:pt x="88620" y="153809"/>
                  </a:lnTo>
                  <a:lnTo>
                    <a:pt x="88620" y="127114"/>
                  </a:lnTo>
                  <a:lnTo>
                    <a:pt x="32677" y="127114"/>
                  </a:lnTo>
                  <a:lnTo>
                    <a:pt x="32677" y="86436"/>
                  </a:lnTo>
                  <a:lnTo>
                    <a:pt x="84823" y="86436"/>
                  </a:lnTo>
                  <a:lnTo>
                    <a:pt x="84823" y="59740"/>
                  </a:lnTo>
                  <a:lnTo>
                    <a:pt x="32677" y="59740"/>
                  </a:lnTo>
                  <a:lnTo>
                    <a:pt x="32677" y="26695"/>
                  </a:lnTo>
                  <a:lnTo>
                    <a:pt x="88620" y="26695"/>
                  </a:lnTo>
                  <a:lnTo>
                    <a:pt x="88620"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20" name="Google Shape;120;p1"/>
            <p:cNvPicPr preferRelativeResize="0"/>
            <p:nvPr/>
          </p:nvPicPr>
          <p:blipFill rotWithShape="1">
            <a:blip r:embed="rId14">
              <a:alphaModFix/>
            </a:blip>
            <a:srcRect b="0" l="0" r="0" t="0"/>
            <a:stretch/>
          </p:blipFill>
          <p:spPr>
            <a:xfrm>
              <a:off x="15902935" y="8869074"/>
              <a:ext cx="136598" cy="154119"/>
            </a:xfrm>
            <a:prstGeom prst="rect">
              <a:avLst/>
            </a:prstGeom>
            <a:noFill/>
            <a:ln>
              <a:noFill/>
            </a:ln>
          </p:spPr>
        </p:pic>
        <p:sp>
          <p:nvSpPr>
            <p:cNvPr id="121" name="Google Shape;121;p1"/>
            <p:cNvSpPr/>
            <p:nvPr/>
          </p:nvSpPr>
          <p:spPr>
            <a:xfrm>
              <a:off x="16061068" y="8869590"/>
              <a:ext cx="116205" cy="154305"/>
            </a:xfrm>
            <a:custGeom>
              <a:rect b="b" l="l" r="r" t="t"/>
              <a:pathLst>
                <a:path extrusionOk="0" h="154304" w="116205">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22" name="Google Shape;122;p1"/>
            <p:cNvPicPr preferRelativeResize="0"/>
            <p:nvPr/>
          </p:nvPicPr>
          <p:blipFill rotWithShape="1">
            <a:blip r:embed="rId15">
              <a:alphaModFix/>
            </a:blip>
            <a:srcRect b="0" l="0" r="0" t="0"/>
            <a:stretch/>
          </p:blipFill>
          <p:spPr>
            <a:xfrm>
              <a:off x="16198653" y="8866744"/>
              <a:ext cx="279806" cy="158656"/>
            </a:xfrm>
            <a:prstGeom prst="rect">
              <a:avLst/>
            </a:prstGeom>
            <a:noFill/>
            <a:ln>
              <a:noFill/>
            </a:ln>
          </p:spPr>
        </p:pic>
      </p:grpSp>
      <p:grpSp>
        <p:nvGrpSpPr>
          <p:cNvPr id="123" name="Google Shape;123;p1"/>
          <p:cNvGrpSpPr/>
          <p:nvPr/>
        </p:nvGrpSpPr>
        <p:grpSpPr>
          <a:xfrm>
            <a:off x="11035008" y="5911245"/>
            <a:ext cx="399902" cy="105606"/>
            <a:chOff x="16552512" y="8866867"/>
            <a:chExt cx="599853" cy="158410"/>
          </a:xfrm>
        </p:grpSpPr>
        <p:pic>
          <p:nvPicPr>
            <p:cNvPr id="124" name="Google Shape;124;p1"/>
            <p:cNvPicPr preferRelativeResize="0"/>
            <p:nvPr/>
          </p:nvPicPr>
          <p:blipFill rotWithShape="1">
            <a:blip r:embed="rId16">
              <a:alphaModFix/>
            </a:blip>
            <a:srcRect b="0" l="0" r="0" t="0"/>
            <a:stretch/>
          </p:blipFill>
          <p:spPr>
            <a:xfrm>
              <a:off x="16552512" y="8866867"/>
              <a:ext cx="227174" cy="158410"/>
            </a:xfrm>
            <a:prstGeom prst="rect">
              <a:avLst/>
            </a:prstGeom>
            <a:noFill/>
            <a:ln>
              <a:noFill/>
            </a:ln>
          </p:spPr>
        </p:pic>
        <p:pic>
          <p:nvPicPr>
            <p:cNvPr id="125" name="Google Shape;125;p1"/>
            <p:cNvPicPr preferRelativeResize="0"/>
            <p:nvPr/>
          </p:nvPicPr>
          <p:blipFill rotWithShape="1">
            <a:blip r:embed="rId17">
              <a:alphaModFix/>
            </a:blip>
            <a:srcRect b="0" l="0" r="0" t="0"/>
            <a:stretch/>
          </p:blipFill>
          <p:spPr>
            <a:xfrm>
              <a:off x="16800127" y="8869074"/>
              <a:ext cx="126316" cy="156203"/>
            </a:xfrm>
            <a:prstGeom prst="rect">
              <a:avLst/>
            </a:prstGeom>
            <a:noFill/>
            <a:ln>
              <a:noFill/>
            </a:ln>
          </p:spPr>
        </p:pic>
        <p:pic>
          <p:nvPicPr>
            <p:cNvPr id="126" name="Google Shape;126;p1"/>
            <p:cNvPicPr preferRelativeResize="0"/>
            <p:nvPr/>
          </p:nvPicPr>
          <p:blipFill rotWithShape="1">
            <a:blip r:embed="rId18">
              <a:alphaModFix/>
            </a:blip>
            <a:srcRect b="0" l="0" r="0" t="0"/>
            <a:stretch/>
          </p:blipFill>
          <p:spPr>
            <a:xfrm>
              <a:off x="16962061" y="8868951"/>
              <a:ext cx="127663" cy="154119"/>
            </a:xfrm>
            <a:prstGeom prst="rect">
              <a:avLst/>
            </a:prstGeom>
            <a:noFill/>
            <a:ln>
              <a:noFill/>
            </a:ln>
          </p:spPr>
        </p:pic>
        <p:sp>
          <p:nvSpPr>
            <p:cNvPr id="127" name="Google Shape;127;p1"/>
            <p:cNvSpPr/>
            <p:nvPr/>
          </p:nvSpPr>
          <p:spPr>
            <a:xfrm>
              <a:off x="17119345" y="8869074"/>
              <a:ext cx="33020" cy="154305"/>
            </a:xfrm>
            <a:custGeom>
              <a:rect b="b" l="l" r="r" t="t"/>
              <a:pathLst>
                <a:path extrusionOk="0" h="154304" w="33019">
                  <a:moveTo>
                    <a:pt x="32680" y="154119"/>
                  </a:moveTo>
                  <a:lnTo>
                    <a:pt x="0" y="154119"/>
                  </a:lnTo>
                  <a:lnTo>
                    <a:pt x="0" y="0"/>
                  </a:lnTo>
                  <a:lnTo>
                    <a:pt x="32680" y="0"/>
                  </a:lnTo>
                  <a:lnTo>
                    <a:pt x="32680" y="154119"/>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grpSp>
        <p:nvGrpSpPr>
          <p:cNvPr id="128" name="Google Shape;128;p1"/>
          <p:cNvGrpSpPr/>
          <p:nvPr/>
        </p:nvGrpSpPr>
        <p:grpSpPr>
          <a:xfrm>
            <a:off x="11482094" y="5911163"/>
            <a:ext cx="509510" cy="105770"/>
            <a:chOff x="17223140" y="8866744"/>
            <a:chExt cx="764265" cy="158656"/>
          </a:xfrm>
        </p:grpSpPr>
        <p:pic>
          <p:nvPicPr>
            <p:cNvPr id="129" name="Google Shape;129;p1"/>
            <p:cNvPicPr preferRelativeResize="0"/>
            <p:nvPr/>
          </p:nvPicPr>
          <p:blipFill rotWithShape="1">
            <a:blip r:embed="rId19">
              <a:alphaModFix/>
            </a:blip>
            <a:srcRect b="0" l="0" r="0" t="0"/>
            <a:stretch/>
          </p:blipFill>
          <p:spPr>
            <a:xfrm>
              <a:off x="17223140" y="8868461"/>
              <a:ext cx="254102" cy="154927"/>
            </a:xfrm>
            <a:prstGeom prst="rect">
              <a:avLst/>
            </a:prstGeom>
            <a:noFill/>
            <a:ln>
              <a:noFill/>
            </a:ln>
          </p:spPr>
        </p:pic>
        <p:sp>
          <p:nvSpPr>
            <p:cNvPr id="130" name="Google Shape;130;p1"/>
            <p:cNvSpPr/>
            <p:nvPr/>
          </p:nvSpPr>
          <p:spPr>
            <a:xfrm>
              <a:off x="17505148" y="8869082"/>
              <a:ext cx="149225" cy="154940"/>
            </a:xfrm>
            <a:custGeom>
              <a:rect b="b" l="l" r="r" t="t"/>
              <a:pathLst>
                <a:path extrusionOk="0" h="154940" w="149225">
                  <a:moveTo>
                    <a:pt x="88252" y="508"/>
                  </a:moveTo>
                  <a:lnTo>
                    <a:pt x="0" y="508"/>
                  </a:lnTo>
                  <a:lnTo>
                    <a:pt x="0" y="27203"/>
                  </a:lnTo>
                  <a:lnTo>
                    <a:pt x="0" y="66611"/>
                  </a:lnTo>
                  <a:lnTo>
                    <a:pt x="0" y="93294"/>
                  </a:lnTo>
                  <a:lnTo>
                    <a:pt x="0" y="154317"/>
                  </a:lnTo>
                  <a:lnTo>
                    <a:pt x="32131" y="154317"/>
                  </a:lnTo>
                  <a:lnTo>
                    <a:pt x="32131" y="93294"/>
                  </a:lnTo>
                  <a:lnTo>
                    <a:pt x="84328" y="93294"/>
                  </a:lnTo>
                  <a:lnTo>
                    <a:pt x="84328" y="66611"/>
                  </a:lnTo>
                  <a:lnTo>
                    <a:pt x="32181" y="66611"/>
                  </a:lnTo>
                  <a:lnTo>
                    <a:pt x="32181" y="27203"/>
                  </a:lnTo>
                  <a:lnTo>
                    <a:pt x="88252" y="27203"/>
                  </a:lnTo>
                  <a:lnTo>
                    <a:pt x="88252" y="508"/>
                  </a:lnTo>
                  <a:close/>
                </a:path>
                <a:path extrusionOk="0" h="154940" w="149225">
                  <a:moveTo>
                    <a:pt x="148717" y="0"/>
                  </a:moveTo>
                  <a:lnTo>
                    <a:pt x="116027" y="0"/>
                  </a:lnTo>
                  <a:lnTo>
                    <a:pt x="116027" y="154114"/>
                  </a:lnTo>
                  <a:lnTo>
                    <a:pt x="148717" y="154114"/>
                  </a:lnTo>
                  <a:lnTo>
                    <a:pt x="14871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131" name="Google Shape;131;p1"/>
            <p:cNvPicPr preferRelativeResize="0"/>
            <p:nvPr/>
          </p:nvPicPr>
          <p:blipFill rotWithShape="1">
            <a:blip r:embed="rId18">
              <a:alphaModFix/>
            </a:blip>
            <a:srcRect b="0" l="0" r="0" t="0"/>
            <a:stretch/>
          </p:blipFill>
          <p:spPr>
            <a:xfrm>
              <a:off x="17690341" y="8868951"/>
              <a:ext cx="127663" cy="154119"/>
            </a:xfrm>
            <a:prstGeom prst="rect">
              <a:avLst/>
            </a:prstGeom>
            <a:noFill/>
            <a:ln>
              <a:noFill/>
            </a:ln>
          </p:spPr>
        </p:pic>
        <p:pic>
          <p:nvPicPr>
            <p:cNvPr id="132" name="Google Shape;132;p1"/>
            <p:cNvPicPr preferRelativeResize="0"/>
            <p:nvPr/>
          </p:nvPicPr>
          <p:blipFill rotWithShape="1">
            <a:blip r:embed="rId20">
              <a:alphaModFix/>
            </a:blip>
            <a:srcRect b="0" l="0" r="0" t="0"/>
            <a:stretch/>
          </p:blipFill>
          <p:spPr>
            <a:xfrm>
              <a:off x="17840770" y="8866744"/>
              <a:ext cx="146635" cy="158656"/>
            </a:xfrm>
            <a:prstGeom prst="rect">
              <a:avLst/>
            </a:prstGeom>
            <a:noFill/>
            <a:ln>
              <a:noFill/>
            </a:ln>
          </p:spPr>
        </p:pic>
      </p:grpSp>
      <p:sp>
        <p:nvSpPr>
          <p:cNvPr id="133" name="Google Shape;133;p1"/>
          <p:cNvSpPr txBox="1"/>
          <p:nvPr>
            <p:ph type="title"/>
          </p:nvPr>
        </p:nvSpPr>
        <p:spPr>
          <a:xfrm>
            <a:off x="4505379" y="1059813"/>
            <a:ext cx="2785110" cy="837777"/>
          </a:xfrm>
          <a:prstGeom prst="rect">
            <a:avLst/>
          </a:prstGeom>
          <a:noFill/>
          <a:ln>
            <a:noFill/>
          </a:ln>
        </p:spPr>
        <p:txBody>
          <a:bodyPr anchorCtr="0" anchor="t" bIns="0" lIns="0" spcFirstLastPara="1" rIns="0" wrap="square" tIns="10575">
            <a:spAutoFit/>
          </a:bodyPr>
          <a:lstStyle/>
          <a:p>
            <a:pPr indent="0" lvl="0" marL="8467" marR="0" rtl="0" algn="l">
              <a:lnSpc>
                <a:spcPct val="100000"/>
              </a:lnSpc>
              <a:spcBef>
                <a:spcPts val="0"/>
              </a:spcBef>
              <a:spcAft>
                <a:spcPts val="0"/>
              </a:spcAft>
              <a:buNone/>
            </a:pPr>
            <a:r>
              <a:rPr b="1" i="0" lang="es-ES" sz="5367" u="none" cap="none" strike="noStrike">
                <a:solidFill>
                  <a:schemeClr val="dk1"/>
                </a:solidFill>
                <a:latin typeface="Cambria"/>
                <a:ea typeface="Cambria"/>
                <a:cs typeface="Cambria"/>
                <a:sym typeface="Cambria"/>
              </a:rPr>
              <a:t>Eurhope</a:t>
            </a:r>
            <a:endParaRPr b="1" i="0" sz="5367" u="none" cap="none" strike="noStrike">
              <a:solidFill>
                <a:schemeClr val="dk1"/>
              </a:solidFill>
              <a:latin typeface="Cambria"/>
              <a:ea typeface="Cambria"/>
              <a:cs typeface="Cambria"/>
              <a:sym typeface="Cambria"/>
            </a:endParaRPr>
          </a:p>
        </p:txBody>
      </p:sp>
      <p:sp>
        <p:nvSpPr>
          <p:cNvPr id="134" name="Google Shape;134;p1"/>
          <p:cNvSpPr txBox="1"/>
          <p:nvPr/>
        </p:nvSpPr>
        <p:spPr>
          <a:xfrm>
            <a:off x="2516738" y="1732530"/>
            <a:ext cx="6762750" cy="803910"/>
          </a:xfrm>
          <a:prstGeom prst="rect">
            <a:avLst/>
          </a:prstGeom>
          <a:noFill/>
          <a:ln>
            <a:noFill/>
          </a:ln>
        </p:spPr>
        <p:txBody>
          <a:bodyPr anchorCtr="0" anchor="t" bIns="0" lIns="0" spcFirstLastPara="1" rIns="0" wrap="square" tIns="135875">
            <a:spAutoFit/>
          </a:bodyPr>
          <a:lstStyle/>
          <a:p>
            <a:pPr indent="0" lvl="0" marL="0" marR="0" rtl="0" algn="ctr">
              <a:lnSpc>
                <a:spcPct val="100000"/>
              </a:lnSpc>
              <a:spcBef>
                <a:spcPts val="0"/>
              </a:spcBef>
              <a:spcAft>
                <a:spcPts val="0"/>
              </a:spcAft>
              <a:buNone/>
            </a:pPr>
            <a:r>
              <a:rPr lang="es-ES" sz="2333">
                <a:solidFill>
                  <a:schemeClr val="dk1"/>
                </a:solidFill>
                <a:latin typeface="Georgia"/>
                <a:ea typeface="Georgia"/>
                <a:cs typeface="Georgia"/>
                <a:sym typeface="Georgia"/>
              </a:rPr>
              <a:t>EU as a solidarity's house for minors out of home</a:t>
            </a:r>
            <a:endParaRPr sz="2333">
              <a:solidFill>
                <a:schemeClr val="dk1"/>
              </a:solidFill>
              <a:latin typeface="Georgia"/>
              <a:ea typeface="Georgia"/>
              <a:cs typeface="Georgia"/>
              <a:sym typeface="Georgia"/>
            </a:endParaRPr>
          </a:p>
          <a:p>
            <a:pPr indent="0" lvl="0" marL="0" marR="0" rtl="0" algn="ctr">
              <a:lnSpc>
                <a:spcPct val="100000"/>
              </a:lnSpc>
              <a:spcBef>
                <a:spcPts val="629"/>
              </a:spcBef>
              <a:spcAft>
                <a:spcPts val="0"/>
              </a:spcAft>
              <a:buNone/>
            </a:pPr>
            <a:r>
              <a:rPr lang="es-ES" sz="1467">
                <a:solidFill>
                  <a:schemeClr val="dk1"/>
                </a:solidFill>
                <a:latin typeface="Trebuchet MS"/>
                <a:ea typeface="Trebuchet MS"/>
                <a:cs typeface="Trebuchet MS"/>
                <a:sym typeface="Trebuchet MS"/>
              </a:rPr>
              <a:t>Erasmus+ project n. 2023-2-IT03-KA220-YOU-000184370</a:t>
            </a:r>
            <a:endParaRPr sz="1467">
              <a:solidFill>
                <a:schemeClr val="dk1"/>
              </a:solidFill>
              <a:latin typeface="Trebuchet MS"/>
              <a:ea typeface="Trebuchet MS"/>
              <a:cs typeface="Trebuchet MS"/>
              <a:sym typeface="Trebuchet MS"/>
            </a:endParaRPr>
          </a:p>
        </p:txBody>
      </p:sp>
      <p:sp>
        <p:nvSpPr>
          <p:cNvPr id="135" name="Google Shape;135;p1"/>
          <p:cNvSpPr txBox="1"/>
          <p:nvPr/>
        </p:nvSpPr>
        <p:spPr>
          <a:xfrm>
            <a:off x="2516739" y="3209157"/>
            <a:ext cx="6762750" cy="1562758"/>
          </a:xfrm>
          <a:prstGeom prst="rect">
            <a:avLst/>
          </a:prstGeom>
          <a:noFill/>
          <a:ln>
            <a:noFill/>
          </a:ln>
        </p:spPr>
        <p:txBody>
          <a:bodyPr anchorCtr="0" anchor="t" bIns="0" lIns="0" spcFirstLastPara="1" rIns="0" wrap="square" tIns="8450">
            <a:spAutoFit/>
          </a:bodyPr>
          <a:lstStyle/>
          <a:p>
            <a:pPr indent="0" lvl="0" marL="0" marR="0" rtl="0" algn="ctr">
              <a:lnSpc>
                <a:spcPct val="118499"/>
              </a:lnSpc>
              <a:spcBef>
                <a:spcPts val="0"/>
              </a:spcBef>
              <a:spcAft>
                <a:spcPts val="0"/>
              </a:spcAft>
              <a:buNone/>
            </a:pPr>
            <a:r>
              <a:rPr b="1" lang="es-ES" sz="4000">
                <a:solidFill>
                  <a:schemeClr val="dk1"/>
                </a:solidFill>
                <a:latin typeface="Cambria"/>
                <a:ea typeface="Cambria"/>
                <a:cs typeface="Cambria"/>
                <a:sym typeface="Cambria"/>
              </a:rPr>
              <a:t>Habilidades sociales </a:t>
            </a:r>
            <a:endParaRPr/>
          </a:p>
          <a:p>
            <a:pPr indent="0" lvl="0" marL="0" marR="0" rtl="0" algn="ctr">
              <a:lnSpc>
                <a:spcPct val="118499"/>
              </a:lnSpc>
              <a:spcBef>
                <a:spcPts val="67"/>
              </a:spcBef>
              <a:spcAft>
                <a:spcPts val="0"/>
              </a:spcAft>
              <a:buNone/>
            </a:pPr>
            <a:r>
              <a:rPr b="1" lang="es-ES" sz="4000">
                <a:solidFill>
                  <a:schemeClr val="dk1"/>
                </a:solidFill>
                <a:latin typeface="Cambria"/>
                <a:ea typeface="Cambria"/>
                <a:cs typeface="Cambria"/>
                <a:sym typeface="Cambria"/>
              </a:rPr>
              <a:t>Módulo 3</a:t>
            </a:r>
            <a:endParaRPr sz="4000">
              <a:solidFill>
                <a:schemeClr val="dk1"/>
              </a:solidFill>
              <a:latin typeface="Cambria"/>
              <a:ea typeface="Cambria"/>
              <a:cs typeface="Cambria"/>
              <a:sym typeface="Cambria"/>
            </a:endParaRPr>
          </a:p>
          <a:p>
            <a:pPr indent="0" lvl="0" marL="0" marR="0" rtl="0" algn="ctr">
              <a:lnSpc>
                <a:spcPct val="88666"/>
              </a:lnSpc>
              <a:spcBef>
                <a:spcPts val="0"/>
              </a:spcBef>
              <a:spcAft>
                <a:spcPts val="0"/>
              </a:spcAft>
              <a:buNone/>
            </a:pPr>
            <a:r>
              <a:rPr lang="es-ES" sz="3000">
                <a:solidFill>
                  <a:schemeClr val="dk1"/>
                </a:solidFill>
                <a:latin typeface="Georgia"/>
                <a:ea typeface="Georgia"/>
                <a:cs typeface="Georgia"/>
                <a:sym typeface="Georgia"/>
              </a:rPr>
              <a:t>Pensamiento crítico y creativo</a:t>
            </a:r>
            <a:endParaRPr sz="3000">
              <a:solidFill>
                <a:schemeClr val="dk1"/>
              </a:solidFill>
              <a:latin typeface="Georgia"/>
              <a:ea typeface="Georgia"/>
              <a:cs typeface="Georgia"/>
              <a:sym typeface="Georgia"/>
            </a:endParaRPr>
          </a:p>
        </p:txBody>
      </p:sp>
      <p:pic>
        <p:nvPicPr>
          <p:cNvPr id="136" name="Google Shape;136;p1"/>
          <p:cNvPicPr preferRelativeResize="0"/>
          <p:nvPr/>
        </p:nvPicPr>
        <p:blipFill rotWithShape="1">
          <a:blip r:embed="rId21">
            <a:alphaModFix/>
          </a:blip>
          <a:srcRect b="0" l="0" r="0" t="0"/>
          <a:stretch/>
        </p:blipFill>
        <p:spPr>
          <a:xfrm>
            <a:off x="2859059" y="5567396"/>
            <a:ext cx="1131887" cy="6561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 name="Shape 141"/>
        <p:cNvGrpSpPr/>
        <p:nvPr/>
      </p:nvGrpSpPr>
      <p:grpSpPr>
        <a:xfrm>
          <a:off x="0" y="0"/>
          <a:ext cx="0" cy="0"/>
          <a:chOff x="0" y="0"/>
          <a:chExt cx="0" cy="0"/>
        </a:xfrm>
      </p:grpSpPr>
      <p:sp>
        <p:nvSpPr>
          <p:cNvPr id="142" name="Google Shape;142;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3" name="Google Shape;143;p2"/>
          <p:cNvSpPr/>
          <p:nvPr/>
        </p:nvSpPr>
        <p:spPr>
          <a:xfrm>
            <a:off x="558209" y="7126"/>
            <a:ext cx="11167447" cy="2018806"/>
          </a:xfrm>
          <a:prstGeom prst="rect">
            <a:avLst/>
          </a:prstGeom>
          <a:solidFill>
            <a:schemeClr val="lt1"/>
          </a:solidFill>
          <a:ln cap="flat" cmpd="sng" w="9525">
            <a:solidFill>
              <a:srgbClr val="DEDEDE"/>
            </a:solidFill>
            <a:prstDash val="solid"/>
            <a:miter lim="800000"/>
            <a:headEnd len="sm" w="sm" type="none"/>
            <a:tailEnd len="sm" w="sm" type="none"/>
          </a:ln>
          <a:effectLst>
            <a:outerShdw blurRad="50800" rotWithShape="0" algn="tl" dir="2700000" dist="38100">
              <a:srgbClr val="D8D8D8">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44" name="Google Shape;144;p2"/>
          <p:cNvSpPr/>
          <p:nvPr/>
        </p:nvSpPr>
        <p:spPr>
          <a:xfrm>
            <a:off x="566928" y="0"/>
            <a:ext cx="11155680" cy="20116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45" name="Google Shape;145;p2"/>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s-ES" sz="4000"/>
              <a:t>En este módulo, hablaremos sobre:</a:t>
            </a:r>
            <a:endParaRPr/>
          </a:p>
        </p:txBody>
      </p:sp>
      <p:sp>
        <p:nvSpPr>
          <p:cNvPr id="146" name="Google Shape;146;p2"/>
          <p:cNvSpPr/>
          <p:nvPr/>
        </p:nvSpPr>
        <p:spPr>
          <a:xfrm>
            <a:off x="498834" y="758952"/>
            <a:ext cx="128016"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grpSp>
        <p:nvGrpSpPr>
          <p:cNvPr id="147" name="Google Shape;147;p2"/>
          <p:cNvGrpSpPr/>
          <p:nvPr/>
        </p:nvGrpSpPr>
        <p:grpSpPr>
          <a:xfrm>
            <a:off x="1118885" y="2954720"/>
            <a:ext cx="10161492" cy="2623928"/>
            <a:chOff x="3317" y="684990"/>
            <a:chExt cx="10161492" cy="2623928"/>
          </a:xfrm>
        </p:grpSpPr>
        <p:sp>
          <p:nvSpPr>
            <p:cNvPr id="148" name="Google Shape;148;p2"/>
            <p:cNvSpPr/>
            <p:nvPr/>
          </p:nvSpPr>
          <p:spPr>
            <a:xfrm>
              <a:off x="3317" y="684990"/>
              <a:ext cx="1061648" cy="1061648"/>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
            <p:cNvSpPr/>
            <p:nvPr/>
          </p:nvSpPr>
          <p:spPr>
            <a:xfrm>
              <a:off x="3317" y="1859468"/>
              <a:ext cx="3033281" cy="45499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
            <p:cNvSpPr txBox="1"/>
            <p:nvPr/>
          </p:nvSpPr>
          <p:spPr>
            <a:xfrm>
              <a:off x="3317" y="1859468"/>
              <a:ext cx="3033281" cy="45499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None/>
              </a:pPr>
              <a:r>
                <a:rPr b="0" i="0" lang="es-ES" sz="1900">
                  <a:solidFill>
                    <a:schemeClr val="dk1"/>
                  </a:solidFill>
                  <a:latin typeface="Arial"/>
                  <a:ea typeface="Arial"/>
                  <a:cs typeface="Arial"/>
                  <a:sym typeface="Arial"/>
                </a:rPr>
                <a:t>Pensamiento crítico</a:t>
              </a:r>
              <a:endParaRPr sz="1900">
                <a:solidFill>
                  <a:schemeClr val="dk1"/>
                </a:solidFill>
                <a:latin typeface="Arial"/>
                <a:ea typeface="Arial"/>
                <a:cs typeface="Arial"/>
                <a:sym typeface="Arial"/>
              </a:endParaRPr>
            </a:p>
          </p:txBody>
        </p:sp>
        <p:sp>
          <p:nvSpPr>
            <p:cNvPr id="151" name="Google Shape;151;p2"/>
            <p:cNvSpPr/>
            <p:nvPr/>
          </p:nvSpPr>
          <p:spPr>
            <a:xfrm>
              <a:off x="3317" y="2366938"/>
              <a:ext cx="3033281" cy="94198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
            <p:cNvSpPr txBox="1"/>
            <p:nvPr/>
          </p:nvSpPr>
          <p:spPr>
            <a:xfrm>
              <a:off x="3317" y="2366938"/>
              <a:ext cx="3033281" cy="94198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None/>
              </a:pPr>
              <a:r>
                <a:rPr b="0" i="0" lang="es-ES" sz="1500">
                  <a:solidFill>
                    <a:schemeClr val="dk1"/>
                  </a:solidFill>
                  <a:latin typeface="Arial"/>
                  <a:ea typeface="Arial"/>
                  <a:cs typeface="Arial"/>
                  <a:sym typeface="Arial"/>
                </a:rPr>
                <a:t>Técnicas de cuestionamiento efectivo</a:t>
              </a:r>
              <a:endParaRPr sz="1500">
                <a:solidFill>
                  <a:schemeClr val="dk1"/>
                </a:solidFill>
                <a:latin typeface="Arial"/>
                <a:ea typeface="Arial"/>
                <a:cs typeface="Arial"/>
                <a:sym typeface="Arial"/>
              </a:endParaRPr>
            </a:p>
            <a:p>
              <a:pPr indent="0" lvl="0" marL="0" marR="0" rtl="0" algn="l">
                <a:lnSpc>
                  <a:spcPct val="90000"/>
                </a:lnSpc>
                <a:spcBef>
                  <a:spcPts val="525"/>
                </a:spcBef>
                <a:spcAft>
                  <a:spcPts val="0"/>
                </a:spcAft>
                <a:buNone/>
              </a:pPr>
              <a:r>
                <a:rPr b="0" i="0" lang="es-ES" sz="1500">
                  <a:solidFill>
                    <a:schemeClr val="dk1"/>
                  </a:solidFill>
                  <a:latin typeface="Arial"/>
                  <a:ea typeface="Arial"/>
                  <a:cs typeface="Arial"/>
                  <a:sym typeface="Arial"/>
                </a:rPr>
                <a:t>Análisis de información</a:t>
              </a:r>
              <a:endParaRPr sz="1500">
                <a:solidFill>
                  <a:schemeClr val="dk1"/>
                </a:solidFill>
                <a:latin typeface="Arial"/>
                <a:ea typeface="Arial"/>
                <a:cs typeface="Arial"/>
                <a:sym typeface="Arial"/>
              </a:endParaRPr>
            </a:p>
            <a:p>
              <a:pPr indent="0" lvl="0" marL="0" marR="0" rtl="0" algn="l">
                <a:lnSpc>
                  <a:spcPct val="90000"/>
                </a:lnSpc>
                <a:spcBef>
                  <a:spcPts val="525"/>
                </a:spcBef>
                <a:spcAft>
                  <a:spcPts val="0"/>
                </a:spcAft>
                <a:buNone/>
              </a:pPr>
              <a:r>
                <a:rPr b="0" i="0" lang="es-ES" sz="1500">
                  <a:solidFill>
                    <a:schemeClr val="dk1"/>
                  </a:solidFill>
                  <a:latin typeface="Arial"/>
                  <a:ea typeface="Arial"/>
                  <a:cs typeface="Arial"/>
                  <a:sym typeface="Arial"/>
                </a:rPr>
                <a:t>Resolución de problemas</a:t>
              </a:r>
              <a:endParaRPr sz="1500">
                <a:solidFill>
                  <a:schemeClr val="dk1"/>
                </a:solidFill>
                <a:latin typeface="Arial"/>
                <a:ea typeface="Arial"/>
                <a:cs typeface="Arial"/>
                <a:sym typeface="Arial"/>
              </a:endParaRPr>
            </a:p>
          </p:txBody>
        </p:sp>
        <p:sp>
          <p:nvSpPr>
            <p:cNvPr id="153" name="Google Shape;153;p2"/>
            <p:cNvSpPr/>
            <p:nvPr/>
          </p:nvSpPr>
          <p:spPr>
            <a:xfrm>
              <a:off x="3567423" y="684990"/>
              <a:ext cx="1061648" cy="1061648"/>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
            <p:cNvSpPr/>
            <p:nvPr/>
          </p:nvSpPr>
          <p:spPr>
            <a:xfrm>
              <a:off x="3567423" y="1859468"/>
              <a:ext cx="3033281" cy="45499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
            <p:cNvSpPr txBox="1"/>
            <p:nvPr/>
          </p:nvSpPr>
          <p:spPr>
            <a:xfrm>
              <a:off x="3567423" y="1859468"/>
              <a:ext cx="3033281" cy="45499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None/>
              </a:pPr>
              <a:r>
                <a:rPr b="0" i="0" lang="es-ES" sz="1900">
                  <a:solidFill>
                    <a:schemeClr val="dk1"/>
                  </a:solidFill>
                  <a:latin typeface="Arial"/>
                  <a:ea typeface="Arial"/>
                  <a:cs typeface="Arial"/>
                  <a:sym typeface="Arial"/>
                </a:rPr>
                <a:t>Pensamiento creativo</a:t>
              </a:r>
              <a:endParaRPr sz="1900">
                <a:solidFill>
                  <a:schemeClr val="dk1"/>
                </a:solidFill>
                <a:latin typeface="Arial"/>
                <a:ea typeface="Arial"/>
                <a:cs typeface="Arial"/>
                <a:sym typeface="Arial"/>
              </a:endParaRPr>
            </a:p>
          </p:txBody>
        </p:sp>
        <p:sp>
          <p:nvSpPr>
            <p:cNvPr id="156" name="Google Shape;156;p2"/>
            <p:cNvSpPr/>
            <p:nvPr/>
          </p:nvSpPr>
          <p:spPr>
            <a:xfrm>
              <a:off x="3567423" y="2366938"/>
              <a:ext cx="3033281" cy="94198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
            <p:cNvSpPr txBox="1"/>
            <p:nvPr/>
          </p:nvSpPr>
          <p:spPr>
            <a:xfrm>
              <a:off x="3567423" y="2366938"/>
              <a:ext cx="3033281" cy="94198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None/>
              </a:pPr>
              <a:r>
                <a:rPr b="0" i="0" lang="es-ES" sz="1500">
                  <a:solidFill>
                    <a:schemeClr val="dk1"/>
                  </a:solidFill>
                  <a:latin typeface="Arial"/>
                  <a:ea typeface="Arial"/>
                  <a:cs typeface="Arial"/>
                  <a:sym typeface="Arial"/>
                </a:rPr>
                <a:t>Desarrollo de ideas</a:t>
              </a:r>
              <a:endParaRPr sz="1500">
                <a:solidFill>
                  <a:schemeClr val="dk1"/>
                </a:solidFill>
                <a:latin typeface="Arial"/>
                <a:ea typeface="Arial"/>
                <a:cs typeface="Arial"/>
                <a:sym typeface="Arial"/>
              </a:endParaRPr>
            </a:p>
            <a:p>
              <a:pPr indent="0" lvl="0" marL="0" marR="0" rtl="0" algn="l">
                <a:lnSpc>
                  <a:spcPct val="90000"/>
                </a:lnSpc>
                <a:spcBef>
                  <a:spcPts val="525"/>
                </a:spcBef>
                <a:spcAft>
                  <a:spcPts val="0"/>
                </a:spcAft>
                <a:buNone/>
              </a:pPr>
              <a:r>
                <a:rPr b="0" i="0" lang="es-ES" sz="1500">
                  <a:solidFill>
                    <a:schemeClr val="dk1"/>
                  </a:solidFill>
                  <a:latin typeface="Arial"/>
                  <a:ea typeface="Arial"/>
                  <a:cs typeface="Arial"/>
                  <a:sym typeface="Arial"/>
                </a:rPr>
                <a:t>Encontrar solución a los problemas</a:t>
              </a:r>
              <a:endParaRPr sz="1500">
                <a:solidFill>
                  <a:schemeClr val="dk1"/>
                </a:solidFill>
                <a:latin typeface="Arial"/>
                <a:ea typeface="Arial"/>
                <a:cs typeface="Arial"/>
                <a:sym typeface="Arial"/>
              </a:endParaRPr>
            </a:p>
          </p:txBody>
        </p:sp>
        <p:sp>
          <p:nvSpPr>
            <p:cNvPr id="158" name="Google Shape;158;p2"/>
            <p:cNvSpPr/>
            <p:nvPr/>
          </p:nvSpPr>
          <p:spPr>
            <a:xfrm>
              <a:off x="7131528" y="684990"/>
              <a:ext cx="1061648" cy="1061648"/>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
            <p:cNvSpPr/>
            <p:nvPr/>
          </p:nvSpPr>
          <p:spPr>
            <a:xfrm>
              <a:off x="7131528" y="1859468"/>
              <a:ext cx="3033281" cy="45499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
            <p:cNvSpPr txBox="1"/>
            <p:nvPr/>
          </p:nvSpPr>
          <p:spPr>
            <a:xfrm>
              <a:off x="7131528" y="1859468"/>
              <a:ext cx="3033281" cy="45499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None/>
              </a:pPr>
              <a:r>
                <a:rPr b="0" i="0" lang="es-ES" sz="1900">
                  <a:solidFill>
                    <a:schemeClr val="dk1"/>
                  </a:solidFill>
                  <a:latin typeface="Arial"/>
                  <a:ea typeface="Arial"/>
                  <a:cs typeface="Arial"/>
                  <a:sym typeface="Arial"/>
                </a:rPr>
                <a:t>Crecimiento personal</a:t>
              </a:r>
              <a:endParaRPr sz="1900">
                <a:solidFill>
                  <a:schemeClr val="dk1"/>
                </a:solidFill>
                <a:latin typeface="Arial"/>
                <a:ea typeface="Arial"/>
                <a:cs typeface="Arial"/>
                <a:sym typeface="Arial"/>
              </a:endParaRPr>
            </a:p>
          </p:txBody>
        </p:sp>
        <p:sp>
          <p:nvSpPr>
            <p:cNvPr id="161" name="Google Shape;161;p2"/>
            <p:cNvSpPr/>
            <p:nvPr/>
          </p:nvSpPr>
          <p:spPr>
            <a:xfrm>
              <a:off x="7131528" y="2366938"/>
              <a:ext cx="3033281" cy="94198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
            <p:cNvSpPr txBox="1"/>
            <p:nvPr/>
          </p:nvSpPr>
          <p:spPr>
            <a:xfrm>
              <a:off x="7131528" y="2366938"/>
              <a:ext cx="3033281" cy="94198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None/>
              </a:pPr>
              <a:r>
                <a:rPr b="0" i="0" lang="es-ES" sz="1500">
                  <a:solidFill>
                    <a:schemeClr val="dk1"/>
                  </a:solidFill>
                  <a:latin typeface="Arial"/>
                  <a:ea typeface="Arial"/>
                  <a:cs typeface="Arial"/>
                  <a:sym typeface="Arial"/>
                </a:rPr>
                <a:t>Entender diferentes técnicas de aprendizaje</a:t>
              </a:r>
              <a:endParaRPr sz="1500">
                <a:solidFill>
                  <a:schemeClr val="dk1"/>
                </a:solidFill>
                <a:latin typeface="Arial"/>
                <a:ea typeface="Arial"/>
                <a:cs typeface="Arial"/>
                <a:sym typeface="Arial"/>
              </a:endParaRPr>
            </a:p>
            <a:p>
              <a:pPr indent="0" lvl="0" marL="0" marR="0" rtl="0" algn="l">
                <a:lnSpc>
                  <a:spcPct val="90000"/>
                </a:lnSpc>
                <a:spcBef>
                  <a:spcPts val="525"/>
                </a:spcBef>
                <a:spcAft>
                  <a:spcPts val="0"/>
                </a:spcAft>
                <a:buNone/>
              </a:pPr>
              <a:r>
                <a:rPr b="0" i="0" lang="es-ES" sz="1500">
                  <a:solidFill>
                    <a:schemeClr val="dk1"/>
                  </a:solidFill>
                  <a:latin typeface="Arial"/>
                  <a:ea typeface="Arial"/>
                  <a:cs typeface="Arial"/>
                  <a:sym typeface="Arial"/>
                </a:rPr>
                <a:t>Desarrollar estrategias de desarrollo personal</a:t>
              </a:r>
              <a:endParaRPr sz="1500">
                <a:solidFill>
                  <a:schemeClr val="dk1"/>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
          <p:cNvSpPr/>
          <p:nvPr/>
        </p:nvSpPr>
        <p:spPr>
          <a:xfrm>
            <a:off x="9372038" y="1960277"/>
            <a:ext cx="2793137" cy="1559493"/>
          </a:xfrm>
          <a:prstGeom prst="cloudCallout">
            <a:avLst>
              <a:gd fmla="val -50567" name="adj1"/>
              <a:gd fmla="val 64819" name="adj2"/>
            </a:avLst>
          </a:prstGeom>
          <a:solidFill>
            <a:srgbClr val="C0E4F5"/>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9" name="Google Shape;169;p3"/>
          <p:cNvSpPr/>
          <p:nvPr/>
        </p:nvSpPr>
        <p:spPr>
          <a:xfrm>
            <a:off x="7719682" y="937699"/>
            <a:ext cx="2665220" cy="1314422"/>
          </a:xfrm>
          <a:prstGeom prst="cloudCallout">
            <a:avLst>
              <a:gd fmla="val -37606" name="adj1"/>
              <a:gd fmla="val 77960" name="adj2"/>
            </a:avLst>
          </a:prstGeom>
          <a:solidFill>
            <a:srgbClr val="C0E4F5"/>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0" name="Google Shape;170;p3"/>
          <p:cNvSpPr/>
          <p:nvPr/>
        </p:nvSpPr>
        <p:spPr>
          <a:xfrm>
            <a:off x="0" y="2536723"/>
            <a:ext cx="2624452" cy="1681175"/>
          </a:xfrm>
          <a:prstGeom prst="cloudCallout">
            <a:avLst>
              <a:gd fmla="val 58915" name="adj1"/>
              <a:gd fmla="val 37529" name="adj2"/>
            </a:avLst>
          </a:prstGeom>
          <a:solidFill>
            <a:srgbClr val="C0E4F5"/>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1" name="Google Shape;171;p3"/>
          <p:cNvSpPr/>
          <p:nvPr/>
        </p:nvSpPr>
        <p:spPr>
          <a:xfrm>
            <a:off x="2345466" y="1118560"/>
            <a:ext cx="2665220" cy="1314422"/>
          </a:xfrm>
          <a:prstGeom prst="cloudCallout">
            <a:avLst>
              <a:gd fmla="val 27580" name="adj1"/>
              <a:gd fmla="val 71003" name="adj2"/>
            </a:avLst>
          </a:prstGeom>
          <a:solidFill>
            <a:srgbClr val="C0E4F5"/>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2" name="Google Shape;172;p3"/>
          <p:cNvSpPr txBox="1"/>
          <p:nvPr>
            <p:ph type="title"/>
          </p:nvPr>
        </p:nvSpPr>
        <p:spPr>
          <a:xfrm>
            <a:off x="512379" y="113073"/>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s-ES"/>
              <a:t>Procesos del cerebro</a:t>
            </a:r>
            <a:endParaRPr/>
          </a:p>
        </p:txBody>
      </p:sp>
      <p:pic>
        <p:nvPicPr>
          <p:cNvPr descr="Male profile outline" id="173" name="Google Shape;173;p3"/>
          <p:cNvPicPr preferRelativeResize="0"/>
          <p:nvPr/>
        </p:nvPicPr>
        <p:blipFill rotWithShape="1">
          <a:blip r:embed="rId3">
            <a:alphaModFix/>
          </a:blip>
          <a:srcRect b="0" l="0" r="0" t="0"/>
          <a:stretch/>
        </p:blipFill>
        <p:spPr>
          <a:xfrm>
            <a:off x="5138890" y="3881595"/>
            <a:ext cx="1914219" cy="1914219"/>
          </a:xfrm>
          <a:prstGeom prst="rect">
            <a:avLst/>
          </a:prstGeom>
          <a:noFill/>
          <a:ln>
            <a:noFill/>
          </a:ln>
        </p:spPr>
      </p:pic>
      <p:sp>
        <p:nvSpPr>
          <p:cNvPr id="174" name="Google Shape;174;p3"/>
          <p:cNvSpPr txBox="1"/>
          <p:nvPr/>
        </p:nvSpPr>
        <p:spPr>
          <a:xfrm>
            <a:off x="2981163" y="3974931"/>
            <a:ext cx="179930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dk1"/>
                </a:solidFill>
                <a:latin typeface="Arial"/>
                <a:ea typeface="Arial"/>
                <a:cs typeface="Arial"/>
                <a:sym typeface="Arial"/>
              </a:rPr>
              <a:t>Comprensión</a:t>
            </a:r>
            <a:endParaRPr/>
          </a:p>
        </p:txBody>
      </p:sp>
      <p:sp>
        <p:nvSpPr>
          <p:cNvPr id="175" name="Google Shape;175;p3"/>
          <p:cNvSpPr txBox="1"/>
          <p:nvPr/>
        </p:nvSpPr>
        <p:spPr>
          <a:xfrm>
            <a:off x="4033923" y="2937418"/>
            <a:ext cx="122178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dk1"/>
                </a:solidFill>
                <a:latin typeface="Arial"/>
                <a:ea typeface="Arial"/>
                <a:cs typeface="Arial"/>
                <a:sym typeface="Arial"/>
              </a:rPr>
              <a:t>Memoria</a:t>
            </a:r>
            <a:endParaRPr/>
          </a:p>
        </p:txBody>
      </p:sp>
      <p:sp>
        <p:nvSpPr>
          <p:cNvPr id="176" name="Google Shape;176;p3"/>
          <p:cNvSpPr txBox="1"/>
          <p:nvPr/>
        </p:nvSpPr>
        <p:spPr>
          <a:xfrm>
            <a:off x="6886696" y="2745512"/>
            <a:ext cx="177060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dk1"/>
                </a:solidFill>
                <a:latin typeface="Arial"/>
                <a:ea typeface="Arial"/>
                <a:cs typeface="Arial"/>
                <a:sym typeface="Arial"/>
              </a:rPr>
              <a:t>Pensamiento crítico</a:t>
            </a:r>
            <a:endParaRPr/>
          </a:p>
        </p:txBody>
      </p:sp>
      <p:sp>
        <p:nvSpPr>
          <p:cNvPr id="177" name="Google Shape;177;p3"/>
          <p:cNvSpPr txBox="1"/>
          <p:nvPr/>
        </p:nvSpPr>
        <p:spPr>
          <a:xfrm>
            <a:off x="7852723" y="3651765"/>
            <a:ext cx="165926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dk1"/>
                </a:solidFill>
                <a:latin typeface="Arial"/>
                <a:ea typeface="Arial"/>
                <a:cs typeface="Arial"/>
                <a:sym typeface="Arial"/>
              </a:rPr>
              <a:t>Pensamiento creativo</a:t>
            </a:r>
            <a:endParaRPr/>
          </a:p>
        </p:txBody>
      </p:sp>
      <p:sp>
        <p:nvSpPr>
          <p:cNvPr id="178" name="Google Shape;178;p3"/>
          <p:cNvSpPr txBox="1"/>
          <p:nvPr/>
        </p:nvSpPr>
        <p:spPr>
          <a:xfrm>
            <a:off x="2545848" y="1481560"/>
            <a:ext cx="2515637" cy="610295"/>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es-ES" sz="1600">
                <a:solidFill>
                  <a:schemeClr val="dk1"/>
                </a:solidFill>
                <a:latin typeface="Arial"/>
                <a:ea typeface="Arial"/>
                <a:cs typeface="Arial"/>
                <a:sym typeface="Arial"/>
              </a:rPr>
              <a:t>Impresión, preservación, regeneración </a:t>
            </a:r>
            <a:endParaRPr/>
          </a:p>
        </p:txBody>
      </p:sp>
      <p:sp>
        <p:nvSpPr>
          <p:cNvPr id="179" name="Google Shape;179;p3"/>
          <p:cNvSpPr txBox="1"/>
          <p:nvPr/>
        </p:nvSpPr>
        <p:spPr>
          <a:xfrm>
            <a:off x="182879" y="2984246"/>
            <a:ext cx="2017463" cy="610295"/>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es-ES" sz="1600">
                <a:solidFill>
                  <a:schemeClr val="dk1"/>
                </a:solidFill>
                <a:latin typeface="Arial"/>
                <a:ea typeface="Arial"/>
                <a:cs typeface="Arial"/>
                <a:sym typeface="Arial"/>
              </a:rPr>
              <a:t>Descodificar, interpretar, entender</a:t>
            </a:r>
            <a:endParaRPr/>
          </a:p>
        </p:txBody>
      </p:sp>
      <p:sp>
        <p:nvSpPr>
          <p:cNvPr id="180" name="Google Shape;180;p3"/>
          <p:cNvSpPr txBox="1"/>
          <p:nvPr/>
        </p:nvSpPr>
        <p:spPr>
          <a:xfrm>
            <a:off x="7993626" y="1349982"/>
            <a:ext cx="2665220" cy="610295"/>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es-ES" sz="1600">
                <a:solidFill>
                  <a:schemeClr val="dk1"/>
                </a:solidFill>
                <a:latin typeface="Arial"/>
                <a:ea typeface="Arial"/>
                <a:cs typeface="Arial"/>
                <a:sym typeface="Arial"/>
              </a:rPr>
              <a:t>Encontrar una solución razonable</a:t>
            </a:r>
            <a:endParaRPr/>
          </a:p>
        </p:txBody>
      </p:sp>
      <p:sp>
        <p:nvSpPr>
          <p:cNvPr id="181" name="Google Shape;181;p3"/>
          <p:cNvSpPr txBox="1"/>
          <p:nvPr/>
        </p:nvSpPr>
        <p:spPr>
          <a:xfrm>
            <a:off x="9773820" y="2337969"/>
            <a:ext cx="2665220" cy="873765"/>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es-ES" sz="1600">
                <a:solidFill>
                  <a:schemeClr val="dk1"/>
                </a:solidFill>
                <a:latin typeface="Arial"/>
                <a:ea typeface="Arial"/>
                <a:cs typeface="Arial"/>
                <a:sym typeface="Arial"/>
              </a:rPr>
              <a:t>Encontrar muchas soluciones originales e innovadoras. </a:t>
            </a:r>
            <a:endParaRPr/>
          </a:p>
        </p:txBody>
      </p:sp>
      <p:sp>
        <p:nvSpPr>
          <p:cNvPr id="182" name="Google Shape;182;p3"/>
          <p:cNvSpPr txBox="1"/>
          <p:nvPr/>
        </p:nvSpPr>
        <p:spPr>
          <a:xfrm>
            <a:off x="2970932" y="4897356"/>
            <a:ext cx="179930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dk1"/>
                </a:solidFill>
                <a:latin typeface="Arial"/>
                <a:ea typeface="Arial"/>
                <a:cs typeface="Arial"/>
                <a:sym typeface="Arial"/>
              </a:rPr>
              <a:t>Entradas</a:t>
            </a:r>
            <a:endParaRPr/>
          </a:p>
        </p:txBody>
      </p:sp>
      <p:sp>
        <p:nvSpPr>
          <p:cNvPr id="183" name="Google Shape;183;p3"/>
          <p:cNvSpPr txBox="1"/>
          <p:nvPr/>
        </p:nvSpPr>
        <p:spPr>
          <a:xfrm>
            <a:off x="7993626" y="4868898"/>
            <a:ext cx="179930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dk1"/>
                </a:solidFill>
                <a:latin typeface="Arial"/>
                <a:ea typeface="Arial"/>
                <a:cs typeface="Arial"/>
                <a:sym typeface="Arial"/>
              </a:rPr>
              <a:t>Salidas</a:t>
            </a:r>
            <a:endParaRPr/>
          </a:p>
        </p:txBody>
      </p:sp>
      <p:cxnSp>
        <p:nvCxnSpPr>
          <p:cNvPr id="184" name="Google Shape;184;p3"/>
          <p:cNvCxnSpPr/>
          <p:nvPr/>
        </p:nvCxnSpPr>
        <p:spPr>
          <a:xfrm>
            <a:off x="4644813" y="4122642"/>
            <a:ext cx="908249" cy="183997"/>
          </a:xfrm>
          <a:prstGeom prst="straightConnector1">
            <a:avLst/>
          </a:prstGeom>
          <a:noFill/>
          <a:ln cap="flat" cmpd="sng" w="19050">
            <a:solidFill>
              <a:schemeClr val="accent1"/>
            </a:solidFill>
            <a:prstDash val="solid"/>
            <a:miter lim="800000"/>
            <a:headEnd len="sm" w="sm" type="none"/>
            <a:tailEnd len="sm" w="sm" type="none"/>
          </a:ln>
        </p:spPr>
      </p:cxnSp>
      <p:cxnSp>
        <p:nvCxnSpPr>
          <p:cNvPr id="185" name="Google Shape;185;p3"/>
          <p:cNvCxnSpPr/>
          <p:nvPr/>
        </p:nvCxnSpPr>
        <p:spPr>
          <a:xfrm flipH="1" rot="10800000">
            <a:off x="6474974" y="3401705"/>
            <a:ext cx="605154" cy="486442"/>
          </a:xfrm>
          <a:prstGeom prst="straightConnector1">
            <a:avLst/>
          </a:prstGeom>
          <a:noFill/>
          <a:ln cap="flat" cmpd="sng" w="19050">
            <a:solidFill>
              <a:schemeClr val="accent1"/>
            </a:solidFill>
            <a:prstDash val="solid"/>
            <a:miter lim="800000"/>
            <a:headEnd len="sm" w="sm" type="none"/>
            <a:tailEnd len="sm" w="sm" type="none"/>
          </a:ln>
        </p:spPr>
      </p:cxnSp>
      <p:cxnSp>
        <p:nvCxnSpPr>
          <p:cNvPr id="186" name="Google Shape;186;p3"/>
          <p:cNvCxnSpPr/>
          <p:nvPr/>
        </p:nvCxnSpPr>
        <p:spPr>
          <a:xfrm flipH="1" rot="10800000">
            <a:off x="6727715" y="4067871"/>
            <a:ext cx="1104305" cy="150027"/>
          </a:xfrm>
          <a:prstGeom prst="straightConnector1">
            <a:avLst/>
          </a:prstGeom>
          <a:noFill/>
          <a:ln cap="flat" cmpd="sng" w="19050">
            <a:solidFill>
              <a:schemeClr val="accent1"/>
            </a:solidFill>
            <a:prstDash val="solid"/>
            <a:miter lim="800000"/>
            <a:headEnd len="sm" w="sm" type="none"/>
            <a:tailEnd len="sm" w="sm" type="none"/>
          </a:ln>
        </p:spPr>
      </p:cxnSp>
      <p:cxnSp>
        <p:nvCxnSpPr>
          <p:cNvPr id="187" name="Google Shape;187;p3"/>
          <p:cNvCxnSpPr/>
          <p:nvPr/>
        </p:nvCxnSpPr>
        <p:spPr>
          <a:xfrm>
            <a:off x="4738718" y="3227771"/>
            <a:ext cx="1031461" cy="604518"/>
          </a:xfrm>
          <a:prstGeom prst="straightConnector1">
            <a:avLst/>
          </a:prstGeom>
          <a:noFill/>
          <a:ln cap="flat" cmpd="sng" w="19050">
            <a:solidFill>
              <a:schemeClr val="accent1"/>
            </a:solidFill>
            <a:prstDash val="solid"/>
            <a:miter lim="800000"/>
            <a:headEnd len="sm" w="sm" type="none"/>
            <a:tailEnd len="sm" w="sm" type="none"/>
          </a:ln>
        </p:spPr>
      </p:cxnSp>
      <p:cxnSp>
        <p:nvCxnSpPr>
          <p:cNvPr id="188" name="Google Shape;188;p3"/>
          <p:cNvCxnSpPr/>
          <p:nvPr/>
        </p:nvCxnSpPr>
        <p:spPr>
          <a:xfrm>
            <a:off x="4230356" y="5082022"/>
            <a:ext cx="908534" cy="0"/>
          </a:xfrm>
          <a:prstGeom prst="straightConnector1">
            <a:avLst/>
          </a:prstGeom>
          <a:noFill/>
          <a:ln cap="flat" cmpd="sng" w="19050">
            <a:solidFill>
              <a:schemeClr val="accent1"/>
            </a:solidFill>
            <a:prstDash val="solid"/>
            <a:miter lim="800000"/>
            <a:headEnd len="sm" w="sm" type="none"/>
            <a:tailEnd len="med" w="med" type="triangle"/>
          </a:ln>
        </p:spPr>
      </p:cxnSp>
      <p:cxnSp>
        <p:nvCxnSpPr>
          <p:cNvPr id="189" name="Google Shape;189;p3"/>
          <p:cNvCxnSpPr/>
          <p:nvPr/>
        </p:nvCxnSpPr>
        <p:spPr>
          <a:xfrm>
            <a:off x="6930725" y="5053564"/>
            <a:ext cx="908534" cy="0"/>
          </a:xfrm>
          <a:prstGeom prst="straightConnector1">
            <a:avLst/>
          </a:prstGeom>
          <a:noFill/>
          <a:ln cap="flat" cmpd="sng" w="19050">
            <a:solidFill>
              <a:schemeClr val="accent1"/>
            </a:solidFill>
            <a:prstDash val="solid"/>
            <a:miter lim="800000"/>
            <a:headEnd len="sm" w="sm" type="none"/>
            <a:tailEnd len="med" w="med" type="triangl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4" name="Shape 194"/>
        <p:cNvGrpSpPr/>
        <p:nvPr/>
      </p:nvGrpSpPr>
      <p:grpSpPr>
        <a:xfrm>
          <a:off x="0" y="0"/>
          <a:ext cx="0" cy="0"/>
          <a:chOff x="0" y="0"/>
          <a:chExt cx="0" cy="0"/>
        </a:xfrm>
      </p:grpSpPr>
      <p:sp>
        <p:nvSpPr>
          <p:cNvPr id="195" name="Google Shape;195;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6" name="Google Shape;196;p4"/>
          <p:cNvSpPr/>
          <p:nvPr/>
        </p:nvSpPr>
        <p:spPr>
          <a:xfrm>
            <a:off x="-3" y="0"/>
            <a:ext cx="5135971" cy="6871648"/>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Child sitting on the maze" id="197" name="Google Shape;197;p4"/>
          <p:cNvPicPr preferRelativeResize="0"/>
          <p:nvPr/>
        </p:nvPicPr>
        <p:blipFill rotWithShape="1">
          <a:blip r:embed="rId3">
            <a:alphaModFix/>
          </a:blip>
          <a:srcRect b="0" l="9375" r="9375" t="0"/>
          <a:stretch/>
        </p:blipFill>
        <p:spPr>
          <a:xfrm>
            <a:off x="2915455" y="10"/>
            <a:ext cx="9276545" cy="6857990"/>
          </a:xfrm>
          <a:custGeom>
            <a:rect b="b" l="l" r="r" t="t"/>
            <a:pathLst>
              <a:path extrusionOk="0" h="6871647" w="9276545">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a:noFill/>
          <a:ln>
            <a:noFill/>
          </a:ln>
        </p:spPr>
      </p:pic>
      <p:sp>
        <p:nvSpPr>
          <p:cNvPr id="198" name="Google Shape;198;p4"/>
          <p:cNvSpPr txBox="1"/>
          <p:nvPr>
            <p:ph type="title"/>
          </p:nvPr>
        </p:nvSpPr>
        <p:spPr>
          <a:xfrm>
            <a:off x="240632" y="2422359"/>
            <a:ext cx="3583224" cy="307027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262626"/>
              </a:buClr>
              <a:buSzPts val="3600"/>
              <a:buFont typeface="Play"/>
              <a:buNone/>
            </a:pPr>
            <a:r>
              <a:rPr lang="es-ES" sz="3600">
                <a:solidFill>
                  <a:srgbClr val="262626"/>
                </a:solidFill>
              </a:rPr>
              <a:t>Pensamiento crítico</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ECBF4"/>
        </a:solidFill>
      </p:bgPr>
    </p:bg>
    <p:spTree>
      <p:nvGrpSpPr>
        <p:cNvPr id="203" name="Shape 203"/>
        <p:cNvGrpSpPr/>
        <p:nvPr/>
      </p:nvGrpSpPr>
      <p:grpSpPr>
        <a:xfrm>
          <a:off x="0" y="0"/>
          <a:ext cx="0" cy="0"/>
          <a:chOff x="0" y="0"/>
          <a:chExt cx="0" cy="0"/>
        </a:xfrm>
      </p:grpSpPr>
      <p:sp>
        <p:nvSpPr>
          <p:cNvPr id="204" name="Google Shape;204;p5"/>
          <p:cNvSpPr/>
          <p:nvPr/>
        </p:nvSpPr>
        <p:spPr>
          <a:xfrm>
            <a:off x="1524" y="0"/>
            <a:ext cx="12188952" cy="6858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5" name="Google Shape;205;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10000"/>
          </a:bodyPr>
          <a:lstStyle/>
          <a:p>
            <a:pPr indent="0" lvl="0" marL="0" rtl="0" algn="ctr">
              <a:lnSpc>
                <a:spcPct val="90000"/>
              </a:lnSpc>
              <a:spcBef>
                <a:spcPts val="0"/>
              </a:spcBef>
              <a:spcAft>
                <a:spcPts val="0"/>
              </a:spcAft>
              <a:buClr>
                <a:schemeClr val="dk1"/>
              </a:buClr>
              <a:buSzPct val="100000"/>
              <a:buNone/>
            </a:pPr>
            <a:r>
              <a:rPr lang="es-ES" sz="5400"/>
              <a:t>Si lo tienes, no lo compartes</a:t>
            </a:r>
            <a:endParaRPr/>
          </a:p>
          <a:p>
            <a:pPr indent="0" lvl="0" marL="0" rtl="0" algn="ctr">
              <a:lnSpc>
                <a:spcPct val="90000"/>
              </a:lnSpc>
              <a:spcBef>
                <a:spcPts val="1000"/>
              </a:spcBef>
              <a:spcAft>
                <a:spcPts val="0"/>
              </a:spcAft>
              <a:buClr>
                <a:schemeClr val="dk1"/>
              </a:buClr>
              <a:buSzPct val="100000"/>
              <a:buNone/>
            </a:pPr>
            <a:r>
              <a:rPr lang="es-ES" sz="5400"/>
              <a:t>Si lo compartes, no lo tienes</a:t>
            </a:r>
            <a:endParaRPr/>
          </a:p>
          <a:p>
            <a:pPr indent="0" lvl="0" marL="0" rtl="0" algn="ctr">
              <a:lnSpc>
                <a:spcPct val="90000"/>
              </a:lnSpc>
              <a:spcBef>
                <a:spcPts val="1000"/>
              </a:spcBef>
              <a:spcAft>
                <a:spcPts val="0"/>
              </a:spcAft>
              <a:buClr>
                <a:schemeClr val="dk1"/>
              </a:buClr>
              <a:buSzPct val="100000"/>
              <a:buNone/>
            </a:pPr>
            <a:r>
              <a:t/>
            </a:r>
            <a:endParaRPr sz="5400"/>
          </a:p>
          <a:p>
            <a:pPr indent="0" lvl="0" marL="0" rtl="0" algn="ctr">
              <a:lnSpc>
                <a:spcPct val="90000"/>
              </a:lnSpc>
              <a:spcBef>
                <a:spcPts val="1000"/>
              </a:spcBef>
              <a:spcAft>
                <a:spcPts val="0"/>
              </a:spcAft>
              <a:buClr>
                <a:schemeClr val="dk1"/>
              </a:buClr>
              <a:buSzPct val="100000"/>
              <a:buNone/>
            </a:pPr>
            <a:r>
              <a:rPr b="1" lang="es-ES" sz="5400"/>
              <a:t>¿Qué es?</a:t>
            </a:r>
            <a:endParaRPr/>
          </a:p>
        </p:txBody>
      </p:sp>
      <p:sp>
        <p:nvSpPr>
          <p:cNvPr id="206" name="Google Shape;206;p5"/>
          <p:cNvSpPr/>
          <p:nvPr/>
        </p:nvSpPr>
        <p:spPr>
          <a:xfrm rot="630314">
            <a:off x="9486947" y="4695662"/>
            <a:ext cx="84627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lang="es-ES" sz="5400" cap="none">
                <a:solidFill>
                  <a:srgbClr val="53575C"/>
                </a:solidFill>
                <a:latin typeface="Arial"/>
                <a:ea typeface="Arial"/>
                <a:cs typeface="Arial"/>
                <a:sym typeface="Arial"/>
              </a:rPr>
              <a: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000"/>
        </a:solidFill>
      </p:bgPr>
    </p:bg>
    <p:spTree>
      <p:nvGrpSpPr>
        <p:cNvPr id="211" name="Shape 211"/>
        <p:cNvGrpSpPr/>
        <p:nvPr/>
      </p:nvGrpSpPr>
      <p:grpSpPr>
        <a:xfrm>
          <a:off x="0" y="0"/>
          <a:ext cx="0" cy="0"/>
          <a:chOff x="0" y="0"/>
          <a:chExt cx="0" cy="0"/>
        </a:xfrm>
      </p:grpSpPr>
      <p:sp>
        <p:nvSpPr>
          <p:cNvPr id="212" name="Google Shape;212;p6"/>
          <p:cNvSpPr/>
          <p:nvPr/>
        </p:nvSpPr>
        <p:spPr>
          <a:xfrm>
            <a:off x="1524" y="0"/>
            <a:ext cx="12188952" cy="6858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3" name="Google Shape;213;p6"/>
          <p:cNvSpPr txBox="1"/>
          <p:nvPr>
            <p:ph idx="1" type="body"/>
          </p:nvPr>
        </p:nvSpPr>
        <p:spPr>
          <a:xfrm>
            <a:off x="838200" y="1825625"/>
            <a:ext cx="10515600" cy="4351338"/>
          </a:xfrm>
          <a:prstGeom prst="rect">
            <a:avLst/>
          </a:prstGeom>
          <a:solidFill>
            <a:srgbClr val="FFC000"/>
          </a:solid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5400"/>
              <a:buNone/>
            </a:pPr>
            <a:r>
              <a:rPr lang="es-ES" sz="5400"/>
              <a:t>Si hay tres manzanas, y coges dos,</a:t>
            </a:r>
            <a:endParaRPr/>
          </a:p>
          <a:p>
            <a:pPr indent="0" lvl="0" marL="0" rtl="0" algn="ctr">
              <a:lnSpc>
                <a:spcPct val="90000"/>
              </a:lnSpc>
              <a:spcBef>
                <a:spcPts val="1000"/>
              </a:spcBef>
              <a:spcAft>
                <a:spcPts val="0"/>
              </a:spcAft>
              <a:buClr>
                <a:schemeClr val="dk1"/>
              </a:buClr>
              <a:buSzPts val="5400"/>
              <a:buNone/>
            </a:pPr>
            <a:r>
              <a:t/>
            </a:r>
            <a:endParaRPr sz="5400"/>
          </a:p>
          <a:p>
            <a:pPr indent="0" lvl="0" marL="0" rtl="0" algn="ctr">
              <a:lnSpc>
                <a:spcPct val="90000"/>
              </a:lnSpc>
              <a:spcBef>
                <a:spcPts val="1000"/>
              </a:spcBef>
              <a:spcAft>
                <a:spcPts val="0"/>
              </a:spcAft>
              <a:buClr>
                <a:schemeClr val="dk1"/>
              </a:buClr>
              <a:buSzPts val="5400"/>
              <a:buNone/>
            </a:pPr>
            <a:r>
              <a:rPr b="1" lang="es-ES" sz="5400"/>
              <a:t>¿Cuántas tienes?</a:t>
            </a:r>
            <a:endParaRPr/>
          </a:p>
        </p:txBody>
      </p:sp>
      <p:sp>
        <p:nvSpPr>
          <p:cNvPr id="214" name="Google Shape;214;p6"/>
          <p:cNvSpPr/>
          <p:nvPr/>
        </p:nvSpPr>
        <p:spPr>
          <a:xfrm rot="630314">
            <a:off x="10614808" y="4816731"/>
            <a:ext cx="1090941"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lang="es-ES" sz="5400" cap="none">
                <a:solidFill>
                  <a:srgbClr val="53575C"/>
                </a:solidFill>
                <a:latin typeface="Arial"/>
                <a:ea typeface="Arial"/>
                <a:cs typeface="Arial"/>
                <a:sym typeface="Arial"/>
              </a:rPr>
              <a: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CC"/>
        </a:solidFill>
      </p:bgPr>
    </p:bg>
    <p:spTree>
      <p:nvGrpSpPr>
        <p:cNvPr id="219" name="Shape 219"/>
        <p:cNvGrpSpPr/>
        <p:nvPr/>
      </p:nvGrpSpPr>
      <p:grpSpPr>
        <a:xfrm>
          <a:off x="0" y="0"/>
          <a:ext cx="0" cy="0"/>
          <a:chOff x="0" y="0"/>
          <a:chExt cx="0" cy="0"/>
        </a:xfrm>
      </p:grpSpPr>
      <p:sp>
        <p:nvSpPr>
          <p:cNvPr id="220" name="Google Shape;220;p7"/>
          <p:cNvSpPr/>
          <p:nvPr/>
        </p:nvSpPr>
        <p:spPr>
          <a:xfrm>
            <a:off x="1524" y="0"/>
            <a:ext cx="12188952" cy="6858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1" name="Google Shape;221;p7"/>
          <p:cNvSpPr txBox="1"/>
          <p:nvPr>
            <p:ph idx="1" type="body"/>
          </p:nvPr>
        </p:nvSpPr>
        <p:spPr>
          <a:xfrm>
            <a:off x="838200" y="1506694"/>
            <a:ext cx="10515600" cy="435133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5400"/>
              <a:buNone/>
            </a:pPr>
            <a:r>
              <a:rPr lang="es-ES" sz="5400"/>
              <a:t>Dos personas están jugando al ajedrez y los dos ganan.</a:t>
            </a:r>
            <a:endParaRPr/>
          </a:p>
          <a:p>
            <a:pPr indent="0" lvl="0" marL="0" rtl="0" algn="ctr">
              <a:lnSpc>
                <a:spcPct val="90000"/>
              </a:lnSpc>
              <a:spcBef>
                <a:spcPts val="1000"/>
              </a:spcBef>
              <a:spcAft>
                <a:spcPts val="0"/>
              </a:spcAft>
              <a:buClr>
                <a:schemeClr val="dk1"/>
              </a:buClr>
              <a:buSzPts val="5400"/>
              <a:buNone/>
            </a:pPr>
            <a:r>
              <a:t/>
            </a:r>
            <a:endParaRPr sz="5400"/>
          </a:p>
          <a:p>
            <a:pPr indent="0" lvl="0" marL="0" rtl="0" algn="ctr">
              <a:lnSpc>
                <a:spcPct val="90000"/>
              </a:lnSpc>
              <a:spcBef>
                <a:spcPts val="1000"/>
              </a:spcBef>
              <a:spcAft>
                <a:spcPts val="0"/>
              </a:spcAft>
              <a:buClr>
                <a:schemeClr val="dk1"/>
              </a:buClr>
              <a:buSzPts val="5400"/>
              <a:buNone/>
            </a:pPr>
            <a:r>
              <a:rPr b="1" lang="es-ES" sz="5400"/>
              <a:t>¿Cómo ha pasado esto? </a:t>
            </a:r>
            <a:endParaRPr/>
          </a:p>
        </p:txBody>
      </p:sp>
      <p:sp>
        <p:nvSpPr>
          <p:cNvPr id="222" name="Google Shape;222;p7"/>
          <p:cNvSpPr/>
          <p:nvPr/>
        </p:nvSpPr>
        <p:spPr>
          <a:xfrm rot="630314">
            <a:off x="10714255" y="4336262"/>
            <a:ext cx="1090941"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lang="es-ES" sz="5400" cap="none">
                <a:solidFill>
                  <a:srgbClr val="53575C"/>
                </a:solidFill>
                <a:latin typeface="Arial"/>
                <a:ea typeface="Arial"/>
                <a:cs typeface="Arial"/>
                <a:sym typeface="Arial"/>
              </a:rPr>
              <a:t>?</a:t>
            </a:r>
            <a:endParaRPr/>
          </a:p>
        </p:txBody>
      </p:sp>
      <p:sp>
        <p:nvSpPr>
          <p:cNvPr id="223" name="Google Shape;223;p7"/>
          <p:cNvSpPr/>
          <p:nvPr/>
        </p:nvSpPr>
        <p:spPr>
          <a:xfrm rot="630314">
            <a:off x="10971229" y="4742989"/>
            <a:ext cx="1090941"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lang="es-ES" sz="5400" cap="none">
                <a:solidFill>
                  <a:srgbClr val="53575C"/>
                </a:solidFill>
                <a:latin typeface="Arial"/>
                <a:ea typeface="Arial"/>
                <a:cs typeface="Arial"/>
                <a:sym typeface="Arial"/>
              </a:rPr>
              <a: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8" name="Shape 228"/>
        <p:cNvGrpSpPr/>
        <p:nvPr/>
      </p:nvGrpSpPr>
      <p:grpSpPr>
        <a:xfrm>
          <a:off x="0" y="0"/>
          <a:ext cx="0" cy="0"/>
          <a:chOff x="0" y="0"/>
          <a:chExt cx="0" cy="0"/>
        </a:xfrm>
      </p:grpSpPr>
      <p:sp>
        <p:nvSpPr>
          <p:cNvPr id="229" name="Google Shape;229;p8"/>
          <p:cNvSpPr/>
          <p:nvPr/>
        </p:nvSpPr>
        <p:spPr>
          <a:xfrm>
            <a:off x="-1" y="0"/>
            <a:ext cx="12191999"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0" name="Google Shape;230;p8"/>
          <p:cNvSpPr/>
          <p:nvPr/>
        </p:nvSpPr>
        <p:spPr>
          <a:xfrm>
            <a:off x="1" y="0"/>
            <a:ext cx="8522446" cy="2285999"/>
          </a:xfrm>
          <a:prstGeom prst="rect">
            <a:avLst/>
          </a:prstGeom>
          <a:solidFill>
            <a:schemeClr val="lt1"/>
          </a:solidFill>
          <a:ln>
            <a:noFill/>
          </a:ln>
          <a:effectLst>
            <a:outerShdw blurRad="596900" sx="90000" rotWithShape="0" algn="t" dir="7140000" dist="304800" sy="90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1" name="Google Shape;231;p8"/>
          <p:cNvSpPr txBox="1"/>
          <p:nvPr>
            <p:ph type="title"/>
          </p:nvPr>
        </p:nvSpPr>
        <p:spPr>
          <a:xfrm>
            <a:off x="761803" y="350196"/>
            <a:ext cx="4646904" cy="162452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s-ES" sz="4000"/>
              <a:t>¿Qué es el pensamiento crítico? </a:t>
            </a:r>
            <a:endParaRPr/>
          </a:p>
        </p:txBody>
      </p:sp>
      <p:sp>
        <p:nvSpPr>
          <p:cNvPr id="232" name="Google Shape;232;p8"/>
          <p:cNvSpPr txBox="1"/>
          <p:nvPr>
            <p:ph idx="1" type="body"/>
          </p:nvPr>
        </p:nvSpPr>
        <p:spPr>
          <a:xfrm>
            <a:off x="761802" y="2743200"/>
            <a:ext cx="4646905" cy="361314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b="0" i="0" lang="es-ES" sz="2000">
                <a:highlight>
                  <a:srgbClr val="FFFFFF"/>
                </a:highlight>
                <a:latin typeface="Arial"/>
                <a:ea typeface="Arial"/>
                <a:cs typeface="Arial"/>
                <a:sym typeface="Arial"/>
              </a:rPr>
              <a:t>El pensamiento crítico es la habilidad de interpretar, evaluar</a:t>
            </a:r>
            <a:r>
              <a:rPr lang="es-ES" sz="2000">
                <a:highlight>
                  <a:srgbClr val="FFFFFF"/>
                </a:highlight>
                <a:latin typeface="Arial"/>
                <a:ea typeface="Arial"/>
                <a:cs typeface="Arial"/>
                <a:sym typeface="Arial"/>
              </a:rPr>
              <a:t>, y analizar la información disponible para crear un juicio, encontrar una solución o decidir si algo está bien o mal. </a:t>
            </a:r>
            <a:endParaRPr b="0" i="0" sz="2000">
              <a:highlight>
                <a:srgbClr val="FFFFFF"/>
              </a:highlight>
              <a:latin typeface="Arial"/>
              <a:ea typeface="Arial"/>
              <a:cs typeface="Arial"/>
              <a:sym typeface="Arial"/>
            </a:endParaRPr>
          </a:p>
        </p:txBody>
      </p:sp>
      <p:pic>
        <p:nvPicPr>
          <p:cNvPr descr="Geometric shapes on a wooden background" id="233" name="Google Shape;233;p8"/>
          <p:cNvPicPr preferRelativeResize="0"/>
          <p:nvPr/>
        </p:nvPicPr>
        <p:blipFill rotWithShape="1">
          <a:blip r:embed="rId3">
            <a:alphaModFix/>
          </a:blip>
          <a:srcRect b="-2" l="13676" r="26921" t="0"/>
          <a:stretch/>
        </p:blipFill>
        <p:spPr>
          <a:xfrm>
            <a:off x="6096000" y="1"/>
            <a:ext cx="6102825"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8" name="Shape 238"/>
        <p:cNvGrpSpPr/>
        <p:nvPr/>
      </p:nvGrpSpPr>
      <p:grpSpPr>
        <a:xfrm>
          <a:off x="0" y="0"/>
          <a:ext cx="0" cy="0"/>
          <a:chOff x="0" y="0"/>
          <a:chExt cx="0" cy="0"/>
        </a:xfrm>
      </p:grpSpPr>
      <p:sp>
        <p:nvSpPr>
          <p:cNvPr id="239" name="Google Shape;239;p9"/>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0" name="Google Shape;240;p9"/>
          <p:cNvSpPr txBox="1"/>
          <p:nvPr>
            <p:ph type="title"/>
          </p:nvPr>
        </p:nvSpPr>
        <p:spPr>
          <a:xfrm>
            <a:off x="836679" y="723898"/>
            <a:ext cx="6002110" cy="149542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s-ES" sz="4000"/>
              <a:t>¿Cómo mejorar tu pensamiento crítico? </a:t>
            </a:r>
            <a:endParaRPr/>
          </a:p>
        </p:txBody>
      </p:sp>
      <p:sp>
        <p:nvSpPr>
          <p:cNvPr id="241" name="Google Shape;241;p9"/>
          <p:cNvSpPr txBox="1"/>
          <p:nvPr>
            <p:ph idx="1" type="body"/>
          </p:nvPr>
        </p:nvSpPr>
        <p:spPr>
          <a:xfrm>
            <a:off x="836680" y="2405067"/>
            <a:ext cx="6002110" cy="3729034"/>
          </a:xfrm>
          <a:prstGeom prst="rect">
            <a:avLst/>
          </a:prstGeom>
          <a:noFill/>
          <a:ln>
            <a:noFill/>
          </a:ln>
        </p:spPr>
        <p:txBody>
          <a:bodyPr anchorCtr="0" anchor="t" bIns="45700" lIns="91425" spcFirstLastPara="1" rIns="91425" wrap="square" tIns="45700">
            <a:normAutofit fontScale="85000" lnSpcReduction="20000"/>
          </a:bodyPr>
          <a:lstStyle/>
          <a:p>
            <a:pPr indent="-228600" lvl="1" marL="685800" rtl="0" algn="l">
              <a:lnSpc>
                <a:spcPct val="90000"/>
              </a:lnSpc>
              <a:spcBef>
                <a:spcPts val="0"/>
              </a:spcBef>
              <a:spcAft>
                <a:spcPts val="0"/>
              </a:spcAft>
              <a:buClr>
                <a:schemeClr val="dk1"/>
              </a:buClr>
              <a:buSzPct val="100000"/>
              <a:buChar char="•"/>
            </a:pPr>
            <a:r>
              <a:rPr b="1" lang="es-ES" sz="2000">
                <a:latin typeface="Arial"/>
                <a:ea typeface="Arial"/>
                <a:cs typeface="Arial"/>
                <a:sym typeface="Arial"/>
              </a:rPr>
              <a:t>Haz preguntas efectivas </a:t>
            </a:r>
            <a:r>
              <a:rPr lang="es-ES" sz="2000">
                <a:latin typeface="Arial"/>
                <a:ea typeface="Arial"/>
                <a:cs typeface="Arial"/>
                <a:sym typeface="Arial"/>
              </a:rPr>
              <a:t>que promuevan un mayor entendimiento (ej., quién, qué, dónde, porqué, cómo) </a:t>
            </a:r>
            <a:endParaRPr/>
          </a:p>
          <a:p>
            <a:pPr indent="-228600" lvl="1" marL="685800" rtl="0" algn="l">
              <a:lnSpc>
                <a:spcPct val="90000"/>
              </a:lnSpc>
              <a:spcBef>
                <a:spcPts val="500"/>
              </a:spcBef>
              <a:spcAft>
                <a:spcPts val="0"/>
              </a:spcAft>
              <a:buClr>
                <a:schemeClr val="dk1"/>
              </a:buClr>
              <a:buSzPct val="100000"/>
              <a:buChar char="•"/>
            </a:pPr>
            <a:r>
              <a:rPr b="1" lang="es-ES" sz="2000">
                <a:latin typeface="Times New Roman"/>
                <a:ea typeface="Times New Roman"/>
                <a:cs typeface="Times New Roman"/>
                <a:sym typeface="Times New Roman"/>
              </a:rPr>
              <a:t>Busca feedback. </a:t>
            </a:r>
            <a:r>
              <a:rPr lang="es-ES" sz="2000">
                <a:latin typeface="Times New Roman"/>
                <a:ea typeface="Times New Roman"/>
                <a:cs typeface="Times New Roman"/>
                <a:sym typeface="Times New Roman"/>
              </a:rPr>
              <a:t>Recibir feedback te puede ayudar a identificar las áreas de mejora, aprender de tus errores, y ganar nuevas perspectivas. </a:t>
            </a:r>
            <a:endParaRPr/>
          </a:p>
          <a:p>
            <a:pPr indent="-228600" lvl="1" marL="685800" rtl="0" algn="l">
              <a:lnSpc>
                <a:spcPct val="90000"/>
              </a:lnSpc>
              <a:spcBef>
                <a:spcPts val="500"/>
              </a:spcBef>
              <a:spcAft>
                <a:spcPts val="0"/>
              </a:spcAft>
              <a:buClr>
                <a:schemeClr val="dk1"/>
              </a:buClr>
              <a:buSzPct val="100000"/>
              <a:buChar char="•"/>
            </a:pPr>
            <a:r>
              <a:rPr b="1" i="0" lang="es-ES" sz="2000">
                <a:latin typeface="Arial"/>
                <a:ea typeface="Arial"/>
                <a:cs typeface="Arial"/>
                <a:sym typeface="Arial"/>
              </a:rPr>
              <a:t>Se consciente de tus prejuicios. </a:t>
            </a:r>
            <a:r>
              <a:rPr i="0" lang="es-ES" sz="2000">
                <a:latin typeface="Arial"/>
                <a:ea typeface="Arial"/>
                <a:cs typeface="Arial"/>
                <a:sym typeface="Arial"/>
              </a:rPr>
              <a:t>Piensa y reconoce tus opiniones personales, prejuicios y suposiciones. Tu tendencia a favorecer unas cosas sobre otras puede impedirte tomar decisiones justas, precisas y objetivas</a:t>
            </a:r>
            <a:r>
              <a:rPr b="1" i="0" lang="es-ES" sz="2000">
                <a:latin typeface="Arial"/>
                <a:ea typeface="Arial"/>
                <a:cs typeface="Arial"/>
                <a:sym typeface="Arial"/>
              </a:rPr>
              <a:t>.</a:t>
            </a:r>
            <a:endParaRPr/>
          </a:p>
          <a:p>
            <a:pPr indent="-228600" lvl="1" marL="685800" rtl="0" algn="l">
              <a:lnSpc>
                <a:spcPct val="90000"/>
              </a:lnSpc>
              <a:spcBef>
                <a:spcPts val="500"/>
              </a:spcBef>
              <a:spcAft>
                <a:spcPts val="0"/>
              </a:spcAft>
              <a:buClr>
                <a:schemeClr val="dk1"/>
              </a:buClr>
              <a:buSzPct val="100000"/>
              <a:buChar char="•"/>
            </a:pPr>
            <a:r>
              <a:rPr b="1" i="0" lang="es-ES" sz="2000">
                <a:latin typeface="Arial"/>
                <a:ea typeface="Arial"/>
                <a:cs typeface="Arial"/>
                <a:sym typeface="Arial"/>
              </a:rPr>
              <a:t>Analiza la información existente.</a:t>
            </a:r>
            <a:r>
              <a:rPr i="0" lang="es-ES" sz="2000">
                <a:latin typeface="Arial"/>
                <a:ea typeface="Arial"/>
                <a:cs typeface="Arial"/>
                <a:sym typeface="Arial"/>
              </a:rPr>
              <a:t> Evalúa toda la información y las pruebas que tienes, para asegurarte de que es precisa y relevante</a:t>
            </a:r>
            <a:r>
              <a:rPr b="0" i="0" lang="es-ES" sz="2000">
                <a:latin typeface="Arial"/>
                <a:ea typeface="Arial"/>
                <a:cs typeface="Arial"/>
                <a:sym typeface="Arial"/>
              </a:rPr>
              <a:t>.</a:t>
            </a:r>
            <a:endParaRPr/>
          </a:p>
          <a:p>
            <a:pPr indent="-228600" lvl="1" marL="685800" rtl="0" algn="l">
              <a:lnSpc>
                <a:spcPct val="90000"/>
              </a:lnSpc>
              <a:spcBef>
                <a:spcPts val="500"/>
              </a:spcBef>
              <a:spcAft>
                <a:spcPts val="0"/>
              </a:spcAft>
              <a:buClr>
                <a:schemeClr val="dk1"/>
              </a:buClr>
              <a:buSzPct val="100000"/>
              <a:buChar char="•"/>
            </a:pPr>
            <a:r>
              <a:rPr b="1" lang="es-ES" sz="2000">
                <a:latin typeface="Arial"/>
                <a:ea typeface="Arial"/>
                <a:cs typeface="Arial"/>
                <a:sym typeface="Arial"/>
              </a:rPr>
              <a:t>Aprende nuevas competencias</a:t>
            </a:r>
            <a:r>
              <a:rPr lang="es-ES" sz="2000">
                <a:latin typeface="Arial"/>
                <a:ea typeface="Arial"/>
                <a:cs typeface="Arial"/>
                <a:sym typeface="Arial"/>
              </a:rPr>
              <a:t>. A través del aprendizaje de nuevas competencias, puedes ampliar tus horizontes, desafiar tu mente, expandir tus conocimientos y adquirir nuevas habilidades.</a:t>
            </a:r>
            <a:endParaRPr sz="2000"/>
          </a:p>
        </p:txBody>
      </p:sp>
      <p:pic>
        <p:nvPicPr>
          <p:cNvPr descr="Person with idea concept" id="242" name="Google Shape;242;p9"/>
          <p:cNvPicPr preferRelativeResize="0"/>
          <p:nvPr/>
        </p:nvPicPr>
        <p:blipFill rotWithShape="1">
          <a:blip r:embed="rId3">
            <a:alphaModFix/>
          </a:blip>
          <a:srcRect b="-1" l="31817" r="19588" t="0"/>
          <a:stretch/>
        </p:blipFill>
        <p:spPr>
          <a:xfrm>
            <a:off x="7199440" y="10"/>
            <a:ext cx="4992560" cy="685799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s-ES"/>
              <a:t>El juego de la supervivencia</a:t>
            </a:r>
            <a:endParaRPr/>
          </a:p>
        </p:txBody>
      </p:sp>
      <p:sp>
        <p:nvSpPr>
          <p:cNvPr id="249" name="Google Shape;249;p10"/>
          <p:cNvSpPr txBox="1"/>
          <p:nvPr/>
        </p:nvSpPr>
        <p:spPr>
          <a:xfrm>
            <a:off x="963827" y="1690688"/>
            <a:ext cx="5132173"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dk1"/>
                </a:solidFill>
                <a:latin typeface="Arial"/>
                <a:ea typeface="Arial"/>
                <a:cs typeface="Arial"/>
                <a:sym typeface="Arial"/>
              </a:rPr>
              <a:t>Estás en una isla desierta. Se te ha parado el reloj y has perdido el barco de vuelta a la civilización. El próximo barco llegará dentro de una semana. A continuación encontrarás una lista de 20 objetos que podrían ayudarte durante tu estancia. Ordénalos del más importante (1) al menos importante (20)</a:t>
            </a:r>
            <a:endParaRPr/>
          </a:p>
        </p:txBody>
      </p:sp>
      <p:sp>
        <p:nvSpPr>
          <p:cNvPr id="250" name="Google Shape;250;p10"/>
          <p:cNvSpPr txBox="1"/>
          <p:nvPr/>
        </p:nvSpPr>
        <p:spPr>
          <a:xfrm>
            <a:off x="6457602" y="1308126"/>
            <a:ext cx="5467880" cy="538609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600">
                <a:solidFill>
                  <a:schemeClr val="dk1"/>
                </a:solidFill>
                <a:latin typeface="Arial"/>
                <a:ea typeface="Arial"/>
                <a:cs typeface="Arial"/>
                <a:sym typeface="Arial"/>
              </a:rPr>
              <a:t>.......... Una bolsa de frutos secos</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6 botellas de agua potable</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Una navaja</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Cerillas</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Una manta</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Un bañador</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Un abrelatas</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10 latas de verduras</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10 racimos de plátanos</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Chicles</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Jabón</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Kétchup y mostaza</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Una muda de ropa</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Una brújula</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Un impermeable</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Un dispositivo que convierte el agua salada en agua potable</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Una radio</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Una cámara fotográfica</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Una linterna</a:t>
            </a:r>
            <a:endParaRPr/>
          </a:p>
          <a:p>
            <a:pPr indent="0" lvl="0" marL="0" marR="0" rtl="0" algn="l">
              <a:spcBef>
                <a:spcPts val="0"/>
              </a:spcBef>
              <a:spcAft>
                <a:spcPts val="0"/>
              </a:spcAft>
              <a:buNone/>
            </a:pPr>
            <a:r>
              <a:rPr lang="es-ES" sz="1600">
                <a:solidFill>
                  <a:schemeClr val="dk1"/>
                </a:solidFill>
                <a:latin typeface="Arial"/>
                <a:ea typeface="Arial"/>
                <a:cs typeface="Arial"/>
                <a:sym typeface="Arial"/>
              </a:rPr>
              <a:t>.......... Un saco de patatas</a:t>
            </a:r>
            <a:endParaRPr/>
          </a:p>
        </p:txBody>
      </p:sp>
      <p:pic>
        <p:nvPicPr>
          <p:cNvPr descr="Tropical scene outline" id="251" name="Google Shape;251;p10"/>
          <p:cNvPicPr preferRelativeResize="0"/>
          <p:nvPr/>
        </p:nvPicPr>
        <p:blipFill rotWithShape="1">
          <a:blip r:embed="rId3">
            <a:alphaModFix/>
          </a:blip>
          <a:srcRect b="0" l="0" r="0" t="0"/>
          <a:stretch/>
        </p:blipFill>
        <p:spPr>
          <a:xfrm>
            <a:off x="2026509" y="4783524"/>
            <a:ext cx="1709351" cy="17093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6" name="Shape 256"/>
        <p:cNvGrpSpPr/>
        <p:nvPr/>
      </p:nvGrpSpPr>
      <p:grpSpPr>
        <a:xfrm>
          <a:off x="0" y="0"/>
          <a:ext cx="0" cy="0"/>
          <a:chOff x="0" y="0"/>
          <a:chExt cx="0" cy="0"/>
        </a:xfrm>
      </p:grpSpPr>
      <p:sp>
        <p:nvSpPr>
          <p:cNvPr id="257" name="Google Shape;257;p1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Crumpled paper light bulb" id="258" name="Google Shape;258;p11"/>
          <p:cNvPicPr preferRelativeResize="0"/>
          <p:nvPr/>
        </p:nvPicPr>
        <p:blipFill rotWithShape="1">
          <a:blip r:embed="rId3">
            <a:alphaModFix/>
          </a:blip>
          <a:srcRect b="-1" l="4657" r="16679" t="0"/>
          <a:stretch/>
        </p:blipFill>
        <p:spPr>
          <a:xfrm>
            <a:off x="4110127" y="10"/>
            <a:ext cx="8081873" cy="6857990"/>
          </a:xfrm>
          <a:custGeom>
            <a:rect b="b" l="l" r="r" t="t"/>
            <a:pathLst>
              <a:path extrusionOk="0" h="6858000" w="8081873">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noFill/>
          <a:ln>
            <a:noFill/>
          </a:ln>
        </p:spPr>
      </p:pic>
      <p:sp>
        <p:nvSpPr>
          <p:cNvPr id="259" name="Google Shape;259;p11"/>
          <p:cNvSpPr/>
          <p:nvPr/>
        </p:nvSpPr>
        <p:spPr>
          <a:xfrm>
            <a:off x="0" y="0"/>
            <a:ext cx="4959047" cy="6858000"/>
          </a:xfrm>
          <a:custGeom>
            <a:rect b="b" l="l" r="r" t="t"/>
            <a:pathLst>
              <a:path extrusionOk="0" h="6858000" w="4959047">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solidFill>
            <a:schemeClr val="lt1"/>
          </a:solidFill>
          <a:ln cap="flat" cmpd="sng" w="9525">
            <a:solidFill>
              <a:srgbClr val="D9E5F8"/>
            </a:solidFill>
            <a:prstDash val="solid"/>
            <a:miter lim="800000"/>
            <a:headEnd len="sm" w="sm" type="none"/>
            <a:tailEnd len="sm" w="sm" type="none"/>
          </a:ln>
          <a:effectLst>
            <a:outerShdw blurRad="50800" rotWithShape="0" algn="l"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60" name="Google Shape;260;p11"/>
          <p:cNvSpPr/>
          <p:nvPr/>
        </p:nvSpPr>
        <p:spPr>
          <a:xfrm>
            <a:off x="0" y="0"/>
            <a:ext cx="4948887" cy="6858000"/>
          </a:xfrm>
          <a:custGeom>
            <a:rect b="b" l="l" r="r" t="t"/>
            <a:pathLst>
              <a:path extrusionOk="0" h="6858000" w="4948887">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61" name="Google Shape;261;p11"/>
          <p:cNvSpPr txBox="1"/>
          <p:nvPr>
            <p:ph type="title"/>
          </p:nvPr>
        </p:nvSpPr>
        <p:spPr>
          <a:xfrm>
            <a:off x="477981" y="1122363"/>
            <a:ext cx="4023360" cy="320413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s-ES" sz="4400"/>
              <a:t>Pensamiento</a:t>
            </a:r>
            <a:r>
              <a:rPr lang="es-ES" sz="4800"/>
              <a:t> creativo</a:t>
            </a:r>
            <a:endParaRPr/>
          </a:p>
        </p:txBody>
      </p:sp>
      <p:sp>
        <p:nvSpPr>
          <p:cNvPr id="262" name="Google Shape;262;p11"/>
          <p:cNvSpPr/>
          <p:nvPr/>
        </p:nvSpPr>
        <p:spPr>
          <a:xfrm rot="5400000">
            <a:off x="759921" y="346791"/>
            <a:ext cx="146304"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63" name="Google Shape;263;p11"/>
          <p:cNvSpPr/>
          <p:nvPr/>
        </p:nvSpPr>
        <p:spPr>
          <a:xfrm>
            <a:off x="481029" y="4546920"/>
            <a:ext cx="4023360" cy="18288"/>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8" name="Shape 268"/>
        <p:cNvGrpSpPr/>
        <p:nvPr/>
      </p:nvGrpSpPr>
      <p:grpSpPr>
        <a:xfrm>
          <a:off x="0" y="0"/>
          <a:ext cx="0" cy="0"/>
          <a:chOff x="0" y="0"/>
          <a:chExt cx="0" cy="0"/>
        </a:xfrm>
      </p:grpSpPr>
      <p:sp>
        <p:nvSpPr>
          <p:cNvPr id="269" name="Google Shape;269;p12"/>
          <p:cNvSpPr/>
          <p:nvPr/>
        </p:nvSpPr>
        <p:spPr>
          <a:xfrm>
            <a:off x="638175" y="0"/>
            <a:ext cx="3248025" cy="3400426"/>
          </a:xfrm>
          <a:prstGeom prst="flowChartDocumen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0" name="Google Shape;270;p12"/>
          <p:cNvSpPr txBox="1"/>
          <p:nvPr>
            <p:ph type="title"/>
          </p:nvPr>
        </p:nvSpPr>
        <p:spPr>
          <a:xfrm>
            <a:off x="838200" y="171162"/>
            <a:ext cx="2840182" cy="237114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FFFF"/>
              </a:buClr>
              <a:buSzPct val="100000"/>
              <a:buFont typeface="Play"/>
              <a:buNone/>
            </a:pPr>
            <a:r>
              <a:rPr lang="es-ES" sz="3200">
                <a:solidFill>
                  <a:srgbClr val="FFFFFF"/>
                </a:solidFill>
              </a:rPr>
              <a:t>¿Cuántos círculos puedes completar en 3 minutos?</a:t>
            </a:r>
            <a:endParaRPr/>
          </a:p>
        </p:txBody>
      </p:sp>
      <p:pic>
        <p:nvPicPr>
          <p:cNvPr id="271" name="Google Shape;271;p12"/>
          <p:cNvPicPr preferRelativeResize="0"/>
          <p:nvPr>
            <p:ph idx="1" type="body"/>
          </p:nvPr>
        </p:nvPicPr>
        <p:blipFill rotWithShape="1">
          <a:blip r:embed="rId3">
            <a:alphaModFix/>
          </a:blip>
          <a:srcRect b="0" l="0" r="0" t="0"/>
          <a:stretch/>
        </p:blipFill>
        <p:spPr>
          <a:xfrm>
            <a:off x="4207933" y="1188489"/>
            <a:ext cx="7347537" cy="4481997"/>
          </a:xfrm>
          <a:prstGeom prst="rect">
            <a:avLst/>
          </a:prstGeom>
          <a:noFill/>
          <a:ln>
            <a:noFill/>
          </a:ln>
        </p:spPr>
      </p:pic>
      <p:sp>
        <p:nvSpPr>
          <p:cNvPr id="272" name="Google Shape;272;p12"/>
          <p:cNvSpPr txBox="1"/>
          <p:nvPr/>
        </p:nvSpPr>
        <p:spPr>
          <a:xfrm>
            <a:off x="4309420" y="1187514"/>
            <a:ext cx="6098058" cy="153888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9400">
                <a:solidFill>
                  <a:schemeClr val="dk1"/>
                </a:solidFill>
                <a:latin typeface="Arial"/>
                <a:ea typeface="Arial"/>
                <a:cs typeface="Arial"/>
                <a:sym typeface="Arial"/>
              </a:rPr>
              <a:t>☺</a:t>
            </a:r>
            <a:endParaRPr sz="94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7" name="Shape 277"/>
        <p:cNvGrpSpPr/>
        <p:nvPr/>
      </p:nvGrpSpPr>
      <p:grpSpPr>
        <a:xfrm>
          <a:off x="0" y="0"/>
          <a:ext cx="0" cy="0"/>
          <a:chOff x="0" y="0"/>
          <a:chExt cx="0" cy="0"/>
        </a:xfrm>
      </p:grpSpPr>
      <p:sp>
        <p:nvSpPr>
          <p:cNvPr id="278" name="Google Shape;278;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9" name="Google Shape;279;p13"/>
          <p:cNvSpPr txBox="1"/>
          <p:nvPr>
            <p:ph type="title"/>
          </p:nvPr>
        </p:nvSpPr>
        <p:spPr>
          <a:xfrm>
            <a:off x="761800" y="762001"/>
            <a:ext cx="5334197" cy="170824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s-ES" sz="4000"/>
              <a:t>Actividad Grupal</a:t>
            </a:r>
            <a:endParaRPr/>
          </a:p>
        </p:txBody>
      </p:sp>
      <p:sp>
        <p:nvSpPr>
          <p:cNvPr id="280" name="Google Shape;280;p13"/>
          <p:cNvSpPr txBox="1"/>
          <p:nvPr>
            <p:ph idx="1" type="body"/>
          </p:nvPr>
        </p:nvSpPr>
        <p:spPr>
          <a:xfrm>
            <a:off x="761800" y="2470244"/>
            <a:ext cx="5334197" cy="3769835"/>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s-ES" sz="2000"/>
              <a:t>¿A qué cosas le cambiaríais  la forma para hacerlas más prácticas? </a:t>
            </a:r>
            <a:endParaRPr/>
          </a:p>
          <a:p>
            <a:pPr indent="-228600" lvl="0" marL="228600" rtl="0" algn="l">
              <a:lnSpc>
                <a:spcPct val="90000"/>
              </a:lnSpc>
              <a:spcBef>
                <a:spcPts val="1000"/>
              </a:spcBef>
              <a:spcAft>
                <a:spcPts val="0"/>
              </a:spcAft>
              <a:buClr>
                <a:schemeClr val="dk1"/>
              </a:buClr>
              <a:buSzPts val="2000"/>
              <a:buChar char="•"/>
            </a:pPr>
            <a:r>
              <a:rPr lang="es-ES" sz="2000"/>
              <a:t>Por ejemplo; Yo haría las manzanas rectangulares para colocarlas en estantes con facilidad. </a:t>
            </a:r>
            <a:endParaRPr/>
          </a:p>
        </p:txBody>
      </p:sp>
      <p:pic>
        <p:nvPicPr>
          <p:cNvPr descr="A yellow toy lego and one red colour" id="281" name="Google Shape;281;p13"/>
          <p:cNvPicPr preferRelativeResize="0"/>
          <p:nvPr/>
        </p:nvPicPr>
        <p:blipFill rotWithShape="1">
          <a:blip r:embed="rId3">
            <a:alphaModFix/>
          </a:blip>
          <a:srcRect b="-1" l="6062" r="42102" t="0"/>
          <a:stretch/>
        </p:blipFill>
        <p:spPr>
          <a:xfrm>
            <a:off x="6857797" y="-10886"/>
            <a:ext cx="5334204" cy="6868886"/>
          </a:xfrm>
          <a:prstGeom prst="rect">
            <a:avLst/>
          </a:prstGeom>
          <a:noFill/>
          <a:ln>
            <a:noFill/>
          </a:ln>
          <a:effectLst>
            <a:outerShdw blurRad="127000" sx="99000" rotWithShape="0" algn="r" dir="10800000" dist="50800" sy="99000">
              <a:srgbClr val="000000">
                <a:alpha val="4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6" name="Shape 286"/>
        <p:cNvGrpSpPr/>
        <p:nvPr/>
      </p:nvGrpSpPr>
      <p:grpSpPr>
        <a:xfrm>
          <a:off x="0" y="0"/>
          <a:ext cx="0" cy="0"/>
          <a:chOff x="0" y="0"/>
          <a:chExt cx="0" cy="0"/>
        </a:xfrm>
      </p:grpSpPr>
      <p:sp>
        <p:nvSpPr>
          <p:cNvPr id="287" name="Google Shape;287;p14"/>
          <p:cNvSpPr/>
          <p:nvPr/>
        </p:nvSpPr>
        <p:spPr>
          <a:xfrm>
            <a:off x="-1" y="0"/>
            <a:ext cx="12191999"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8" name="Google Shape;288;p14"/>
          <p:cNvSpPr/>
          <p:nvPr/>
        </p:nvSpPr>
        <p:spPr>
          <a:xfrm>
            <a:off x="1" y="0"/>
            <a:ext cx="8522446" cy="2285999"/>
          </a:xfrm>
          <a:prstGeom prst="rect">
            <a:avLst/>
          </a:prstGeom>
          <a:solidFill>
            <a:schemeClr val="lt1"/>
          </a:solidFill>
          <a:ln>
            <a:noFill/>
          </a:ln>
          <a:effectLst>
            <a:outerShdw blurRad="596900" sx="90000" rotWithShape="0" algn="t" dir="7140000" dist="304800" sy="90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9" name="Google Shape;289;p14"/>
          <p:cNvSpPr txBox="1"/>
          <p:nvPr>
            <p:ph type="title"/>
          </p:nvPr>
        </p:nvSpPr>
        <p:spPr>
          <a:xfrm>
            <a:off x="761802" y="350196"/>
            <a:ext cx="5167049" cy="16245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Open Sans"/>
              <a:buNone/>
            </a:pPr>
            <a:r>
              <a:rPr b="0" i="0" lang="es-ES" sz="4000">
                <a:highlight>
                  <a:srgbClr val="FFFFFF"/>
                </a:highlight>
                <a:latin typeface="Open Sans"/>
                <a:ea typeface="Open Sans"/>
                <a:cs typeface="Open Sans"/>
                <a:sym typeface="Open Sans"/>
              </a:rPr>
              <a:t>¿Qué es el pensamiento creativo?</a:t>
            </a:r>
            <a:endParaRPr sz="4000"/>
          </a:p>
        </p:txBody>
      </p:sp>
      <p:sp>
        <p:nvSpPr>
          <p:cNvPr id="290" name="Google Shape;290;p14"/>
          <p:cNvSpPr txBox="1"/>
          <p:nvPr>
            <p:ph idx="1" type="body"/>
          </p:nvPr>
        </p:nvSpPr>
        <p:spPr>
          <a:xfrm>
            <a:off x="761802" y="2743200"/>
            <a:ext cx="4646905" cy="361314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s-ES" sz="2000"/>
              <a:t>El pensamiento creative es la habilidad de producir muchas ideas y soluciones, únicas, originales y alternativas.</a:t>
            </a:r>
            <a:endParaRPr/>
          </a:p>
          <a:p>
            <a:pPr indent="0" lvl="0" marL="0" rtl="0" algn="l">
              <a:lnSpc>
                <a:spcPct val="90000"/>
              </a:lnSpc>
              <a:spcBef>
                <a:spcPts val="1000"/>
              </a:spcBef>
              <a:spcAft>
                <a:spcPts val="0"/>
              </a:spcAft>
              <a:buClr>
                <a:schemeClr val="dk1"/>
              </a:buClr>
              <a:buSzPts val="2000"/>
              <a:buNone/>
            </a:pPr>
            <a:r>
              <a:rPr lang="es-ES" sz="2000">
                <a:latin typeface="Arial"/>
                <a:ea typeface="Arial"/>
                <a:cs typeface="Arial"/>
                <a:sym typeface="Arial"/>
              </a:rPr>
              <a:t>El pensamiento creative es un salvavidas contra los bloqueos. </a:t>
            </a:r>
            <a:endParaRPr/>
          </a:p>
          <a:p>
            <a:pPr indent="0" lvl="0" marL="0" rtl="0" algn="l">
              <a:lnSpc>
                <a:spcPct val="90000"/>
              </a:lnSpc>
              <a:spcBef>
                <a:spcPts val="100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t/>
            </a:r>
            <a:endParaRPr sz="2000"/>
          </a:p>
        </p:txBody>
      </p:sp>
      <p:pic>
        <p:nvPicPr>
          <p:cNvPr descr="Lightbulb idea concept" id="291" name="Google Shape;291;p14"/>
          <p:cNvPicPr preferRelativeResize="0"/>
          <p:nvPr/>
        </p:nvPicPr>
        <p:blipFill rotWithShape="1">
          <a:blip r:embed="rId3">
            <a:alphaModFix/>
          </a:blip>
          <a:srcRect b="-2" l="0" r="40599" t="0"/>
          <a:stretch/>
        </p:blipFill>
        <p:spPr>
          <a:xfrm>
            <a:off x="6096000" y="1"/>
            <a:ext cx="6102825" cy="68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6" name="Shape 296"/>
        <p:cNvGrpSpPr/>
        <p:nvPr/>
      </p:nvGrpSpPr>
      <p:grpSpPr>
        <a:xfrm>
          <a:off x="0" y="0"/>
          <a:ext cx="0" cy="0"/>
          <a:chOff x="0" y="0"/>
          <a:chExt cx="0" cy="0"/>
        </a:xfrm>
      </p:grpSpPr>
      <p:sp>
        <p:nvSpPr>
          <p:cNvPr id="297" name="Google Shape;297;p1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8" name="Google Shape;298;p15"/>
          <p:cNvSpPr txBox="1"/>
          <p:nvPr>
            <p:ph type="title"/>
          </p:nvPr>
        </p:nvSpPr>
        <p:spPr>
          <a:xfrm>
            <a:off x="890338" y="640080"/>
            <a:ext cx="3734014" cy="356616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lang="es-ES" sz="5400"/>
              <a:t>Sin embargo,…</a:t>
            </a:r>
            <a:endParaRPr/>
          </a:p>
        </p:txBody>
      </p:sp>
      <p:sp>
        <p:nvSpPr>
          <p:cNvPr id="299" name="Google Shape;299;p15"/>
          <p:cNvSpPr txBox="1"/>
          <p:nvPr>
            <p:ph idx="2" type="body"/>
          </p:nvPr>
        </p:nvSpPr>
        <p:spPr>
          <a:xfrm>
            <a:off x="890338" y="4645152"/>
            <a:ext cx="4101791" cy="157276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s-ES" sz="2400"/>
              <a:t>La creatividad es como un paracaídas….</a:t>
            </a:r>
            <a:endParaRPr sz="2400"/>
          </a:p>
          <a:p>
            <a:pPr indent="0" lvl="0" marL="0" rtl="0" algn="l">
              <a:lnSpc>
                <a:spcPct val="90000"/>
              </a:lnSpc>
              <a:spcBef>
                <a:spcPts val="1000"/>
              </a:spcBef>
              <a:spcAft>
                <a:spcPts val="0"/>
              </a:spcAft>
              <a:buClr>
                <a:schemeClr val="dk1"/>
              </a:buClr>
              <a:buSzPts val="2400"/>
              <a:buNone/>
            </a:pPr>
            <a:r>
              <a:rPr lang="es-ES" sz="2400"/>
              <a:t>¡Sólo funciona si lo abres!</a:t>
            </a:r>
            <a:endParaRPr/>
          </a:p>
        </p:txBody>
      </p:sp>
      <p:sp>
        <p:nvSpPr>
          <p:cNvPr id="300" name="Google Shape;300;p15"/>
          <p:cNvSpPr/>
          <p:nvPr/>
        </p:nvSpPr>
        <p:spPr>
          <a:xfrm>
            <a:off x="890338" y="4409267"/>
            <a:ext cx="3474720" cy="18288"/>
          </a:xfrm>
          <a:custGeom>
            <a:rect b="b" l="l" r="r" t="t"/>
            <a:pathLst>
              <a:path extrusionOk="0" fill="none" h="18288" w="347472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extrusionOk="0" h="18288" w="347472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Parachute Clipart Images | Free ..." id="301" name="Google Shape;301;p15"/>
          <p:cNvPicPr preferRelativeResize="0"/>
          <p:nvPr>
            <p:ph idx="1" type="body"/>
          </p:nvPr>
        </p:nvPicPr>
        <p:blipFill rotWithShape="1">
          <a:blip r:embed="rId3">
            <a:alphaModFix/>
          </a:blip>
          <a:srcRect b="301" l="0" r="-1" t="0"/>
          <a:stretch/>
        </p:blipFill>
        <p:spPr>
          <a:xfrm>
            <a:off x="5311702" y="10"/>
            <a:ext cx="6878775" cy="685799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298"/>
                                        </p:tgtEl>
                                        <p:attrNameLst>
                                          <p:attrName>style.visibility</p:attrName>
                                        </p:attrNameLst>
                                      </p:cBhvr>
                                      <p:to>
                                        <p:strVal val="visible"/>
                                      </p:to>
                                    </p:set>
                                    <p:animEffect filter="fade" transition="in">
                                      <p:cBhvr>
                                        <p:cTn dur="700"/>
                                        <p:tgtEl>
                                          <p:spTgt spid="2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6" name="Shape 306"/>
        <p:cNvGrpSpPr/>
        <p:nvPr/>
      </p:nvGrpSpPr>
      <p:grpSpPr>
        <a:xfrm>
          <a:off x="0" y="0"/>
          <a:ext cx="0" cy="0"/>
          <a:chOff x="0" y="0"/>
          <a:chExt cx="0" cy="0"/>
        </a:xfrm>
      </p:grpSpPr>
      <p:sp>
        <p:nvSpPr>
          <p:cNvPr id="307" name="Google Shape;307;p16"/>
          <p:cNvSpPr/>
          <p:nvPr/>
        </p:nvSpPr>
        <p:spPr>
          <a:xfrm>
            <a:off x="3049"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Stack of colored pencils with copy space" id="308" name="Google Shape;308;p16"/>
          <p:cNvPicPr preferRelativeResize="0"/>
          <p:nvPr/>
        </p:nvPicPr>
        <p:blipFill rotWithShape="1">
          <a:blip r:embed="rId3">
            <a:alphaModFix/>
          </a:blip>
          <a:srcRect b="-1" l="5884" r="-1" t="0"/>
          <a:stretch/>
        </p:blipFill>
        <p:spPr>
          <a:xfrm>
            <a:off x="2522356" y="10"/>
            <a:ext cx="9669642" cy="6857990"/>
          </a:xfrm>
          <a:prstGeom prst="rect">
            <a:avLst/>
          </a:prstGeom>
          <a:noFill/>
          <a:ln>
            <a:noFill/>
          </a:ln>
        </p:spPr>
      </p:pic>
      <p:sp>
        <p:nvSpPr>
          <p:cNvPr id="309" name="Google Shape;309;p16"/>
          <p:cNvSpPr/>
          <p:nvPr/>
        </p:nvSpPr>
        <p:spPr>
          <a:xfrm>
            <a:off x="-1" y="0"/>
            <a:ext cx="7390263" cy="68580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0" name="Google Shape;310;p16"/>
          <p:cNvSpPr txBox="1"/>
          <p:nvPr>
            <p:ph type="title"/>
          </p:nvPr>
        </p:nvSpPr>
        <p:spPr>
          <a:xfrm>
            <a:off x="838200" y="365125"/>
            <a:ext cx="4726259" cy="189991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200"/>
              <a:buFont typeface="Play"/>
              <a:buNone/>
            </a:pPr>
            <a:r>
              <a:rPr lang="es-ES" sz="3200"/>
              <a:t>¿Cómo mejorar tus habilidades para el pensamiento creativa?</a:t>
            </a:r>
            <a:endParaRPr sz="3200"/>
          </a:p>
        </p:txBody>
      </p:sp>
      <p:sp>
        <p:nvSpPr>
          <p:cNvPr id="311" name="Google Shape;311;p16"/>
          <p:cNvSpPr txBox="1"/>
          <p:nvPr>
            <p:ph idx="1" type="body"/>
          </p:nvPr>
        </p:nvSpPr>
        <p:spPr>
          <a:xfrm>
            <a:off x="838200" y="2434201"/>
            <a:ext cx="3822189" cy="374276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s-ES" sz="2000"/>
              <a:t>Practica contigo misma</a:t>
            </a:r>
            <a:endParaRPr/>
          </a:p>
          <a:p>
            <a:pPr indent="-228600" lvl="0" marL="228600" rtl="0" algn="l">
              <a:lnSpc>
                <a:spcPct val="90000"/>
              </a:lnSpc>
              <a:spcBef>
                <a:spcPts val="1000"/>
              </a:spcBef>
              <a:spcAft>
                <a:spcPts val="0"/>
              </a:spcAft>
              <a:buClr>
                <a:schemeClr val="dk1"/>
              </a:buClr>
              <a:buSzPts val="2000"/>
              <a:buChar char="•"/>
            </a:pPr>
            <a:r>
              <a:rPr lang="es-ES" sz="2000"/>
              <a:t>Colabora con otros</a:t>
            </a:r>
            <a:endParaRPr/>
          </a:p>
          <a:p>
            <a:pPr indent="-228600" lvl="0" marL="228600" rtl="0" algn="l">
              <a:lnSpc>
                <a:spcPct val="90000"/>
              </a:lnSpc>
              <a:spcBef>
                <a:spcPts val="1000"/>
              </a:spcBef>
              <a:spcAft>
                <a:spcPts val="0"/>
              </a:spcAft>
              <a:buClr>
                <a:schemeClr val="dk1"/>
              </a:buClr>
              <a:buSzPts val="2000"/>
              <a:buChar char="•"/>
            </a:pPr>
            <a:r>
              <a:rPr lang="es-ES" sz="2000"/>
              <a:t>Se curioso y guarde las cosas interesantes en una carpeta</a:t>
            </a:r>
            <a:endParaRPr/>
          </a:p>
          <a:p>
            <a:pPr indent="-228600" lvl="0" marL="228600" rtl="0" algn="l">
              <a:lnSpc>
                <a:spcPct val="90000"/>
              </a:lnSpc>
              <a:spcBef>
                <a:spcPts val="1000"/>
              </a:spcBef>
              <a:spcAft>
                <a:spcPts val="0"/>
              </a:spcAft>
              <a:buClr>
                <a:schemeClr val="dk1"/>
              </a:buClr>
              <a:buSzPts val="2000"/>
              <a:buChar char="•"/>
            </a:pPr>
            <a:r>
              <a:rPr lang="es-ES" sz="2000"/>
              <a:t>Desafíate a ti mismo</a:t>
            </a:r>
            <a:endParaRPr/>
          </a:p>
          <a:p>
            <a:pPr indent="-228600" lvl="0" marL="228600" rtl="0" algn="l">
              <a:lnSpc>
                <a:spcPct val="90000"/>
              </a:lnSpc>
              <a:spcBef>
                <a:spcPts val="1000"/>
              </a:spcBef>
              <a:spcAft>
                <a:spcPts val="0"/>
              </a:spcAft>
              <a:buClr>
                <a:schemeClr val="dk1"/>
              </a:buClr>
              <a:buSzPts val="2000"/>
              <a:buChar char="•"/>
            </a:pPr>
            <a:r>
              <a:rPr lang="es-ES" sz="2000"/>
              <a:t>Hazte preguntas del tipo; “¿Qué pasaría si…?”</a:t>
            </a:r>
            <a:endParaRPr sz="20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6" name="Shape 316"/>
        <p:cNvGrpSpPr/>
        <p:nvPr/>
      </p:nvGrpSpPr>
      <p:grpSpPr>
        <a:xfrm>
          <a:off x="0" y="0"/>
          <a:ext cx="0" cy="0"/>
          <a:chOff x="0" y="0"/>
          <a:chExt cx="0" cy="0"/>
        </a:xfrm>
      </p:grpSpPr>
      <p:sp>
        <p:nvSpPr>
          <p:cNvPr id="317" name="Google Shape;317;p17"/>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8" name="Google Shape;318;p17"/>
          <p:cNvSpPr txBox="1"/>
          <p:nvPr>
            <p:ph type="title"/>
          </p:nvPr>
        </p:nvSpPr>
        <p:spPr>
          <a:xfrm>
            <a:off x="6513788" y="365125"/>
            <a:ext cx="4840010" cy="180730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s-ES"/>
              <a:t>Tormenta de ideas “Brainstorming”</a:t>
            </a:r>
            <a:endParaRPr/>
          </a:p>
        </p:txBody>
      </p:sp>
      <p:pic>
        <p:nvPicPr>
          <p:cNvPr id="319" name="Google Shape;319;p17"/>
          <p:cNvPicPr preferRelativeResize="0"/>
          <p:nvPr/>
        </p:nvPicPr>
        <p:blipFill rotWithShape="1">
          <a:blip r:embed="rId3">
            <a:alphaModFix/>
          </a:blip>
          <a:srcRect b="0" l="27303" r="22527" t="0"/>
          <a:stretch/>
        </p:blipFill>
        <p:spPr>
          <a:xfrm>
            <a:off x="20" y="10"/>
            <a:ext cx="6116549" cy="6857990"/>
          </a:xfrm>
          <a:custGeom>
            <a:rect b="b" l="l" r="r" t="t"/>
            <a:pathLst>
              <a:path extrusionOk="0" h="6879321" w="6116569">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ln>
            <a:noFill/>
          </a:ln>
        </p:spPr>
      </p:pic>
      <p:sp>
        <p:nvSpPr>
          <p:cNvPr id="320" name="Google Shape;320;p17"/>
          <p:cNvSpPr txBox="1"/>
          <p:nvPr>
            <p:ph idx="1" type="body"/>
          </p:nvPr>
        </p:nvSpPr>
        <p:spPr>
          <a:xfrm>
            <a:off x="6513788" y="2333297"/>
            <a:ext cx="4840010" cy="3843666"/>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dk1"/>
              </a:buClr>
              <a:buSzPct val="100000"/>
              <a:buNone/>
            </a:pPr>
            <a:r>
              <a:rPr lang="es-ES" sz="1700"/>
              <a:t>Reglas:</a:t>
            </a:r>
            <a:endParaRPr/>
          </a:p>
          <a:p>
            <a:pPr indent="-228631" lvl="0" marL="228600" rtl="0" algn="l">
              <a:lnSpc>
                <a:spcPct val="90000"/>
              </a:lnSpc>
              <a:spcBef>
                <a:spcPts val="1000"/>
              </a:spcBef>
              <a:spcAft>
                <a:spcPts val="0"/>
              </a:spcAft>
              <a:buClr>
                <a:schemeClr val="dk1"/>
              </a:buClr>
              <a:buSzPct val="100000"/>
              <a:buChar char="•"/>
            </a:pPr>
            <a:r>
              <a:rPr lang="es-ES" sz="1700"/>
              <a:t>No hay ganadores ni perdedores.</a:t>
            </a:r>
            <a:endParaRPr/>
          </a:p>
          <a:p>
            <a:pPr indent="-228631" lvl="0" marL="228600" rtl="0" algn="l">
              <a:lnSpc>
                <a:spcPct val="90000"/>
              </a:lnSpc>
              <a:spcBef>
                <a:spcPts val="1000"/>
              </a:spcBef>
              <a:spcAft>
                <a:spcPts val="0"/>
              </a:spcAft>
              <a:buClr>
                <a:schemeClr val="dk1"/>
              </a:buClr>
              <a:buSzPct val="100000"/>
              <a:buChar char="•"/>
            </a:pPr>
            <a:r>
              <a:rPr lang="es-ES" sz="1700"/>
              <a:t>No valen las críticas ni los juicios de valor.</a:t>
            </a:r>
            <a:endParaRPr/>
          </a:p>
          <a:p>
            <a:pPr indent="-228631" lvl="0" marL="228600" rtl="0" algn="l">
              <a:lnSpc>
                <a:spcPct val="90000"/>
              </a:lnSpc>
              <a:spcBef>
                <a:spcPts val="1000"/>
              </a:spcBef>
              <a:spcAft>
                <a:spcPts val="0"/>
              </a:spcAft>
              <a:buClr>
                <a:schemeClr val="dk1"/>
              </a:buClr>
              <a:buSzPct val="100000"/>
              <a:buChar char="•"/>
            </a:pPr>
            <a:r>
              <a:rPr lang="es-ES" sz="1700"/>
              <a:t>Construir ideas a partir de las ideas de otro miembro del equipo.</a:t>
            </a:r>
            <a:endParaRPr/>
          </a:p>
          <a:p>
            <a:pPr indent="-228631" lvl="0" marL="228600" rtl="0" algn="l">
              <a:lnSpc>
                <a:spcPct val="90000"/>
              </a:lnSpc>
              <a:spcBef>
                <a:spcPts val="1000"/>
              </a:spcBef>
              <a:spcAft>
                <a:spcPts val="0"/>
              </a:spcAft>
              <a:buClr>
                <a:schemeClr val="dk1"/>
              </a:buClr>
              <a:buSzPct val="100000"/>
              <a:buChar char="•"/>
            </a:pPr>
            <a:r>
              <a:rPr lang="es-ES" sz="1700"/>
              <a:t>La actividad terminará en 5 minutos. Durante este tiempo, cada uno de vosotros debe dar al menos una sugerencia. </a:t>
            </a:r>
            <a:endParaRPr/>
          </a:p>
          <a:p>
            <a:pPr indent="-228631" lvl="0" marL="228600" rtl="0" algn="l">
              <a:lnSpc>
                <a:spcPct val="90000"/>
              </a:lnSpc>
              <a:spcBef>
                <a:spcPts val="1000"/>
              </a:spcBef>
              <a:spcAft>
                <a:spcPts val="0"/>
              </a:spcAft>
              <a:buClr>
                <a:schemeClr val="dk1"/>
              </a:buClr>
              <a:buSzPct val="100000"/>
              <a:buChar char="•"/>
            </a:pPr>
            <a:r>
              <a:rPr lang="es-ES" sz="1700"/>
              <a:t>Escribís vuestra respuesta en una nota postit y colocáis la nota en la pared. Si se os ocurren más respuestas, escribís cada una en un postit distinto y lo colgáis en la pared. </a:t>
            </a:r>
            <a:endParaRPr sz="1700"/>
          </a:p>
          <a:p>
            <a:pPr indent="0" lvl="0" marL="0" rtl="0" algn="l">
              <a:lnSpc>
                <a:spcPct val="90000"/>
              </a:lnSpc>
              <a:spcBef>
                <a:spcPts val="1000"/>
              </a:spcBef>
              <a:spcAft>
                <a:spcPts val="0"/>
              </a:spcAft>
              <a:buClr>
                <a:schemeClr val="dk1"/>
              </a:buClr>
              <a:buSzPct val="100000"/>
              <a:buNone/>
            </a:pPr>
            <a:r>
              <a:t/>
            </a:r>
            <a:endParaRPr sz="17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5" name="Shape 325"/>
        <p:cNvGrpSpPr/>
        <p:nvPr/>
      </p:nvGrpSpPr>
      <p:grpSpPr>
        <a:xfrm>
          <a:off x="0" y="0"/>
          <a:ext cx="0" cy="0"/>
          <a:chOff x="0" y="0"/>
          <a:chExt cx="0" cy="0"/>
        </a:xfrm>
      </p:grpSpPr>
      <p:sp>
        <p:nvSpPr>
          <p:cNvPr id="326" name="Google Shape;326;p1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Shoe" id="327" name="Google Shape;327;p18"/>
          <p:cNvPicPr preferRelativeResize="0"/>
          <p:nvPr/>
        </p:nvPicPr>
        <p:blipFill rotWithShape="1">
          <a:blip r:embed="rId3">
            <a:alphaModFix/>
          </a:blip>
          <a:srcRect b="0" l="0" r="0" t="0"/>
          <a:stretch/>
        </p:blipFill>
        <p:spPr>
          <a:xfrm>
            <a:off x="0" y="503808"/>
            <a:ext cx="5850384" cy="5850384"/>
          </a:xfrm>
          <a:custGeom>
            <a:rect b="b" l="l" r="r" t="t"/>
            <a:pathLst>
              <a:path extrusionOk="0" h="6857998" w="6094252">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a:noFill/>
          <a:ln>
            <a:noFill/>
          </a:ln>
        </p:spPr>
      </p:pic>
      <p:sp>
        <p:nvSpPr>
          <p:cNvPr id="328" name="Google Shape;328;p18"/>
          <p:cNvSpPr/>
          <p:nvPr/>
        </p:nvSpPr>
        <p:spPr>
          <a:xfrm>
            <a:off x="8525836" y="775849"/>
            <a:ext cx="2987899" cy="2987899"/>
          </a:xfrm>
          <a:prstGeom prst="arc">
            <a:avLst>
              <a:gd fmla="val 14441841"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9" name="Google Shape;329;p18"/>
          <p:cNvSpPr txBox="1"/>
          <p:nvPr>
            <p:ph type="title"/>
          </p:nvPr>
        </p:nvSpPr>
        <p:spPr>
          <a:xfrm>
            <a:off x="5850384" y="957715"/>
            <a:ext cx="5698146" cy="2750419"/>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Play"/>
              <a:buNone/>
            </a:pPr>
            <a:r>
              <a:rPr lang="es-ES" sz="4800"/>
              <a:t>Tormenta de ideas; actividad grupal</a:t>
            </a:r>
            <a:endParaRPr sz="4800">
              <a:solidFill>
                <a:schemeClr val="dk1"/>
              </a:solidFill>
            </a:endParaRPr>
          </a:p>
        </p:txBody>
      </p:sp>
      <p:sp>
        <p:nvSpPr>
          <p:cNvPr id="330" name="Google Shape;330;p18"/>
          <p:cNvSpPr/>
          <p:nvPr/>
        </p:nvSpPr>
        <p:spPr>
          <a:xfrm>
            <a:off x="11097079" y="5607717"/>
            <a:ext cx="513442" cy="499514"/>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31" name="Google Shape;331;p18"/>
          <p:cNvSpPr txBox="1"/>
          <p:nvPr>
            <p:ph idx="1" type="body"/>
          </p:nvPr>
        </p:nvSpPr>
        <p:spPr>
          <a:xfrm>
            <a:off x="6417732" y="3800209"/>
            <a:ext cx="5130798" cy="230702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b="1" lang="es-ES" sz="2400">
                <a:solidFill>
                  <a:schemeClr val="dk1"/>
                </a:solidFill>
                <a:latin typeface="Arial"/>
                <a:ea typeface="Arial"/>
                <a:cs typeface="Arial"/>
                <a:sym typeface="Arial"/>
              </a:rPr>
              <a:t>Encontrad tantos usos cómo sea possible para un zapato.</a:t>
            </a:r>
            <a:endParaRPr b="1" sz="2400">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6" name="Shape 336"/>
        <p:cNvGrpSpPr/>
        <p:nvPr/>
      </p:nvGrpSpPr>
      <p:grpSpPr>
        <a:xfrm>
          <a:off x="0" y="0"/>
          <a:ext cx="0" cy="0"/>
          <a:chOff x="0" y="0"/>
          <a:chExt cx="0" cy="0"/>
        </a:xfrm>
      </p:grpSpPr>
      <p:sp>
        <p:nvSpPr>
          <p:cNvPr id="337" name="Google Shape;337;p1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8" name="Google Shape;338;p19"/>
          <p:cNvSpPr/>
          <p:nvPr/>
        </p:nvSpPr>
        <p:spPr>
          <a:xfrm flipH="1">
            <a:off x="2" y="0"/>
            <a:ext cx="12191998" cy="2170031"/>
          </a:xfrm>
          <a:prstGeom prst="rect">
            <a:avLst/>
          </a:prstGeom>
          <a:gradFill>
            <a:gsLst>
              <a:gs pos="0">
                <a:srgbClr val="000000">
                  <a:alpha val="95686"/>
                </a:srgbClr>
              </a:gs>
              <a:gs pos="100000">
                <a:srgbClr val="0F4861"/>
              </a:gs>
            </a:gsLst>
            <a:lin ang="197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9" name="Google Shape;339;p19"/>
          <p:cNvSpPr/>
          <p:nvPr/>
        </p:nvSpPr>
        <p:spPr>
          <a:xfrm flipH="1">
            <a:off x="8082819" y="0"/>
            <a:ext cx="4097211" cy="2170661"/>
          </a:xfrm>
          <a:prstGeom prst="rect">
            <a:avLst/>
          </a:prstGeom>
          <a:gradFill>
            <a:gsLst>
              <a:gs pos="0">
                <a:srgbClr val="0A3041">
                  <a:alpha val="67843"/>
                </a:srgbClr>
              </a:gs>
              <a:gs pos="19000">
                <a:srgbClr val="0A3041">
                  <a:alpha val="67843"/>
                </a:srgbClr>
              </a:gs>
              <a:gs pos="100000">
                <a:srgbClr val="156082">
                  <a:alpha val="47843"/>
                </a:srgbClr>
              </a:gs>
            </a:gsLst>
            <a:lin ang="191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40" name="Google Shape;340;p19"/>
          <p:cNvSpPr/>
          <p:nvPr/>
        </p:nvSpPr>
        <p:spPr>
          <a:xfrm flipH="1" rot="-5400000">
            <a:off x="5010646" y="-5010043"/>
            <a:ext cx="2170709" cy="12192000"/>
          </a:xfrm>
          <a:prstGeom prst="rect">
            <a:avLst/>
          </a:prstGeom>
          <a:gradFill>
            <a:gsLst>
              <a:gs pos="0">
                <a:srgbClr val="0F4861">
                  <a:alpha val="15686"/>
                </a:srgbClr>
              </a:gs>
              <a:gs pos="23000">
                <a:srgbClr val="0F4861">
                  <a:alpha val="15686"/>
                </a:srgbClr>
              </a:gs>
              <a:gs pos="99000">
                <a:srgbClr val="000000">
                  <a:alpha val="44705"/>
                </a:srgbClr>
              </a:gs>
              <a:gs pos="100000">
                <a:srgbClr val="000000">
                  <a:alpha val="44705"/>
                </a:srgbClr>
              </a:gs>
            </a:gsLst>
            <a:lin ang="210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41" name="Google Shape;341;p19"/>
          <p:cNvSpPr txBox="1"/>
          <p:nvPr>
            <p:ph type="title"/>
          </p:nvPr>
        </p:nvSpPr>
        <p:spPr>
          <a:xfrm>
            <a:off x="1383564" y="348865"/>
            <a:ext cx="9718111" cy="157644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s-ES" sz="4000">
                <a:solidFill>
                  <a:srgbClr val="FFFFFF"/>
                </a:solidFill>
              </a:rPr>
              <a:t>Pensamiento crítico y creative para la resolución de problemas</a:t>
            </a:r>
            <a:endParaRPr sz="4000">
              <a:solidFill>
                <a:srgbClr val="FFFFFF"/>
              </a:solidFill>
            </a:endParaRPr>
          </a:p>
        </p:txBody>
      </p:sp>
      <p:grpSp>
        <p:nvGrpSpPr>
          <p:cNvPr id="342" name="Google Shape;342;p19"/>
          <p:cNvGrpSpPr/>
          <p:nvPr/>
        </p:nvGrpSpPr>
        <p:grpSpPr>
          <a:xfrm>
            <a:off x="1409970" y="2893481"/>
            <a:ext cx="9396000" cy="3134400"/>
            <a:chOff x="765914" y="277502"/>
            <a:chExt cx="9396000" cy="3134400"/>
          </a:xfrm>
        </p:grpSpPr>
        <p:sp>
          <p:nvSpPr>
            <p:cNvPr id="343" name="Google Shape;343;p19"/>
            <p:cNvSpPr/>
            <p:nvPr/>
          </p:nvSpPr>
          <p:spPr>
            <a:xfrm>
              <a:off x="1953914" y="277502"/>
              <a:ext cx="1944000" cy="194400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9"/>
            <p:cNvSpPr/>
            <p:nvPr/>
          </p:nvSpPr>
          <p:spPr>
            <a:xfrm>
              <a:off x="765914" y="2691902"/>
              <a:ext cx="432000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9"/>
            <p:cNvSpPr txBox="1"/>
            <p:nvPr/>
          </p:nvSpPr>
          <p:spPr>
            <a:xfrm>
              <a:off x="765914" y="2691902"/>
              <a:ext cx="432000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None/>
              </a:pPr>
              <a:r>
                <a:rPr lang="es-ES" sz="1300">
                  <a:solidFill>
                    <a:schemeClr val="dk1"/>
                  </a:solidFill>
                  <a:latin typeface="Arial"/>
                  <a:ea typeface="Arial"/>
                  <a:cs typeface="Arial"/>
                  <a:sym typeface="Arial"/>
                </a:rPr>
                <a:t>Primero: pensamiento creativo: encontrar muchas ideas alternativas para resolver el problema.</a:t>
              </a:r>
              <a:endParaRPr sz="1300">
                <a:solidFill>
                  <a:schemeClr val="dk1"/>
                </a:solidFill>
                <a:latin typeface="Arial"/>
                <a:ea typeface="Arial"/>
                <a:cs typeface="Arial"/>
                <a:sym typeface="Arial"/>
              </a:endParaRPr>
            </a:p>
          </p:txBody>
        </p:sp>
        <p:sp>
          <p:nvSpPr>
            <p:cNvPr id="346" name="Google Shape;346;p19"/>
            <p:cNvSpPr/>
            <p:nvPr/>
          </p:nvSpPr>
          <p:spPr>
            <a:xfrm>
              <a:off x="7029914" y="277502"/>
              <a:ext cx="1944000" cy="19440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9"/>
            <p:cNvSpPr/>
            <p:nvPr/>
          </p:nvSpPr>
          <p:spPr>
            <a:xfrm>
              <a:off x="5841914" y="2691902"/>
              <a:ext cx="432000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9"/>
            <p:cNvSpPr txBox="1"/>
            <p:nvPr/>
          </p:nvSpPr>
          <p:spPr>
            <a:xfrm>
              <a:off x="5841914" y="2691902"/>
              <a:ext cx="432000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None/>
              </a:pPr>
              <a:r>
                <a:rPr lang="es-ES" sz="1300">
                  <a:solidFill>
                    <a:schemeClr val="dk1"/>
                  </a:solidFill>
                  <a:latin typeface="Arial"/>
                  <a:ea typeface="Arial"/>
                  <a:cs typeface="Arial"/>
                  <a:sym typeface="Arial"/>
                </a:rPr>
                <a:t>A continuación: pensamiento crítico: utilizar la lógica para examinar las ideas generadas y encontrar la mejor solución.</a:t>
              </a:r>
              <a:endParaRPr sz="1300">
                <a:solidFill>
                  <a:schemeClr val="dk1"/>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3" name="Shape 353"/>
        <p:cNvGrpSpPr/>
        <p:nvPr/>
      </p:nvGrpSpPr>
      <p:grpSpPr>
        <a:xfrm>
          <a:off x="0" y="0"/>
          <a:ext cx="0" cy="0"/>
          <a:chOff x="0" y="0"/>
          <a:chExt cx="0" cy="0"/>
        </a:xfrm>
      </p:grpSpPr>
      <p:sp>
        <p:nvSpPr>
          <p:cNvPr id="354" name="Google Shape;354;p2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3D stairs design" id="355" name="Google Shape;355;p20"/>
          <p:cNvPicPr preferRelativeResize="0"/>
          <p:nvPr/>
        </p:nvPicPr>
        <p:blipFill rotWithShape="1">
          <a:blip r:embed="rId3">
            <a:alphaModFix/>
          </a:blip>
          <a:srcRect b="0" l="9139" r="2476" t="0"/>
          <a:stretch/>
        </p:blipFill>
        <p:spPr>
          <a:xfrm>
            <a:off x="4110127" y="10"/>
            <a:ext cx="8081873" cy="6857990"/>
          </a:xfrm>
          <a:custGeom>
            <a:rect b="b" l="l" r="r" t="t"/>
            <a:pathLst>
              <a:path extrusionOk="0" h="6858000" w="8081873">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noFill/>
          <a:ln>
            <a:noFill/>
          </a:ln>
        </p:spPr>
      </p:pic>
      <p:sp>
        <p:nvSpPr>
          <p:cNvPr id="356" name="Google Shape;356;p20"/>
          <p:cNvSpPr/>
          <p:nvPr/>
        </p:nvSpPr>
        <p:spPr>
          <a:xfrm>
            <a:off x="0" y="0"/>
            <a:ext cx="4959047" cy="6858000"/>
          </a:xfrm>
          <a:custGeom>
            <a:rect b="b" l="l" r="r" t="t"/>
            <a:pathLst>
              <a:path extrusionOk="0" h="6858000" w="4959047">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solidFill>
            <a:schemeClr val="lt1"/>
          </a:solidFill>
          <a:ln cap="flat" cmpd="sng" w="9525">
            <a:solidFill>
              <a:srgbClr val="D9E5F8"/>
            </a:solidFill>
            <a:prstDash val="solid"/>
            <a:miter lim="800000"/>
            <a:headEnd len="sm" w="sm" type="none"/>
            <a:tailEnd len="sm" w="sm" type="none"/>
          </a:ln>
          <a:effectLst>
            <a:outerShdw blurRad="50800" rotWithShape="0" algn="l"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57" name="Google Shape;357;p20"/>
          <p:cNvSpPr/>
          <p:nvPr/>
        </p:nvSpPr>
        <p:spPr>
          <a:xfrm>
            <a:off x="0" y="0"/>
            <a:ext cx="4948887" cy="6858000"/>
          </a:xfrm>
          <a:custGeom>
            <a:rect b="b" l="l" r="r" t="t"/>
            <a:pathLst>
              <a:path extrusionOk="0" h="6858000" w="4948887">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58" name="Google Shape;358;p20"/>
          <p:cNvSpPr txBox="1"/>
          <p:nvPr>
            <p:ph type="title"/>
          </p:nvPr>
        </p:nvSpPr>
        <p:spPr>
          <a:xfrm>
            <a:off x="477981" y="1122363"/>
            <a:ext cx="4023360" cy="320413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s-ES" sz="4400"/>
              <a:t>Crecimiento personal</a:t>
            </a:r>
            <a:endParaRPr sz="4400"/>
          </a:p>
        </p:txBody>
      </p:sp>
      <p:sp>
        <p:nvSpPr>
          <p:cNvPr id="359" name="Google Shape;359;p20"/>
          <p:cNvSpPr/>
          <p:nvPr/>
        </p:nvSpPr>
        <p:spPr>
          <a:xfrm rot="5400000">
            <a:off x="759921" y="346791"/>
            <a:ext cx="146304"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60" name="Google Shape;360;p20"/>
          <p:cNvSpPr/>
          <p:nvPr/>
        </p:nvSpPr>
        <p:spPr>
          <a:xfrm>
            <a:off x="481029" y="4546920"/>
            <a:ext cx="4023360" cy="18288"/>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5" name="Shape 365"/>
        <p:cNvGrpSpPr/>
        <p:nvPr/>
      </p:nvGrpSpPr>
      <p:grpSpPr>
        <a:xfrm>
          <a:off x="0" y="0"/>
          <a:ext cx="0" cy="0"/>
          <a:chOff x="0" y="0"/>
          <a:chExt cx="0" cy="0"/>
        </a:xfrm>
      </p:grpSpPr>
      <p:sp>
        <p:nvSpPr>
          <p:cNvPr id="366" name="Google Shape;366;p21"/>
          <p:cNvSpPr/>
          <p:nvPr/>
        </p:nvSpPr>
        <p:spPr>
          <a:xfrm>
            <a:off x="-1" y="0"/>
            <a:ext cx="12191999"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7" name="Google Shape;367;p21"/>
          <p:cNvSpPr/>
          <p:nvPr/>
        </p:nvSpPr>
        <p:spPr>
          <a:xfrm>
            <a:off x="1" y="0"/>
            <a:ext cx="8522446" cy="2285999"/>
          </a:xfrm>
          <a:prstGeom prst="rect">
            <a:avLst/>
          </a:prstGeom>
          <a:solidFill>
            <a:schemeClr val="lt1"/>
          </a:solidFill>
          <a:ln>
            <a:noFill/>
          </a:ln>
          <a:effectLst>
            <a:outerShdw blurRad="596900" sx="90000" rotWithShape="0" algn="t" dir="7140000" dist="304800" sy="90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8" name="Google Shape;368;p21"/>
          <p:cNvSpPr txBox="1"/>
          <p:nvPr>
            <p:ph type="title"/>
          </p:nvPr>
        </p:nvSpPr>
        <p:spPr>
          <a:xfrm>
            <a:off x="761803" y="350196"/>
            <a:ext cx="4646904" cy="16245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s-ES" sz="4000"/>
              <a:t>Estilos de aprendizaje</a:t>
            </a:r>
            <a:endParaRPr sz="4000"/>
          </a:p>
        </p:txBody>
      </p:sp>
      <p:sp>
        <p:nvSpPr>
          <p:cNvPr id="369" name="Google Shape;369;p21"/>
          <p:cNvSpPr txBox="1"/>
          <p:nvPr>
            <p:ph idx="1" type="body"/>
          </p:nvPr>
        </p:nvSpPr>
        <p:spPr>
          <a:xfrm>
            <a:off x="761802" y="2743200"/>
            <a:ext cx="4646905" cy="361314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s-ES" sz="2000">
                <a:highlight>
                  <a:srgbClr val="FFFFFF"/>
                </a:highlight>
              </a:rPr>
              <a:t>Hay 4 estilos de aprendizaje predominantes:</a:t>
            </a:r>
            <a:endParaRPr b="0" i="0" sz="2000">
              <a:highlight>
                <a:srgbClr val="FFFFFF"/>
              </a:highlight>
            </a:endParaRPr>
          </a:p>
          <a:p>
            <a:pPr indent="-285750" lvl="1" marL="742950" rtl="0" algn="l">
              <a:lnSpc>
                <a:spcPct val="90000"/>
              </a:lnSpc>
              <a:spcBef>
                <a:spcPts val="500"/>
              </a:spcBef>
              <a:spcAft>
                <a:spcPts val="0"/>
              </a:spcAft>
              <a:buClr>
                <a:schemeClr val="dk1"/>
              </a:buClr>
              <a:buSzPts val="2000"/>
              <a:buFont typeface="Play"/>
              <a:buAutoNum type="arabicPeriod"/>
            </a:pPr>
            <a:r>
              <a:rPr b="0" i="0" lang="es-ES" sz="2000" u="none" strike="noStrike">
                <a:highlight>
                  <a:srgbClr val="FFFFFF"/>
                </a:highlight>
              </a:rPr>
              <a:t>Estilo de aprendizaje </a:t>
            </a:r>
            <a:r>
              <a:rPr b="1" i="0" lang="es-ES" sz="2000" u="none" strike="noStrike">
                <a:highlight>
                  <a:srgbClr val="FFFFFF"/>
                </a:highlight>
              </a:rPr>
              <a:t>visual</a:t>
            </a:r>
            <a:endParaRPr b="1" i="0" sz="2000">
              <a:highlight>
                <a:srgbClr val="FFFFFF"/>
              </a:highlight>
            </a:endParaRPr>
          </a:p>
          <a:p>
            <a:pPr indent="-285750" lvl="1" marL="742950" rtl="0" algn="l">
              <a:lnSpc>
                <a:spcPct val="90000"/>
              </a:lnSpc>
              <a:spcBef>
                <a:spcPts val="500"/>
              </a:spcBef>
              <a:spcAft>
                <a:spcPts val="0"/>
              </a:spcAft>
              <a:buClr>
                <a:schemeClr val="dk1"/>
              </a:buClr>
              <a:buSzPts val="2000"/>
              <a:buFont typeface="Play"/>
              <a:buAutoNum type="arabicPeriod"/>
            </a:pPr>
            <a:r>
              <a:rPr b="0" i="0" lang="es-ES" sz="2000" u="none" strike="noStrike">
                <a:highlight>
                  <a:srgbClr val="FFFFFF"/>
                </a:highlight>
              </a:rPr>
              <a:t>Estilo de aprendizaje </a:t>
            </a:r>
            <a:r>
              <a:rPr b="1" i="0" lang="es-ES" sz="2000" u="none" strike="noStrike">
                <a:highlight>
                  <a:srgbClr val="FFFFFF"/>
                </a:highlight>
              </a:rPr>
              <a:t>auditivo</a:t>
            </a:r>
            <a:endParaRPr b="1" i="0" sz="2000">
              <a:highlight>
                <a:srgbClr val="FFFFFF"/>
              </a:highlight>
            </a:endParaRPr>
          </a:p>
          <a:p>
            <a:pPr indent="-285750" lvl="1" marL="742950" rtl="0" algn="l">
              <a:lnSpc>
                <a:spcPct val="90000"/>
              </a:lnSpc>
              <a:spcBef>
                <a:spcPts val="500"/>
              </a:spcBef>
              <a:spcAft>
                <a:spcPts val="0"/>
              </a:spcAft>
              <a:buClr>
                <a:schemeClr val="dk1"/>
              </a:buClr>
              <a:buSzPts val="2000"/>
              <a:buFont typeface="Play"/>
              <a:buAutoNum type="arabicPeriod"/>
            </a:pPr>
            <a:r>
              <a:rPr b="1" i="0" lang="es-ES" sz="2000" u="none" strike="noStrike">
                <a:highlight>
                  <a:srgbClr val="FFFFFF"/>
                </a:highlight>
              </a:rPr>
              <a:t>Lectura y escritura</a:t>
            </a:r>
            <a:endParaRPr/>
          </a:p>
          <a:p>
            <a:pPr indent="-285750" lvl="1" marL="742950" rtl="0" algn="l">
              <a:lnSpc>
                <a:spcPct val="90000"/>
              </a:lnSpc>
              <a:spcBef>
                <a:spcPts val="500"/>
              </a:spcBef>
              <a:spcAft>
                <a:spcPts val="0"/>
              </a:spcAft>
              <a:buClr>
                <a:schemeClr val="dk1"/>
              </a:buClr>
              <a:buSzPts val="2000"/>
              <a:buFont typeface="Play"/>
              <a:buAutoNum type="arabicPeriod"/>
            </a:pPr>
            <a:r>
              <a:rPr b="0" i="0" lang="es-ES" sz="2000" u="none" strike="noStrike">
                <a:highlight>
                  <a:srgbClr val="FFFFFF"/>
                </a:highlight>
              </a:rPr>
              <a:t>Estilo de aprendizaj</a:t>
            </a:r>
            <a:r>
              <a:rPr lang="es-ES" sz="2000">
                <a:highlight>
                  <a:srgbClr val="FFFFFF"/>
                </a:highlight>
              </a:rPr>
              <a:t>e </a:t>
            </a:r>
            <a:r>
              <a:rPr b="1" lang="es-ES" sz="2000">
                <a:highlight>
                  <a:srgbClr val="FFFFFF"/>
                </a:highlight>
              </a:rPr>
              <a:t>kinestésico</a:t>
            </a:r>
            <a:endParaRPr b="1" i="0" sz="2000">
              <a:highlight>
                <a:srgbClr val="FFFFFF"/>
              </a:highlight>
            </a:endParaRPr>
          </a:p>
          <a:p>
            <a:pPr indent="-158750" lvl="1" marL="742950" rtl="0" algn="l">
              <a:lnSpc>
                <a:spcPct val="90000"/>
              </a:lnSpc>
              <a:spcBef>
                <a:spcPts val="500"/>
              </a:spcBef>
              <a:spcAft>
                <a:spcPts val="0"/>
              </a:spcAft>
              <a:buClr>
                <a:schemeClr val="dk1"/>
              </a:buClr>
              <a:buSzPts val="2000"/>
              <a:buFont typeface="Play"/>
              <a:buNone/>
            </a:pPr>
            <a:r>
              <a:t/>
            </a:r>
            <a:endParaRPr b="0" i="0" sz="2000">
              <a:highlight>
                <a:srgbClr val="FFFFFF"/>
              </a:highlight>
              <a:latin typeface="Arial"/>
              <a:ea typeface="Arial"/>
              <a:cs typeface="Arial"/>
              <a:sym typeface="Arial"/>
            </a:endParaRPr>
          </a:p>
          <a:p>
            <a:pPr indent="-101600" lvl="0" marL="228600" rtl="0" algn="l">
              <a:lnSpc>
                <a:spcPct val="90000"/>
              </a:lnSpc>
              <a:spcBef>
                <a:spcPts val="1000"/>
              </a:spcBef>
              <a:spcAft>
                <a:spcPts val="0"/>
              </a:spcAft>
              <a:buClr>
                <a:schemeClr val="dk1"/>
              </a:buClr>
              <a:buSzPts val="2000"/>
              <a:buNone/>
            </a:pPr>
            <a:r>
              <a:t/>
            </a:r>
            <a:endParaRPr sz="2000"/>
          </a:p>
        </p:txBody>
      </p:sp>
      <p:pic>
        <p:nvPicPr>
          <p:cNvPr id="370" name="Google Shape;370;p21"/>
          <p:cNvPicPr preferRelativeResize="0"/>
          <p:nvPr/>
        </p:nvPicPr>
        <p:blipFill rotWithShape="1">
          <a:blip r:embed="rId3">
            <a:alphaModFix/>
          </a:blip>
          <a:srcRect b="0" l="5019" r="6278" t="19040"/>
          <a:stretch/>
        </p:blipFill>
        <p:spPr>
          <a:xfrm>
            <a:off x="5542339" y="1628659"/>
            <a:ext cx="6516027" cy="446261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5" name="Shape 375"/>
        <p:cNvGrpSpPr/>
        <p:nvPr/>
      </p:nvGrpSpPr>
      <p:grpSpPr>
        <a:xfrm>
          <a:off x="0" y="0"/>
          <a:ext cx="0" cy="0"/>
          <a:chOff x="0" y="0"/>
          <a:chExt cx="0" cy="0"/>
        </a:xfrm>
      </p:grpSpPr>
      <p:sp>
        <p:nvSpPr>
          <p:cNvPr id="376" name="Google Shape;376;p22"/>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7" name="Google Shape;377;p22"/>
          <p:cNvSpPr txBox="1"/>
          <p:nvPr>
            <p:ph type="title"/>
          </p:nvPr>
        </p:nvSpPr>
        <p:spPr>
          <a:xfrm>
            <a:off x="838199" y="557189"/>
            <a:ext cx="4012581" cy="556789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s-ES"/>
              <a:t>Estilo de aprendizaje visual</a:t>
            </a:r>
            <a:endParaRPr/>
          </a:p>
        </p:txBody>
      </p:sp>
      <p:grpSp>
        <p:nvGrpSpPr>
          <p:cNvPr id="378" name="Google Shape;378;p22"/>
          <p:cNvGrpSpPr/>
          <p:nvPr/>
        </p:nvGrpSpPr>
        <p:grpSpPr>
          <a:xfrm>
            <a:off x="5660751" y="966630"/>
            <a:ext cx="5128553" cy="4812211"/>
            <a:chOff x="567543" y="346238"/>
            <a:chExt cx="5128553" cy="4812211"/>
          </a:xfrm>
        </p:grpSpPr>
        <p:sp>
          <p:nvSpPr>
            <p:cNvPr id="379" name="Google Shape;379;p22"/>
            <p:cNvSpPr/>
            <p:nvPr/>
          </p:nvSpPr>
          <p:spPr>
            <a:xfrm>
              <a:off x="1215981" y="346238"/>
              <a:ext cx="1061079" cy="1061079"/>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2"/>
            <p:cNvSpPr/>
            <p:nvPr/>
          </p:nvSpPr>
          <p:spPr>
            <a:xfrm>
              <a:off x="567543" y="1737599"/>
              <a:ext cx="2357955"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2"/>
            <p:cNvSpPr txBox="1"/>
            <p:nvPr/>
          </p:nvSpPr>
          <p:spPr>
            <a:xfrm>
              <a:off x="567543" y="1737599"/>
              <a:ext cx="2357955"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None/>
              </a:pPr>
              <a:r>
                <a:rPr lang="es-ES" sz="1100">
                  <a:solidFill>
                    <a:schemeClr val="dk1"/>
                  </a:solidFill>
                  <a:latin typeface="Arial"/>
                  <a:ea typeface="Arial"/>
                  <a:cs typeface="Arial"/>
                  <a:sym typeface="Arial"/>
                </a:rPr>
                <a:t>Los alumnos visuales aprenden viendo</a:t>
              </a:r>
              <a:endParaRPr sz="1100">
                <a:solidFill>
                  <a:schemeClr val="dk1"/>
                </a:solidFill>
                <a:latin typeface="Arial"/>
                <a:ea typeface="Arial"/>
                <a:cs typeface="Arial"/>
                <a:sym typeface="Arial"/>
              </a:endParaRPr>
            </a:p>
          </p:txBody>
        </p:sp>
        <p:sp>
          <p:nvSpPr>
            <p:cNvPr id="382" name="Google Shape;382;p22"/>
            <p:cNvSpPr/>
            <p:nvPr/>
          </p:nvSpPr>
          <p:spPr>
            <a:xfrm>
              <a:off x="3986578" y="346238"/>
              <a:ext cx="1061079" cy="1061079"/>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2"/>
            <p:cNvSpPr/>
            <p:nvPr/>
          </p:nvSpPr>
          <p:spPr>
            <a:xfrm>
              <a:off x="3338141" y="1737599"/>
              <a:ext cx="2357955"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2"/>
            <p:cNvSpPr txBox="1"/>
            <p:nvPr/>
          </p:nvSpPr>
          <p:spPr>
            <a:xfrm>
              <a:off x="3338141" y="1737599"/>
              <a:ext cx="2357955"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None/>
              </a:pPr>
              <a:r>
                <a:rPr lang="es-ES" sz="1100">
                  <a:solidFill>
                    <a:schemeClr val="dk1"/>
                  </a:solidFill>
                  <a:latin typeface="Arial"/>
                  <a:ea typeface="Arial"/>
                  <a:cs typeface="Arial"/>
                  <a:sym typeface="Arial"/>
                </a:rPr>
                <a:t>La presentación visual de la información es importante (gráficos, imágenes, diagramas, etc.)</a:t>
              </a:r>
              <a:endParaRPr sz="1100">
                <a:solidFill>
                  <a:schemeClr val="dk1"/>
                </a:solidFill>
                <a:latin typeface="Arial"/>
                <a:ea typeface="Arial"/>
                <a:cs typeface="Arial"/>
                <a:sym typeface="Arial"/>
              </a:endParaRPr>
            </a:p>
          </p:txBody>
        </p:sp>
        <p:sp>
          <p:nvSpPr>
            <p:cNvPr id="385" name="Google Shape;385;p22"/>
            <p:cNvSpPr/>
            <p:nvPr/>
          </p:nvSpPr>
          <p:spPr>
            <a:xfrm>
              <a:off x="1215981" y="3047088"/>
              <a:ext cx="1061079" cy="1061079"/>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2"/>
            <p:cNvSpPr/>
            <p:nvPr/>
          </p:nvSpPr>
          <p:spPr>
            <a:xfrm>
              <a:off x="567543" y="4438449"/>
              <a:ext cx="2357955"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2"/>
            <p:cNvSpPr txBox="1"/>
            <p:nvPr/>
          </p:nvSpPr>
          <p:spPr>
            <a:xfrm>
              <a:off x="567543" y="4438449"/>
              <a:ext cx="2357955"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None/>
              </a:pPr>
              <a:r>
                <a:rPr lang="es-ES" sz="1100">
                  <a:solidFill>
                    <a:schemeClr val="dk1"/>
                  </a:solidFill>
                  <a:latin typeface="Arial"/>
                  <a:ea typeface="Arial"/>
                  <a:cs typeface="Arial"/>
                  <a:sym typeface="Arial"/>
                </a:rPr>
                <a:t>Sustituyen palabras por símbolos</a:t>
              </a:r>
              <a:endParaRPr sz="1100">
                <a:solidFill>
                  <a:schemeClr val="dk1"/>
                </a:solidFill>
                <a:latin typeface="Arial"/>
                <a:ea typeface="Arial"/>
                <a:cs typeface="Arial"/>
                <a:sym typeface="Arial"/>
              </a:endParaRPr>
            </a:p>
          </p:txBody>
        </p:sp>
        <p:sp>
          <p:nvSpPr>
            <p:cNvPr id="388" name="Google Shape;388;p22"/>
            <p:cNvSpPr/>
            <p:nvPr/>
          </p:nvSpPr>
          <p:spPr>
            <a:xfrm>
              <a:off x="3986578" y="3047088"/>
              <a:ext cx="1061079" cy="1061079"/>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2"/>
            <p:cNvSpPr/>
            <p:nvPr/>
          </p:nvSpPr>
          <p:spPr>
            <a:xfrm>
              <a:off x="3338141" y="4438449"/>
              <a:ext cx="2357955"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2"/>
            <p:cNvSpPr txBox="1"/>
            <p:nvPr/>
          </p:nvSpPr>
          <p:spPr>
            <a:xfrm>
              <a:off x="3338141" y="4438449"/>
              <a:ext cx="2357955"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None/>
              </a:pPr>
              <a:r>
                <a:rPr lang="es-ES" sz="1100">
                  <a:solidFill>
                    <a:schemeClr val="dk1"/>
                  </a:solidFill>
                  <a:latin typeface="Arial"/>
                  <a:ea typeface="Arial"/>
                  <a:cs typeface="Arial"/>
                  <a:sym typeface="Arial"/>
                </a:rPr>
                <a:t>Subrayan y utilizan rotuladores de diferentes colores</a:t>
              </a:r>
              <a:endParaRPr sz="1100">
                <a:solidFill>
                  <a:schemeClr val="dk1"/>
                </a:solidFill>
                <a:latin typeface="Arial"/>
                <a:ea typeface="Arial"/>
                <a:cs typeface="Arial"/>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5" name="Shape 395"/>
        <p:cNvGrpSpPr/>
        <p:nvPr/>
      </p:nvGrpSpPr>
      <p:grpSpPr>
        <a:xfrm>
          <a:off x="0" y="0"/>
          <a:ext cx="0" cy="0"/>
          <a:chOff x="0" y="0"/>
          <a:chExt cx="0" cy="0"/>
        </a:xfrm>
      </p:grpSpPr>
      <p:sp>
        <p:nvSpPr>
          <p:cNvPr id="396" name="Google Shape;396;p23"/>
          <p:cNvSpPr/>
          <p:nvPr/>
        </p:nvSpPr>
        <p:spPr>
          <a:xfrm>
            <a:off x="0" y="8313"/>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7" name="Google Shape;397;p23"/>
          <p:cNvSpPr txBox="1"/>
          <p:nvPr>
            <p:ph type="title"/>
          </p:nvPr>
        </p:nvSpPr>
        <p:spPr>
          <a:xfrm>
            <a:off x="479393" y="1070800"/>
            <a:ext cx="4248659" cy="5583126"/>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dk1"/>
              </a:buClr>
              <a:buSzPts val="4800"/>
              <a:buFont typeface="Play"/>
              <a:buNone/>
            </a:pPr>
            <a:r>
              <a:rPr lang="es-ES" sz="4800"/>
              <a:t>Estilo de aprendizaje auditivo</a:t>
            </a:r>
            <a:endParaRPr sz="4800"/>
          </a:p>
        </p:txBody>
      </p:sp>
      <p:cxnSp>
        <p:nvCxnSpPr>
          <p:cNvPr id="398" name="Google Shape;398;p23"/>
          <p:cNvCxnSpPr/>
          <p:nvPr/>
        </p:nvCxnSpPr>
        <p:spPr>
          <a:xfrm>
            <a:off x="4728053" y="1132114"/>
            <a:ext cx="0" cy="5717573"/>
          </a:xfrm>
          <a:prstGeom prst="straightConnector1">
            <a:avLst/>
          </a:prstGeom>
          <a:noFill/>
          <a:ln cap="sq" cmpd="sng" w="25400">
            <a:solidFill>
              <a:schemeClr val="accent1"/>
            </a:solidFill>
            <a:prstDash val="solid"/>
            <a:bevel/>
            <a:headEnd len="sm" w="sm" type="none"/>
            <a:tailEnd len="sm" w="sm" type="none"/>
          </a:ln>
        </p:spPr>
      </p:cxnSp>
      <p:grpSp>
        <p:nvGrpSpPr>
          <p:cNvPr id="399" name="Google Shape;399;p23"/>
          <p:cNvGrpSpPr/>
          <p:nvPr/>
        </p:nvGrpSpPr>
        <p:grpSpPr>
          <a:xfrm>
            <a:off x="5108535" y="1073119"/>
            <a:ext cx="6245265" cy="5584707"/>
            <a:chOff x="0" y="2319"/>
            <a:chExt cx="6245265" cy="5584707"/>
          </a:xfrm>
        </p:grpSpPr>
        <p:sp>
          <p:nvSpPr>
            <p:cNvPr id="400" name="Google Shape;400;p23"/>
            <p:cNvSpPr/>
            <p:nvPr/>
          </p:nvSpPr>
          <p:spPr>
            <a:xfrm>
              <a:off x="0" y="2319"/>
              <a:ext cx="6245265" cy="1175727"/>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3"/>
            <p:cNvSpPr/>
            <p:nvPr/>
          </p:nvSpPr>
          <p:spPr>
            <a:xfrm>
              <a:off x="355657" y="266858"/>
              <a:ext cx="646650" cy="64665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3"/>
            <p:cNvSpPr/>
            <p:nvPr/>
          </p:nvSpPr>
          <p:spPr>
            <a:xfrm>
              <a:off x="1357965" y="2319"/>
              <a:ext cx="4887299" cy="117572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3"/>
            <p:cNvSpPr txBox="1"/>
            <p:nvPr/>
          </p:nvSpPr>
          <p:spPr>
            <a:xfrm>
              <a:off x="1357965" y="2319"/>
              <a:ext cx="4887299" cy="1175727"/>
            </a:xfrm>
            <a:prstGeom prst="rect">
              <a:avLst/>
            </a:prstGeom>
            <a:noFill/>
            <a:ln>
              <a:noFill/>
            </a:ln>
          </p:spPr>
          <p:txBody>
            <a:bodyPr anchorCtr="0" anchor="ctr" bIns="124425" lIns="124425" spcFirstLastPara="1" rIns="124425" wrap="square" tIns="124425">
              <a:noAutofit/>
            </a:bodyPr>
            <a:lstStyle/>
            <a:p>
              <a:pPr indent="0" lvl="0" marL="0" marR="0" rtl="0" algn="l">
                <a:lnSpc>
                  <a:spcPct val="100000"/>
                </a:lnSpc>
                <a:spcBef>
                  <a:spcPts val="0"/>
                </a:spcBef>
                <a:spcAft>
                  <a:spcPts val="0"/>
                </a:spcAft>
                <a:buNone/>
              </a:pPr>
              <a:r>
                <a:rPr lang="es-ES" sz="2200">
                  <a:solidFill>
                    <a:schemeClr val="dk1"/>
                  </a:solidFill>
                  <a:latin typeface="Arial"/>
                  <a:ea typeface="Arial"/>
                  <a:cs typeface="Arial"/>
                  <a:sym typeface="Arial"/>
                </a:rPr>
                <a:t>Los alumnos auditivos aprenden escuchando</a:t>
              </a:r>
              <a:endParaRPr sz="2200">
                <a:solidFill>
                  <a:schemeClr val="dk1"/>
                </a:solidFill>
                <a:latin typeface="Arial"/>
                <a:ea typeface="Arial"/>
                <a:cs typeface="Arial"/>
                <a:sym typeface="Arial"/>
              </a:endParaRPr>
            </a:p>
          </p:txBody>
        </p:sp>
        <p:sp>
          <p:nvSpPr>
            <p:cNvPr id="404" name="Google Shape;404;p23"/>
            <p:cNvSpPr/>
            <p:nvPr/>
          </p:nvSpPr>
          <p:spPr>
            <a:xfrm>
              <a:off x="0" y="1471979"/>
              <a:ext cx="6245265" cy="1175727"/>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3"/>
            <p:cNvSpPr/>
            <p:nvPr/>
          </p:nvSpPr>
          <p:spPr>
            <a:xfrm>
              <a:off x="355657" y="1736518"/>
              <a:ext cx="646650" cy="64665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3"/>
            <p:cNvSpPr/>
            <p:nvPr/>
          </p:nvSpPr>
          <p:spPr>
            <a:xfrm>
              <a:off x="1357965" y="1471979"/>
              <a:ext cx="4887299" cy="117572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3"/>
            <p:cNvSpPr txBox="1"/>
            <p:nvPr/>
          </p:nvSpPr>
          <p:spPr>
            <a:xfrm>
              <a:off x="1357965" y="1471979"/>
              <a:ext cx="4887299" cy="1175727"/>
            </a:xfrm>
            <a:prstGeom prst="rect">
              <a:avLst/>
            </a:prstGeom>
            <a:noFill/>
            <a:ln>
              <a:noFill/>
            </a:ln>
          </p:spPr>
          <p:txBody>
            <a:bodyPr anchorCtr="0" anchor="ctr" bIns="124425" lIns="124425" spcFirstLastPara="1" rIns="124425" wrap="square" tIns="124425">
              <a:noAutofit/>
            </a:bodyPr>
            <a:lstStyle/>
            <a:p>
              <a:pPr indent="0" lvl="0" marL="0" marR="0" rtl="0" algn="l">
                <a:lnSpc>
                  <a:spcPct val="100000"/>
                </a:lnSpc>
                <a:spcBef>
                  <a:spcPts val="0"/>
                </a:spcBef>
                <a:spcAft>
                  <a:spcPts val="0"/>
                </a:spcAft>
                <a:buNone/>
              </a:pPr>
              <a:r>
                <a:rPr lang="es-ES" sz="2200">
                  <a:solidFill>
                    <a:schemeClr val="dk1"/>
                  </a:solidFill>
                  <a:latin typeface="Arial"/>
                  <a:ea typeface="Arial"/>
                  <a:cs typeface="Arial"/>
                  <a:sym typeface="Arial"/>
                </a:rPr>
                <a:t>Las conferencias y los debates son importantes</a:t>
              </a:r>
              <a:endParaRPr sz="2200">
                <a:solidFill>
                  <a:schemeClr val="dk1"/>
                </a:solidFill>
                <a:latin typeface="Arial"/>
                <a:ea typeface="Arial"/>
                <a:cs typeface="Arial"/>
                <a:sym typeface="Arial"/>
              </a:endParaRPr>
            </a:p>
          </p:txBody>
        </p:sp>
        <p:sp>
          <p:nvSpPr>
            <p:cNvPr id="408" name="Google Shape;408;p23"/>
            <p:cNvSpPr/>
            <p:nvPr/>
          </p:nvSpPr>
          <p:spPr>
            <a:xfrm>
              <a:off x="0" y="2941639"/>
              <a:ext cx="6245265" cy="1175727"/>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3"/>
            <p:cNvSpPr/>
            <p:nvPr/>
          </p:nvSpPr>
          <p:spPr>
            <a:xfrm>
              <a:off x="355657" y="3206178"/>
              <a:ext cx="646650" cy="646650"/>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3"/>
            <p:cNvSpPr/>
            <p:nvPr/>
          </p:nvSpPr>
          <p:spPr>
            <a:xfrm>
              <a:off x="1357965" y="2941639"/>
              <a:ext cx="4887299" cy="117572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3"/>
            <p:cNvSpPr txBox="1"/>
            <p:nvPr/>
          </p:nvSpPr>
          <p:spPr>
            <a:xfrm>
              <a:off x="1357965" y="2941639"/>
              <a:ext cx="4887299" cy="1175727"/>
            </a:xfrm>
            <a:prstGeom prst="rect">
              <a:avLst/>
            </a:prstGeom>
            <a:noFill/>
            <a:ln>
              <a:noFill/>
            </a:ln>
          </p:spPr>
          <p:txBody>
            <a:bodyPr anchorCtr="0" anchor="ctr" bIns="124425" lIns="124425" spcFirstLastPara="1" rIns="124425" wrap="square" tIns="124425">
              <a:noAutofit/>
            </a:bodyPr>
            <a:lstStyle/>
            <a:p>
              <a:pPr indent="0" lvl="0" marL="0" marR="0" rtl="0" algn="l">
                <a:lnSpc>
                  <a:spcPct val="100000"/>
                </a:lnSpc>
                <a:spcBef>
                  <a:spcPts val="0"/>
                </a:spcBef>
                <a:spcAft>
                  <a:spcPts val="0"/>
                </a:spcAft>
                <a:buNone/>
              </a:pPr>
              <a:r>
                <a:rPr lang="es-ES" sz="2200">
                  <a:solidFill>
                    <a:schemeClr val="dk1"/>
                  </a:solidFill>
                  <a:latin typeface="Arial"/>
                  <a:ea typeface="Arial"/>
                  <a:cs typeface="Arial"/>
                  <a:sym typeface="Arial"/>
                </a:rPr>
                <a:t>Leer el texto en voz alta</a:t>
              </a:r>
              <a:endParaRPr sz="2200">
                <a:solidFill>
                  <a:schemeClr val="dk1"/>
                </a:solidFill>
                <a:latin typeface="Arial"/>
                <a:ea typeface="Arial"/>
                <a:cs typeface="Arial"/>
                <a:sym typeface="Arial"/>
              </a:endParaRPr>
            </a:p>
          </p:txBody>
        </p:sp>
        <p:sp>
          <p:nvSpPr>
            <p:cNvPr id="412" name="Google Shape;412;p23"/>
            <p:cNvSpPr/>
            <p:nvPr/>
          </p:nvSpPr>
          <p:spPr>
            <a:xfrm>
              <a:off x="0" y="4411299"/>
              <a:ext cx="6245265" cy="1175727"/>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3"/>
            <p:cNvSpPr/>
            <p:nvPr/>
          </p:nvSpPr>
          <p:spPr>
            <a:xfrm>
              <a:off x="355657" y="4675838"/>
              <a:ext cx="646650" cy="646650"/>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3"/>
            <p:cNvSpPr/>
            <p:nvPr/>
          </p:nvSpPr>
          <p:spPr>
            <a:xfrm>
              <a:off x="1357965" y="4411299"/>
              <a:ext cx="4887299" cy="117572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3"/>
            <p:cNvSpPr txBox="1"/>
            <p:nvPr/>
          </p:nvSpPr>
          <p:spPr>
            <a:xfrm>
              <a:off x="1357965" y="4411299"/>
              <a:ext cx="4887299" cy="1175727"/>
            </a:xfrm>
            <a:prstGeom prst="rect">
              <a:avLst/>
            </a:prstGeom>
            <a:noFill/>
            <a:ln>
              <a:noFill/>
            </a:ln>
          </p:spPr>
          <p:txBody>
            <a:bodyPr anchorCtr="0" anchor="ctr" bIns="124425" lIns="124425" spcFirstLastPara="1" rIns="124425" wrap="square" tIns="124425">
              <a:noAutofit/>
            </a:bodyPr>
            <a:lstStyle/>
            <a:p>
              <a:pPr indent="0" lvl="0" marL="0" marR="0" rtl="0" algn="l">
                <a:lnSpc>
                  <a:spcPct val="100000"/>
                </a:lnSpc>
                <a:spcBef>
                  <a:spcPts val="0"/>
                </a:spcBef>
                <a:spcAft>
                  <a:spcPts val="0"/>
                </a:spcAft>
                <a:buNone/>
              </a:pPr>
              <a:r>
                <a:rPr lang="es-ES" sz="2200">
                  <a:solidFill>
                    <a:schemeClr val="dk1"/>
                  </a:solidFill>
                  <a:latin typeface="Arial"/>
                  <a:ea typeface="Arial"/>
                  <a:cs typeface="Arial"/>
                  <a:sym typeface="Arial"/>
                </a:rPr>
                <a:t>Comentar los temas con otras personas</a:t>
              </a:r>
              <a:endParaRPr sz="2200">
                <a:solidFill>
                  <a:schemeClr val="dk1"/>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0" name="Shape 420"/>
        <p:cNvGrpSpPr/>
        <p:nvPr/>
      </p:nvGrpSpPr>
      <p:grpSpPr>
        <a:xfrm>
          <a:off x="0" y="0"/>
          <a:ext cx="0" cy="0"/>
          <a:chOff x="0" y="0"/>
          <a:chExt cx="0" cy="0"/>
        </a:xfrm>
      </p:grpSpPr>
      <p:sp>
        <p:nvSpPr>
          <p:cNvPr id="421" name="Google Shape;421;p24"/>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2" name="Google Shape;422;p24"/>
          <p:cNvSpPr txBox="1"/>
          <p:nvPr>
            <p:ph type="title"/>
          </p:nvPr>
        </p:nvSpPr>
        <p:spPr>
          <a:xfrm>
            <a:off x="385011" y="640823"/>
            <a:ext cx="3938395" cy="558314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800"/>
              <a:buFont typeface="Play"/>
              <a:buNone/>
            </a:pPr>
            <a:r>
              <a:rPr lang="es-ES" sz="3800"/>
              <a:t>Estilo de aprendizaje de lectura/</a:t>
            </a:r>
            <a:br>
              <a:rPr lang="es-ES" sz="3800"/>
            </a:br>
            <a:r>
              <a:rPr lang="es-ES" sz="3800"/>
              <a:t>escritura</a:t>
            </a:r>
            <a:endParaRPr sz="3800"/>
          </a:p>
        </p:txBody>
      </p:sp>
      <p:sp>
        <p:nvSpPr>
          <p:cNvPr id="423" name="Google Shape;423;p24"/>
          <p:cNvSpPr/>
          <p:nvPr/>
        </p:nvSpPr>
        <p:spPr>
          <a:xfrm rot="5400000">
            <a:off x="1627450" y="3462719"/>
            <a:ext cx="5410200" cy="18288"/>
          </a:xfrm>
          <a:custGeom>
            <a:rect b="b" l="l" r="r" t="t"/>
            <a:pathLst>
              <a:path extrusionOk="0" fill="none" h="18288" w="541020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extrusionOk="0" h="18288" w="541020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424" name="Google Shape;424;p24"/>
          <p:cNvGrpSpPr/>
          <p:nvPr/>
        </p:nvGrpSpPr>
        <p:grpSpPr>
          <a:xfrm>
            <a:off x="5330203" y="640822"/>
            <a:ext cx="5536141" cy="5536141"/>
            <a:chOff x="682185" y="0"/>
            <a:chExt cx="5536141" cy="5536141"/>
          </a:xfrm>
        </p:grpSpPr>
        <p:sp>
          <p:nvSpPr>
            <p:cNvPr id="425" name="Google Shape;425;p24"/>
            <p:cNvSpPr/>
            <p:nvPr/>
          </p:nvSpPr>
          <p:spPr>
            <a:xfrm>
              <a:off x="682185" y="0"/>
              <a:ext cx="5536141" cy="5536141"/>
            </a:xfrm>
            <a:prstGeom prst="diamond">
              <a:avLst/>
            </a:prstGeom>
            <a:solidFill>
              <a:srgbClr val="F6D4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4"/>
            <p:cNvSpPr/>
            <p:nvPr/>
          </p:nvSpPr>
          <p:spPr>
            <a:xfrm>
              <a:off x="1208118" y="525933"/>
              <a:ext cx="2159094" cy="2159094"/>
            </a:xfrm>
            <a:prstGeom prst="roundRect">
              <a:avLst>
                <a:gd fmla="val 16667" name="adj"/>
              </a:avLst>
            </a:prstGeom>
            <a:solidFill>
              <a:srgbClr val="E9713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4"/>
            <p:cNvSpPr txBox="1"/>
            <p:nvPr/>
          </p:nvSpPr>
          <p:spPr>
            <a:xfrm>
              <a:off x="1313516" y="631331"/>
              <a:ext cx="1948298" cy="1948298"/>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None/>
              </a:pPr>
              <a:r>
                <a:rPr lang="es-ES" sz="1700">
                  <a:solidFill>
                    <a:schemeClr val="lt1"/>
                  </a:solidFill>
                  <a:latin typeface="Arial"/>
                  <a:ea typeface="Arial"/>
                  <a:cs typeface="Arial"/>
                  <a:sym typeface="Arial"/>
                </a:rPr>
                <a:t>Los alumnos de lectoescritura aprenden leyendo y escribiendo</a:t>
              </a:r>
              <a:endParaRPr sz="1700">
                <a:solidFill>
                  <a:schemeClr val="lt1"/>
                </a:solidFill>
                <a:latin typeface="Arial"/>
                <a:ea typeface="Arial"/>
                <a:cs typeface="Arial"/>
                <a:sym typeface="Arial"/>
              </a:endParaRPr>
            </a:p>
          </p:txBody>
        </p:sp>
        <p:sp>
          <p:nvSpPr>
            <p:cNvPr id="428" name="Google Shape;428;p24"/>
            <p:cNvSpPr/>
            <p:nvPr/>
          </p:nvSpPr>
          <p:spPr>
            <a:xfrm>
              <a:off x="3533298" y="525933"/>
              <a:ext cx="2159094" cy="2159094"/>
            </a:xfrm>
            <a:prstGeom prst="roundRect">
              <a:avLst>
                <a:gd fmla="val 16667" name="adj"/>
              </a:avLst>
            </a:prstGeom>
            <a:solidFill>
              <a:srgbClr val="176B2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4"/>
            <p:cNvSpPr txBox="1"/>
            <p:nvPr/>
          </p:nvSpPr>
          <p:spPr>
            <a:xfrm>
              <a:off x="3638696" y="631331"/>
              <a:ext cx="1948298" cy="1948298"/>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None/>
              </a:pPr>
              <a:r>
                <a:rPr lang="es-ES" sz="1700">
                  <a:solidFill>
                    <a:schemeClr val="lt1"/>
                  </a:solidFill>
                  <a:latin typeface="Arial"/>
                  <a:ea typeface="Arial"/>
                  <a:cs typeface="Arial"/>
                  <a:sym typeface="Arial"/>
                </a:rPr>
                <a:t>Aprenden a través de glosarios, releer y reescribir notas</a:t>
              </a:r>
              <a:endParaRPr sz="1700">
                <a:solidFill>
                  <a:schemeClr val="lt1"/>
                </a:solidFill>
                <a:latin typeface="Arial"/>
                <a:ea typeface="Arial"/>
                <a:cs typeface="Arial"/>
                <a:sym typeface="Arial"/>
              </a:endParaRPr>
            </a:p>
          </p:txBody>
        </p:sp>
        <p:sp>
          <p:nvSpPr>
            <p:cNvPr id="430" name="Google Shape;430;p24"/>
            <p:cNvSpPr/>
            <p:nvPr/>
          </p:nvSpPr>
          <p:spPr>
            <a:xfrm>
              <a:off x="1208118" y="2851112"/>
              <a:ext cx="2159094" cy="2159094"/>
            </a:xfrm>
            <a:prstGeom prst="roundRect">
              <a:avLst>
                <a:gd fmla="val 16667" name="adj"/>
              </a:avLst>
            </a:prstGeom>
            <a:solidFill>
              <a:srgbClr val="0C9ED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4"/>
            <p:cNvSpPr txBox="1"/>
            <p:nvPr/>
          </p:nvSpPr>
          <p:spPr>
            <a:xfrm>
              <a:off x="1313516" y="2956510"/>
              <a:ext cx="1948298" cy="1948298"/>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None/>
              </a:pPr>
              <a:r>
                <a:rPr lang="es-ES" sz="1700">
                  <a:solidFill>
                    <a:schemeClr val="lt1"/>
                  </a:solidFill>
                  <a:latin typeface="Arial"/>
                  <a:ea typeface="Arial"/>
                  <a:cs typeface="Arial"/>
                  <a:sym typeface="Arial"/>
                </a:rPr>
                <a:t>Creación de listas</a:t>
              </a:r>
              <a:endParaRPr sz="1700">
                <a:solidFill>
                  <a:schemeClr val="lt1"/>
                </a:solidFill>
                <a:latin typeface="Arial"/>
                <a:ea typeface="Arial"/>
                <a:cs typeface="Arial"/>
                <a:sym typeface="Arial"/>
              </a:endParaRPr>
            </a:p>
          </p:txBody>
        </p:sp>
        <p:sp>
          <p:nvSpPr>
            <p:cNvPr id="432" name="Google Shape;432;p24"/>
            <p:cNvSpPr/>
            <p:nvPr/>
          </p:nvSpPr>
          <p:spPr>
            <a:xfrm>
              <a:off x="3533298" y="2851112"/>
              <a:ext cx="2159094" cy="2159094"/>
            </a:xfrm>
            <a:prstGeom prst="roundRect">
              <a:avLst>
                <a:gd fmla="val 16667"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4"/>
            <p:cNvSpPr txBox="1"/>
            <p:nvPr/>
          </p:nvSpPr>
          <p:spPr>
            <a:xfrm>
              <a:off x="3638696" y="2956510"/>
              <a:ext cx="1948298" cy="1948298"/>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None/>
              </a:pPr>
              <a:r>
                <a:rPr lang="es-ES" sz="1700">
                  <a:solidFill>
                    <a:schemeClr val="lt1"/>
                  </a:solidFill>
                  <a:latin typeface="Arial"/>
                  <a:ea typeface="Arial"/>
                  <a:cs typeface="Arial"/>
                  <a:sym typeface="Arial"/>
                </a:rPr>
                <a:t>Reescribir notas con sus propias palabras</a:t>
              </a:r>
              <a:endParaRPr sz="1700">
                <a:solidFill>
                  <a:schemeClr val="lt1"/>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8" name="Shape 438"/>
        <p:cNvGrpSpPr/>
        <p:nvPr/>
      </p:nvGrpSpPr>
      <p:grpSpPr>
        <a:xfrm>
          <a:off x="0" y="0"/>
          <a:ext cx="0" cy="0"/>
          <a:chOff x="0" y="0"/>
          <a:chExt cx="0" cy="0"/>
        </a:xfrm>
      </p:grpSpPr>
      <p:sp>
        <p:nvSpPr>
          <p:cNvPr id="439" name="Google Shape;439;p2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0" name="Google Shape;440;p25"/>
          <p:cNvSpPr/>
          <p:nvPr/>
        </p:nvSpPr>
        <p:spPr>
          <a:xfrm>
            <a:off x="173235" y="1371600"/>
            <a:ext cx="4529312" cy="3589977"/>
          </a:xfrm>
          <a:custGeom>
            <a:rect b="b" l="l" r="r" t="t"/>
            <a:pathLst>
              <a:path extrusionOk="0" h="3193741" w="5470628">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lt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441" name="Google Shape;441;p25"/>
          <p:cNvSpPr txBox="1"/>
          <p:nvPr>
            <p:ph type="title"/>
          </p:nvPr>
        </p:nvSpPr>
        <p:spPr>
          <a:xfrm>
            <a:off x="1000941" y="685801"/>
            <a:ext cx="3494859" cy="549116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Play"/>
              <a:buNone/>
            </a:pPr>
            <a:r>
              <a:rPr lang="es-ES" sz="3600"/>
              <a:t>Estilo de aprendizaje kinestésico</a:t>
            </a:r>
            <a:endParaRPr sz="3600"/>
          </a:p>
        </p:txBody>
      </p:sp>
      <p:grpSp>
        <p:nvGrpSpPr>
          <p:cNvPr id="442" name="Google Shape;442;p25"/>
          <p:cNvGrpSpPr/>
          <p:nvPr/>
        </p:nvGrpSpPr>
        <p:grpSpPr>
          <a:xfrm>
            <a:off x="4702547" y="838199"/>
            <a:ext cx="6651253" cy="5336547"/>
            <a:chOff x="0" y="0"/>
            <a:chExt cx="6651253" cy="5336547"/>
          </a:xfrm>
        </p:grpSpPr>
        <p:sp>
          <p:nvSpPr>
            <p:cNvPr id="443" name="Google Shape;443;p25"/>
            <p:cNvSpPr/>
            <p:nvPr/>
          </p:nvSpPr>
          <p:spPr>
            <a:xfrm>
              <a:off x="0" y="0"/>
              <a:ext cx="6651253" cy="1123017"/>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5"/>
            <p:cNvSpPr/>
            <p:nvPr/>
          </p:nvSpPr>
          <p:spPr>
            <a:xfrm>
              <a:off x="339712" y="254894"/>
              <a:ext cx="617659" cy="617659"/>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5"/>
            <p:cNvSpPr/>
            <p:nvPr/>
          </p:nvSpPr>
          <p:spPr>
            <a:xfrm>
              <a:off x="1297085" y="2215"/>
              <a:ext cx="5354167" cy="112301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5"/>
            <p:cNvSpPr txBox="1"/>
            <p:nvPr/>
          </p:nvSpPr>
          <p:spPr>
            <a:xfrm>
              <a:off x="1297085" y="2215"/>
              <a:ext cx="5354167" cy="1123017"/>
            </a:xfrm>
            <a:prstGeom prst="rect">
              <a:avLst/>
            </a:prstGeom>
            <a:noFill/>
            <a:ln>
              <a:noFill/>
            </a:ln>
          </p:spPr>
          <p:txBody>
            <a:bodyPr anchorCtr="0" anchor="ctr" bIns="118850" lIns="118850" spcFirstLastPara="1" rIns="118850" wrap="square" tIns="118850">
              <a:noAutofit/>
            </a:bodyPr>
            <a:lstStyle/>
            <a:p>
              <a:pPr indent="0" lvl="0" marL="0" marR="0" rtl="0" algn="l">
                <a:lnSpc>
                  <a:spcPct val="90000"/>
                </a:lnSpc>
                <a:spcBef>
                  <a:spcPts val="0"/>
                </a:spcBef>
                <a:spcAft>
                  <a:spcPts val="0"/>
                </a:spcAft>
                <a:buNone/>
              </a:pPr>
              <a:r>
                <a:rPr lang="es-ES" sz="2200">
                  <a:solidFill>
                    <a:schemeClr val="dk1"/>
                  </a:solidFill>
                  <a:latin typeface="Arial"/>
                  <a:ea typeface="Arial"/>
                  <a:cs typeface="Arial"/>
                  <a:sym typeface="Arial"/>
                </a:rPr>
                <a:t>Las personas con aprendizaje kinestésico aprenden haciendo</a:t>
              </a:r>
              <a:endParaRPr sz="2200">
                <a:solidFill>
                  <a:schemeClr val="dk1"/>
                </a:solidFill>
                <a:latin typeface="Arial"/>
                <a:ea typeface="Arial"/>
                <a:cs typeface="Arial"/>
                <a:sym typeface="Arial"/>
              </a:endParaRPr>
            </a:p>
          </p:txBody>
        </p:sp>
        <p:sp>
          <p:nvSpPr>
            <p:cNvPr id="447" name="Google Shape;447;p25"/>
            <p:cNvSpPr/>
            <p:nvPr/>
          </p:nvSpPr>
          <p:spPr>
            <a:xfrm>
              <a:off x="0" y="1405987"/>
              <a:ext cx="6651253" cy="1123017"/>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5"/>
            <p:cNvSpPr/>
            <p:nvPr/>
          </p:nvSpPr>
          <p:spPr>
            <a:xfrm>
              <a:off x="339712" y="1658666"/>
              <a:ext cx="617659" cy="617659"/>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5"/>
            <p:cNvSpPr/>
            <p:nvPr/>
          </p:nvSpPr>
          <p:spPr>
            <a:xfrm>
              <a:off x="1297085" y="1405987"/>
              <a:ext cx="5354167" cy="112301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5"/>
            <p:cNvSpPr txBox="1"/>
            <p:nvPr/>
          </p:nvSpPr>
          <p:spPr>
            <a:xfrm>
              <a:off x="1297085" y="1405987"/>
              <a:ext cx="5354167" cy="1123017"/>
            </a:xfrm>
            <a:prstGeom prst="rect">
              <a:avLst/>
            </a:prstGeom>
            <a:noFill/>
            <a:ln>
              <a:noFill/>
            </a:ln>
          </p:spPr>
          <p:txBody>
            <a:bodyPr anchorCtr="0" anchor="ctr" bIns="118850" lIns="118850" spcFirstLastPara="1" rIns="118850" wrap="square" tIns="118850">
              <a:noAutofit/>
            </a:bodyPr>
            <a:lstStyle/>
            <a:p>
              <a:pPr indent="0" lvl="0" marL="0" marR="0" rtl="0" algn="l">
                <a:lnSpc>
                  <a:spcPct val="90000"/>
                </a:lnSpc>
                <a:spcBef>
                  <a:spcPts val="0"/>
                </a:spcBef>
                <a:spcAft>
                  <a:spcPts val="0"/>
                </a:spcAft>
                <a:buNone/>
              </a:pPr>
              <a:r>
                <a:rPr lang="es-ES" sz="2200">
                  <a:solidFill>
                    <a:schemeClr val="dk1"/>
                  </a:solidFill>
                  <a:latin typeface="Arial"/>
                  <a:ea typeface="Arial"/>
                  <a:cs typeface="Arial"/>
                  <a:sym typeface="Arial"/>
                </a:rPr>
                <a:t>Usan todos sus sentidos en el aprendizaje- gusto, tacto, olfato, vista y oído</a:t>
              </a:r>
              <a:endParaRPr sz="2200">
                <a:solidFill>
                  <a:schemeClr val="dk1"/>
                </a:solidFill>
                <a:latin typeface="Arial"/>
                <a:ea typeface="Arial"/>
                <a:cs typeface="Arial"/>
                <a:sym typeface="Arial"/>
              </a:endParaRPr>
            </a:p>
          </p:txBody>
        </p:sp>
        <p:sp>
          <p:nvSpPr>
            <p:cNvPr id="451" name="Google Shape;451;p25"/>
            <p:cNvSpPr/>
            <p:nvPr/>
          </p:nvSpPr>
          <p:spPr>
            <a:xfrm>
              <a:off x="0" y="2809759"/>
              <a:ext cx="6651253" cy="1123017"/>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5"/>
            <p:cNvSpPr/>
            <p:nvPr/>
          </p:nvSpPr>
          <p:spPr>
            <a:xfrm>
              <a:off x="339712" y="3062438"/>
              <a:ext cx="617659" cy="617659"/>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5"/>
            <p:cNvSpPr/>
            <p:nvPr/>
          </p:nvSpPr>
          <p:spPr>
            <a:xfrm>
              <a:off x="1297085" y="2809759"/>
              <a:ext cx="5354167" cy="112301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5"/>
            <p:cNvSpPr txBox="1"/>
            <p:nvPr/>
          </p:nvSpPr>
          <p:spPr>
            <a:xfrm>
              <a:off x="1297085" y="2809759"/>
              <a:ext cx="5354167" cy="1123017"/>
            </a:xfrm>
            <a:prstGeom prst="rect">
              <a:avLst/>
            </a:prstGeom>
            <a:noFill/>
            <a:ln>
              <a:noFill/>
            </a:ln>
          </p:spPr>
          <p:txBody>
            <a:bodyPr anchorCtr="0" anchor="ctr" bIns="118850" lIns="118850" spcFirstLastPara="1" rIns="118850" wrap="square" tIns="118850">
              <a:noAutofit/>
            </a:bodyPr>
            <a:lstStyle/>
            <a:p>
              <a:pPr indent="0" lvl="0" marL="0" marR="0" rtl="0" algn="l">
                <a:lnSpc>
                  <a:spcPct val="90000"/>
                </a:lnSpc>
                <a:spcBef>
                  <a:spcPts val="0"/>
                </a:spcBef>
                <a:spcAft>
                  <a:spcPts val="0"/>
                </a:spcAft>
                <a:buNone/>
              </a:pPr>
              <a:r>
                <a:rPr lang="es-ES" sz="2200">
                  <a:solidFill>
                    <a:schemeClr val="dk1"/>
                  </a:solidFill>
                  <a:latin typeface="Arial"/>
                  <a:ea typeface="Arial"/>
                  <a:cs typeface="Arial"/>
                  <a:sym typeface="Arial"/>
                </a:rPr>
                <a:t>Incluyen muchos ejemplos en sus apuntes</a:t>
              </a:r>
              <a:endParaRPr sz="2200">
                <a:solidFill>
                  <a:schemeClr val="dk1"/>
                </a:solidFill>
                <a:latin typeface="Arial"/>
                <a:ea typeface="Arial"/>
                <a:cs typeface="Arial"/>
                <a:sym typeface="Arial"/>
              </a:endParaRPr>
            </a:p>
          </p:txBody>
        </p:sp>
        <p:sp>
          <p:nvSpPr>
            <p:cNvPr id="455" name="Google Shape;455;p25"/>
            <p:cNvSpPr/>
            <p:nvPr/>
          </p:nvSpPr>
          <p:spPr>
            <a:xfrm>
              <a:off x="0" y="4213530"/>
              <a:ext cx="6651253" cy="1123017"/>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5"/>
            <p:cNvSpPr/>
            <p:nvPr/>
          </p:nvSpPr>
          <p:spPr>
            <a:xfrm>
              <a:off x="339712" y="4466209"/>
              <a:ext cx="617659" cy="617659"/>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5"/>
            <p:cNvSpPr/>
            <p:nvPr/>
          </p:nvSpPr>
          <p:spPr>
            <a:xfrm>
              <a:off x="1297085" y="4213530"/>
              <a:ext cx="5354167" cy="112301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5"/>
            <p:cNvSpPr txBox="1"/>
            <p:nvPr/>
          </p:nvSpPr>
          <p:spPr>
            <a:xfrm>
              <a:off x="1297085" y="4213530"/>
              <a:ext cx="5354167" cy="1123017"/>
            </a:xfrm>
            <a:prstGeom prst="rect">
              <a:avLst/>
            </a:prstGeom>
            <a:noFill/>
            <a:ln>
              <a:noFill/>
            </a:ln>
          </p:spPr>
          <p:txBody>
            <a:bodyPr anchorCtr="0" anchor="ctr" bIns="118850" lIns="118850" spcFirstLastPara="1" rIns="118850" wrap="square" tIns="118850">
              <a:noAutofit/>
            </a:bodyPr>
            <a:lstStyle/>
            <a:p>
              <a:pPr indent="0" lvl="0" marL="0" marR="0" rtl="0" algn="l">
                <a:lnSpc>
                  <a:spcPct val="90000"/>
                </a:lnSpc>
                <a:spcBef>
                  <a:spcPts val="0"/>
                </a:spcBef>
                <a:spcAft>
                  <a:spcPts val="0"/>
                </a:spcAft>
                <a:buNone/>
              </a:pPr>
              <a:r>
                <a:rPr lang="es-ES" sz="2200">
                  <a:solidFill>
                    <a:schemeClr val="dk1"/>
                  </a:solidFill>
                  <a:latin typeface="Arial"/>
                  <a:ea typeface="Arial"/>
                  <a:cs typeface="Arial"/>
                  <a:sym typeface="Arial"/>
                </a:rPr>
                <a:t>Usan de preguntas y exámenes de práctica en la medida de lo posible</a:t>
              </a:r>
              <a:endParaRPr sz="2200">
                <a:solidFill>
                  <a:schemeClr val="dk1"/>
                </a:solidFill>
                <a:latin typeface="Arial"/>
                <a:ea typeface="Arial"/>
                <a:cs typeface="Arial"/>
                <a:sym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3" name="Shape 463"/>
        <p:cNvGrpSpPr/>
        <p:nvPr/>
      </p:nvGrpSpPr>
      <p:grpSpPr>
        <a:xfrm>
          <a:off x="0" y="0"/>
          <a:ext cx="0" cy="0"/>
          <a:chOff x="0" y="0"/>
          <a:chExt cx="0" cy="0"/>
        </a:xfrm>
      </p:grpSpPr>
      <p:sp>
        <p:nvSpPr>
          <p:cNvPr id="464" name="Google Shape;464;p2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65" name="Google Shape;465;p26"/>
          <p:cNvSpPr txBox="1"/>
          <p:nvPr>
            <p:ph type="title"/>
          </p:nvPr>
        </p:nvSpPr>
        <p:spPr>
          <a:xfrm>
            <a:off x="761800" y="301790"/>
            <a:ext cx="5334197" cy="170824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s-ES" sz="4000"/>
              <a:t>¿Cómo convertirte en la mejor versión de ti mismo?</a:t>
            </a:r>
            <a:endParaRPr sz="4000"/>
          </a:p>
        </p:txBody>
      </p:sp>
      <p:sp>
        <p:nvSpPr>
          <p:cNvPr id="466" name="Google Shape;466;p26"/>
          <p:cNvSpPr txBox="1"/>
          <p:nvPr>
            <p:ph idx="1" type="body"/>
          </p:nvPr>
        </p:nvSpPr>
        <p:spPr>
          <a:xfrm>
            <a:off x="224590" y="2133600"/>
            <a:ext cx="6633206" cy="4600832"/>
          </a:xfrm>
          <a:prstGeom prst="rect">
            <a:avLst/>
          </a:prstGeom>
          <a:noFill/>
          <a:ln>
            <a:noFill/>
          </a:ln>
        </p:spPr>
        <p:txBody>
          <a:bodyPr anchorCtr="0" anchor="ctr"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000"/>
              <a:buChar char="•"/>
            </a:pPr>
            <a:r>
              <a:rPr lang="es-ES" sz="2000">
                <a:highlight>
                  <a:srgbClr val="FFFFFF"/>
                </a:highlight>
              </a:rPr>
              <a:t>Explorar intereses y pasiones</a:t>
            </a:r>
            <a:endParaRPr/>
          </a:p>
          <a:p>
            <a:pPr indent="-228600" lvl="1" marL="685800" rtl="0" algn="l">
              <a:lnSpc>
                <a:spcPct val="90000"/>
              </a:lnSpc>
              <a:spcBef>
                <a:spcPts val="500"/>
              </a:spcBef>
              <a:spcAft>
                <a:spcPts val="0"/>
              </a:spcAft>
              <a:buClr>
                <a:schemeClr val="dk1"/>
              </a:buClr>
              <a:buSzPts val="1400"/>
              <a:buChar char="•"/>
            </a:pPr>
            <a:r>
              <a:rPr lang="es-ES" sz="1400">
                <a:highlight>
                  <a:srgbClr val="FFFFFF"/>
                </a:highlight>
              </a:rPr>
              <a:t>Experimenta: Pruebe diferentes actividades y aficiones para ver qué resuena con usted. </a:t>
            </a:r>
            <a:endParaRPr sz="1400">
              <a:highlight>
                <a:srgbClr val="FFFFFF"/>
              </a:highlight>
            </a:endParaRPr>
          </a:p>
          <a:p>
            <a:pPr indent="-228600" lvl="1" marL="685800" rtl="0" algn="l">
              <a:lnSpc>
                <a:spcPct val="90000"/>
              </a:lnSpc>
              <a:spcBef>
                <a:spcPts val="500"/>
              </a:spcBef>
              <a:spcAft>
                <a:spcPts val="0"/>
              </a:spcAft>
              <a:buClr>
                <a:schemeClr val="dk1"/>
              </a:buClr>
              <a:buSzPts val="1400"/>
              <a:buChar char="•"/>
            </a:pPr>
            <a:r>
              <a:rPr lang="es-ES" sz="1400">
                <a:highlight>
                  <a:srgbClr val="FFFFFF"/>
                </a:highlight>
              </a:rPr>
              <a:t>Aprende de los demás: Busca mentores y modelos en tu campo. </a:t>
            </a:r>
            <a:endParaRPr sz="1400">
              <a:highlight>
                <a:srgbClr val="FFFFFF"/>
              </a:highlight>
            </a:endParaRPr>
          </a:p>
          <a:p>
            <a:pPr indent="-228600" lvl="1" marL="685800" rtl="0" algn="l">
              <a:lnSpc>
                <a:spcPct val="90000"/>
              </a:lnSpc>
              <a:spcBef>
                <a:spcPts val="500"/>
              </a:spcBef>
              <a:spcAft>
                <a:spcPts val="0"/>
              </a:spcAft>
              <a:buClr>
                <a:schemeClr val="dk1"/>
              </a:buClr>
              <a:buSzPts val="1400"/>
              <a:buChar char="•"/>
            </a:pPr>
            <a:r>
              <a:rPr lang="es-ES" sz="1400">
                <a:highlight>
                  <a:srgbClr val="FFFFFF"/>
                </a:highlight>
              </a:rPr>
              <a:t>Mantén la curiosidad: sigue explorando, haciendo preguntas y superando los límites. Invierte en educación</a:t>
            </a:r>
            <a:endParaRPr/>
          </a:p>
          <a:p>
            <a:pPr indent="-228600" lvl="0" marL="228600" rtl="0" algn="l">
              <a:lnSpc>
                <a:spcPct val="90000"/>
              </a:lnSpc>
              <a:spcBef>
                <a:spcPts val="1000"/>
              </a:spcBef>
              <a:spcAft>
                <a:spcPts val="0"/>
              </a:spcAft>
              <a:buClr>
                <a:schemeClr val="dk1"/>
              </a:buClr>
              <a:buSzPts val="2000"/>
              <a:buChar char="•"/>
            </a:pPr>
            <a:r>
              <a:rPr lang="es-ES" sz="2000">
                <a:highlight>
                  <a:srgbClr val="FFFFFF"/>
                </a:highlight>
              </a:rPr>
              <a:t>La educación no consiste sólo en libros de texto y exámenes; se trata de dotarte de las herramientas necesarias para forjar tu futuro.</a:t>
            </a:r>
            <a:endParaRPr/>
          </a:p>
          <a:p>
            <a:pPr indent="-228600" lvl="1" marL="685800" rtl="0" algn="l">
              <a:lnSpc>
                <a:spcPct val="90000"/>
              </a:lnSpc>
              <a:spcBef>
                <a:spcPts val="500"/>
              </a:spcBef>
              <a:spcAft>
                <a:spcPts val="0"/>
              </a:spcAft>
              <a:buClr>
                <a:schemeClr val="dk1"/>
              </a:buClr>
              <a:buSzPts val="1400"/>
              <a:buChar char="•"/>
            </a:pPr>
            <a:r>
              <a:rPr lang="es-ES" sz="1400">
                <a:highlight>
                  <a:srgbClr val="FFFFFF"/>
                </a:highlight>
              </a:rPr>
              <a:t>Construir relaciones sanas</a:t>
            </a:r>
            <a:endParaRPr/>
          </a:p>
          <a:p>
            <a:pPr indent="-228600" lvl="1" marL="685800" rtl="0" algn="l">
              <a:lnSpc>
                <a:spcPct val="90000"/>
              </a:lnSpc>
              <a:spcBef>
                <a:spcPts val="500"/>
              </a:spcBef>
              <a:spcAft>
                <a:spcPts val="0"/>
              </a:spcAft>
              <a:buClr>
                <a:schemeClr val="dk1"/>
              </a:buClr>
              <a:buSzPts val="1400"/>
              <a:buChar char="•"/>
            </a:pPr>
            <a:r>
              <a:rPr lang="es-ES" sz="1400">
                <a:highlight>
                  <a:srgbClr val="FFFFFF"/>
                </a:highlight>
              </a:rPr>
              <a:t>Comunicación eficaz: Sé un buen oyente y expresa tus pensamientos y sentimientos con claridad. </a:t>
            </a:r>
            <a:endParaRPr sz="1400">
              <a:highlight>
                <a:srgbClr val="FFFFFF"/>
              </a:highlight>
            </a:endParaRPr>
          </a:p>
          <a:p>
            <a:pPr indent="-228600" lvl="1" marL="685800" rtl="0" algn="l">
              <a:lnSpc>
                <a:spcPct val="90000"/>
              </a:lnSpc>
              <a:spcBef>
                <a:spcPts val="500"/>
              </a:spcBef>
              <a:spcAft>
                <a:spcPts val="0"/>
              </a:spcAft>
              <a:buClr>
                <a:schemeClr val="dk1"/>
              </a:buClr>
              <a:buSzPts val="1400"/>
              <a:buChar char="•"/>
            </a:pPr>
            <a:r>
              <a:rPr lang="es-ES" sz="1400">
                <a:highlight>
                  <a:srgbClr val="FFFFFF"/>
                </a:highlight>
              </a:rPr>
              <a:t>Sistema de apoyo: Rodéate de personas que te animen y apoyen. </a:t>
            </a:r>
            <a:endParaRPr sz="900"/>
          </a:p>
        </p:txBody>
      </p:sp>
      <p:pic>
        <p:nvPicPr>
          <p:cNvPr descr="Close up image of a hand touching flowers" id="467" name="Google Shape;467;p26"/>
          <p:cNvPicPr preferRelativeResize="0"/>
          <p:nvPr/>
        </p:nvPicPr>
        <p:blipFill rotWithShape="1">
          <a:blip r:embed="rId3">
            <a:alphaModFix/>
          </a:blip>
          <a:srcRect b="-1" l="7110" r="41052" t="0"/>
          <a:stretch/>
        </p:blipFill>
        <p:spPr>
          <a:xfrm>
            <a:off x="6857797" y="-10886"/>
            <a:ext cx="5334204" cy="6868886"/>
          </a:xfrm>
          <a:prstGeom prst="rect">
            <a:avLst/>
          </a:prstGeom>
          <a:noFill/>
          <a:ln>
            <a:noFill/>
          </a:ln>
          <a:effectLst>
            <a:outerShdw blurRad="127000" sx="99000" rotWithShape="0" algn="r" dir="10800000" dist="50800" sy="99000">
              <a:srgbClr val="000000">
                <a:alpha val="40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grpSp>
        <p:nvGrpSpPr>
          <p:cNvPr id="473" name="Google Shape;473;p27"/>
          <p:cNvGrpSpPr/>
          <p:nvPr/>
        </p:nvGrpSpPr>
        <p:grpSpPr>
          <a:xfrm>
            <a:off x="25268" y="4930407"/>
            <a:ext cx="2726930" cy="1244738"/>
            <a:chOff x="37902" y="7395609"/>
            <a:chExt cx="4090395" cy="1867108"/>
          </a:xfrm>
        </p:grpSpPr>
        <p:pic>
          <p:nvPicPr>
            <p:cNvPr id="474" name="Google Shape;474;p27"/>
            <p:cNvPicPr preferRelativeResize="0"/>
            <p:nvPr/>
          </p:nvPicPr>
          <p:blipFill rotWithShape="1">
            <a:blip r:embed="rId3">
              <a:alphaModFix/>
            </a:blip>
            <a:srcRect b="0" l="0" r="0" t="0"/>
            <a:stretch/>
          </p:blipFill>
          <p:spPr>
            <a:xfrm>
              <a:off x="37902" y="7576793"/>
              <a:ext cx="2381249" cy="1685924"/>
            </a:xfrm>
            <a:prstGeom prst="rect">
              <a:avLst/>
            </a:prstGeom>
            <a:noFill/>
            <a:ln>
              <a:noFill/>
            </a:ln>
          </p:spPr>
        </p:pic>
        <p:pic>
          <p:nvPicPr>
            <p:cNvPr id="475" name="Google Shape;475;p27"/>
            <p:cNvPicPr preferRelativeResize="0"/>
            <p:nvPr/>
          </p:nvPicPr>
          <p:blipFill rotWithShape="1">
            <a:blip r:embed="rId4">
              <a:alphaModFix/>
            </a:blip>
            <a:srcRect b="0" l="0" r="0" t="0"/>
            <a:stretch/>
          </p:blipFill>
          <p:spPr>
            <a:xfrm>
              <a:off x="2385223" y="7395609"/>
              <a:ext cx="1743074" cy="1743074"/>
            </a:xfrm>
            <a:prstGeom prst="rect">
              <a:avLst/>
            </a:prstGeom>
            <a:noFill/>
            <a:ln>
              <a:noFill/>
            </a:ln>
          </p:spPr>
        </p:pic>
      </p:grpSp>
      <p:pic>
        <p:nvPicPr>
          <p:cNvPr id="476" name="Google Shape;476;p27"/>
          <p:cNvPicPr preferRelativeResize="0"/>
          <p:nvPr/>
        </p:nvPicPr>
        <p:blipFill rotWithShape="1">
          <a:blip r:embed="rId5">
            <a:alphaModFix/>
          </a:blip>
          <a:srcRect b="0" l="0" r="0" t="0"/>
          <a:stretch/>
        </p:blipFill>
        <p:spPr>
          <a:xfrm>
            <a:off x="4283568" y="5186012"/>
            <a:ext cx="1795721" cy="745787"/>
          </a:xfrm>
          <a:prstGeom prst="rect">
            <a:avLst/>
          </a:prstGeom>
          <a:noFill/>
          <a:ln>
            <a:noFill/>
          </a:ln>
        </p:spPr>
      </p:pic>
      <p:pic>
        <p:nvPicPr>
          <p:cNvPr id="477" name="Google Shape;477;p27"/>
          <p:cNvPicPr preferRelativeResize="0"/>
          <p:nvPr/>
        </p:nvPicPr>
        <p:blipFill rotWithShape="1">
          <a:blip r:embed="rId6">
            <a:alphaModFix/>
          </a:blip>
          <a:srcRect b="0" l="0" r="0" t="0"/>
          <a:stretch/>
        </p:blipFill>
        <p:spPr>
          <a:xfrm>
            <a:off x="6288955" y="4969719"/>
            <a:ext cx="1527895" cy="1130299"/>
          </a:xfrm>
          <a:prstGeom prst="rect">
            <a:avLst/>
          </a:prstGeom>
          <a:noFill/>
          <a:ln>
            <a:noFill/>
          </a:ln>
        </p:spPr>
      </p:pic>
      <p:pic>
        <p:nvPicPr>
          <p:cNvPr id="478" name="Google Shape;478;p27"/>
          <p:cNvPicPr preferRelativeResize="0"/>
          <p:nvPr/>
        </p:nvPicPr>
        <p:blipFill rotWithShape="1">
          <a:blip r:embed="rId7">
            <a:alphaModFix/>
          </a:blip>
          <a:srcRect b="0" l="0" r="0" t="0"/>
          <a:stretch/>
        </p:blipFill>
        <p:spPr>
          <a:xfrm>
            <a:off x="303761" y="946339"/>
            <a:ext cx="1674887" cy="1776156"/>
          </a:xfrm>
          <a:prstGeom prst="rect">
            <a:avLst/>
          </a:prstGeom>
          <a:noFill/>
          <a:ln>
            <a:noFill/>
          </a:ln>
        </p:spPr>
      </p:pic>
      <p:sp>
        <p:nvSpPr>
          <p:cNvPr id="479" name="Google Shape;479;p27"/>
          <p:cNvSpPr/>
          <p:nvPr/>
        </p:nvSpPr>
        <p:spPr>
          <a:xfrm>
            <a:off x="0" y="6172200"/>
            <a:ext cx="12191577" cy="685800"/>
          </a:xfrm>
          <a:custGeom>
            <a:rect b="b" l="l" r="r" t="t"/>
            <a:pathLst>
              <a:path extrusionOk="0" h="1028700" w="18287365">
                <a:moveTo>
                  <a:pt x="0" y="0"/>
                </a:moveTo>
                <a:lnTo>
                  <a:pt x="18286852" y="0"/>
                </a:lnTo>
                <a:lnTo>
                  <a:pt x="18286852" y="1028699"/>
                </a:lnTo>
                <a:lnTo>
                  <a:pt x="0" y="1028699"/>
                </a:lnTo>
                <a:lnTo>
                  <a:pt x="0" y="0"/>
                </a:lnTo>
                <a:close/>
              </a:path>
            </a:pathLst>
          </a:custGeom>
          <a:solidFill>
            <a:srgbClr val="487D5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sp>
        <p:nvSpPr>
          <p:cNvPr id="480" name="Google Shape;480;p27"/>
          <p:cNvSpPr txBox="1"/>
          <p:nvPr/>
        </p:nvSpPr>
        <p:spPr>
          <a:xfrm>
            <a:off x="20009" y="6354652"/>
            <a:ext cx="12152207" cy="437129"/>
          </a:xfrm>
          <a:prstGeom prst="rect">
            <a:avLst/>
          </a:prstGeom>
          <a:noFill/>
          <a:ln>
            <a:noFill/>
          </a:ln>
        </p:spPr>
        <p:txBody>
          <a:bodyPr anchorCtr="0" anchor="t" bIns="0" lIns="0" spcFirstLastPara="1" rIns="0" wrap="square" tIns="8450">
            <a:spAutoFit/>
          </a:bodyPr>
          <a:lstStyle/>
          <a:p>
            <a:pPr indent="-833161" lvl="0" marL="841204" marR="3387" rtl="0" algn="l">
              <a:lnSpc>
                <a:spcPct val="115100"/>
              </a:lnSpc>
              <a:spcBef>
                <a:spcPts val="0"/>
              </a:spcBef>
              <a:spcAft>
                <a:spcPts val="0"/>
              </a:spcAft>
              <a:buNone/>
            </a:pPr>
            <a:r>
              <a:rPr lang="es-ES" sz="1267">
                <a:solidFill>
                  <a:srgbClr val="FFFFFF"/>
                </a:solidFill>
                <a:latin typeface="Helvetica Neue"/>
                <a:ea typeface="Helvetica Neue"/>
                <a:cs typeface="Helvetica Neue"/>
                <a:sym typeface="Helvetica Neue"/>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267">
              <a:solidFill>
                <a:schemeClr val="dk1"/>
              </a:solidFill>
              <a:latin typeface="Helvetica Neue"/>
              <a:ea typeface="Helvetica Neue"/>
              <a:cs typeface="Helvetica Neue"/>
              <a:sym typeface="Helvetica Neue"/>
            </a:endParaRPr>
          </a:p>
        </p:txBody>
      </p:sp>
      <p:pic>
        <p:nvPicPr>
          <p:cNvPr id="481" name="Google Shape;481;p27"/>
          <p:cNvPicPr preferRelativeResize="0"/>
          <p:nvPr/>
        </p:nvPicPr>
        <p:blipFill rotWithShape="1">
          <a:blip r:embed="rId8">
            <a:alphaModFix/>
          </a:blip>
          <a:srcRect b="0" l="0" r="0" t="0"/>
          <a:stretch/>
        </p:blipFill>
        <p:spPr>
          <a:xfrm>
            <a:off x="10426294" y="920091"/>
            <a:ext cx="1365249" cy="1441449"/>
          </a:xfrm>
          <a:prstGeom prst="rect">
            <a:avLst/>
          </a:prstGeom>
          <a:noFill/>
          <a:ln>
            <a:noFill/>
          </a:ln>
        </p:spPr>
      </p:pic>
      <p:pic>
        <p:nvPicPr>
          <p:cNvPr id="482" name="Google Shape;482;p27"/>
          <p:cNvPicPr preferRelativeResize="0"/>
          <p:nvPr/>
        </p:nvPicPr>
        <p:blipFill rotWithShape="1">
          <a:blip r:embed="rId9">
            <a:alphaModFix/>
          </a:blip>
          <a:srcRect b="0" l="0" r="0" t="0"/>
          <a:stretch/>
        </p:blipFill>
        <p:spPr>
          <a:xfrm>
            <a:off x="3666342" y="3257771"/>
            <a:ext cx="4848843" cy="1159933"/>
          </a:xfrm>
          <a:prstGeom prst="rect">
            <a:avLst/>
          </a:prstGeom>
          <a:noFill/>
          <a:ln>
            <a:noFill/>
          </a:ln>
        </p:spPr>
      </p:pic>
      <p:sp>
        <p:nvSpPr>
          <p:cNvPr id="483" name="Google Shape;483;p27"/>
          <p:cNvSpPr txBox="1"/>
          <p:nvPr>
            <p:ph type="title"/>
          </p:nvPr>
        </p:nvSpPr>
        <p:spPr>
          <a:xfrm>
            <a:off x="4501410" y="1064254"/>
            <a:ext cx="2793300" cy="547200"/>
          </a:xfrm>
          <a:prstGeom prst="rect">
            <a:avLst/>
          </a:prstGeom>
          <a:noFill/>
          <a:ln>
            <a:noFill/>
          </a:ln>
        </p:spPr>
        <p:txBody>
          <a:bodyPr anchorCtr="0" anchor="t" bIns="0" lIns="0" spcFirstLastPara="1" rIns="0" wrap="square" tIns="8450">
            <a:spAutoFit/>
          </a:bodyPr>
          <a:lstStyle/>
          <a:p>
            <a:pPr indent="0" lvl="0" marL="8467" marR="0" rtl="0" algn="l">
              <a:lnSpc>
                <a:spcPct val="100000"/>
              </a:lnSpc>
              <a:spcBef>
                <a:spcPts val="0"/>
              </a:spcBef>
              <a:spcAft>
                <a:spcPts val="0"/>
              </a:spcAft>
              <a:buNone/>
            </a:pPr>
            <a:r>
              <a:rPr i="0" lang="es-ES" sz="3500" u="none" cap="none" strike="noStrike">
                <a:solidFill>
                  <a:schemeClr val="dk1"/>
                </a:solidFill>
                <a:latin typeface="Georgia"/>
                <a:ea typeface="Georgia"/>
                <a:cs typeface="Georgia"/>
                <a:sym typeface="Georgia"/>
              </a:rPr>
              <a:t>Eurhope</a:t>
            </a:r>
            <a:endParaRPr sz="3500">
              <a:latin typeface="Georgia"/>
              <a:ea typeface="Georgia"/>
              <a:cs typeface="Georgia"/>
              <a:sym typeface="Georgia"/>
            </a:endParaRPr>
          </a:p>
        </p:txBody>
      </p:sp>
      <p:sp>
        <p:nvSpPr>
          <p:cNvPr id="484" name="Google Shape;484;p27"/>
          <p:cNvSpPr txBox="1"/>
          <p:nvPr/>
        </p:nvSpPr>
        <p:spPr>
          <a:xfrm>
            <a:off x="2516738" y="1866513"/>
            <a:ext cx="6762750" cy="763693"/>
          </a:xfrm>
          <a:prstGeom prst="rect">
            <a:avLst/>
          </a:prstGeom>
          <a:noFill/>
          <a:ln>
            <a:noFill/>
          </a:ln>
        </p:spPr>
        <p:txBody>
          <a:bodyPr anchorCtr="0" anchor="t" bIns="0" lIns="0" spcFirstLastPara="1" rIns="0" wrap="square" tIns="8450">
            <a:spAutoFit/>
          </a:bodyPr>
          <a:lstStyle/>
          <a:p>
            <a:pPr indent="0" lvl="0" marL="8467" marR="0" rtl="0" algn="l">
              <a:lnSpc>
                <a:spcPct val="100000"/>
              </a:lnSpc>
              <a:spcBef>
                <a:spcPts val="0"/>
              </a:spcBef>
              <a:spcAft>
                <a:spcPts val="0"/>
              </a:spcAft>
              <a:buNone/>
            </a:pPr>
            <a:r>
              <a:rPr lang="es-ES" sz="2333">
                <a:solidFill>
                  <a:schemeClr val="dk1"/>
                </a:solidFill>
                <a:latin typeface="Georgia"/>
                <a:ea typeface="Georgia"/>
                <a:cs typeface="Georgia"/>
                <a:sym typeface="Georgia"/>
              </a:rPr>
              <a:t>EU as a solidarity's house for minors out of home</a:t>
            </a:r>
            <a:endParaRPr sz="2333">
              <a:solidFill>
                <a:schemeClr val="dk1"/>
              </a:solidFill>
              <a:latin typeface="Georgia"/>
              <a:ea typeface="Georgia"/>
              <a:cs typeface="Georgia"/>
              <a:sym typeface="Georgia"/>
            </a:endParaRPr>
          </a:p>
          <a:p>
            <a:pPr indent="0" lvl="0" marL="0" marR="214641" rtl="0" algn="ctr">
              <a:lnSpc>
                <a:spcPct val="100000"/>
              </a:lnSpc>
              <a:spcBef>
                <a:spcPts val="1557"/>
              </a:spcBef>
              <a:spcAft>
                <a:spcPts val="0"/>
              </a:spcAft>
              <a:buNone/>
            </a:pPr>
            <a:r>
              <a:rPr lang="es-ES" sz="1267">
                <a:solidFill>
                  <a:schemeClr val="dk1"/>
                </a:solidFill>
                <a:latin typeface="Helvetica Neue"/>
                <a:ea typeface="Helvetica Neue"/>
                <a:cs typeface="Helvetica Neue"/>
                <a:sym typeface="Helvetica Neue"/>
              </a:rPr>
              <a:t>Erasmus+ project n. 2023-2-IT03-KA220-YOU-000184370</a:t>
            </a:r>
            <a:endParaRPr sz="1267">
              <a:solidFill>
                <a:schemeClr val="dk1"/>
              </a:solidFill>
              <a:latin typeface="Helvetica Neue"/>
              <a:ea typeface="Helvetica Neue"/>
              <a:cs typeface="Helvetica Neue"/>
              <a:sym typeface="Helvetica Neue"/>
            </a:endParaRPr>
          </a:p>
        </p:txBody>
      </p:sp>
      <p:pic>
        <p:nvPicPr>
          <p:cNvPr id="485" name="Google Shape;485;p27"/>
          <p:cNvPicPr preferRelativeResize="0"/>
          <p:nvPr/>
        </p:nvPicPr>
        <p:blipFill rotWithShape="1">
          <a:blip r:embed="rId10">
            <a:alphaModFix/>
          </a:blip>
          <a:srcRect b="0" l="0" r="0" t="0"/>
          <a:stretch/>
        </p:blipFill>
        <p:spPr>
          <a:xfrm>
            <a:off x="7915797" y="5291340"/>
            <a:ext cx="1777999" cy="488949"/>
          </a:xfrm>
          <a:prstGeom prst="rect">
            <a:avLst/>
          </a:prstGeom>
          <a:noFill/>
          <a:ln>
            <a:noFill/>
          </a:ln>
        </p:spPr>
      </p:pic>
      <p:pic>
        <p:nvPicPr>
          <p:cNvPr id="486" name="Google Shape;486;p27"/>
          <p:cNvPicPr preferRelativeResize="0"/>
          <p:nvPr/>
        </p:nvPicPr>
        <p:blipFill rotWithShape="1">
          <a:blip r:embed="rId11">
            <a:alphaModFix/>
          </a:blip>
          <a:srcRect b="0" l="0" r="0" t="0"/>
          <a:stretch/>
        </p:blipFill>
        <p:spPr>
          <a:xfrm>
            <a:off x="9795972" y="5242233"/>
            <a:ext cx="534561" cy="537599"/>
          </a:xfrm>
          <a:prstGeom prst="rect">
            <a:avLst/>
          </a:prstGeom>
          <a:noFill/>
          <a:ln>
            <a:noFill/>
          </a:ln>
        </p:spPr>
      </p:pic>
      <p:sp>
        <p:nvSpPr>
          <p:cNvPr id="487" name="Google Shape;487;p27"/>
          <p:cNvSpPr/>
          <p:nvPr/>
        </p:nvSpPr>
        <p:spPr>
          <a:xfrm>
            <a:off x="10406008" y="5352499"/>
            <a:ext cx="786977" cy="134620"/>
          </a:xfrm>
          <a:custGeom>
            <a:rect b="b" l="l" r="r" t="t"/>
            <a:pathLst>
              <a:path extrusionOk="0" h="201929" w="1180465">
                <a:moveTo>
                  <a:pt x="124028" y="61188"/>
                </a:moveTo>
                <a:lnTo>
                  <a:pt x="109791" y="22682"/>
                </a:lnTo>
                <a:lnTo>
                  <a:pt x="100495" y="14922"/>
                </a:lnTo>
                <a:lnTo>
                  <a:pt x="100495" y="61188"/>
                </a:lnTo>
                <a:lnTo>
                  <a:pt x="99656" y="71285"/>
                </a:lnTo>
                <a:lnTo>
                  <a:pt x="69405" y="99910"/>
                </a:lnTo>
                <a:lnTo>
                  <a:pt x="43332" y="102387"/>
                </a:lnTo>
                <a:lnTo>
                  <a:pt x="22885" y="102387"/>
                </a:lnTo>
                <a:lnTo>
                  <a:pt x="22771" y="22682"/>
                </a:lnTo>
                <a:lnTo>
                  <a:pt x="48221" y="22682"/>
                </a:lnTo>
                <a:lnTo>
                  <a:pt x="87757" y="32245"/>
                </a:lnTo>
                <a:lnTo>
                  <a:pt x="100495" y="61188"/>
                </a:lnTo>
                <a:lnTo>
                  <a:pt x="100495" y="14922"/>
                </a:lnTo>
                <a:lnTo>
                  <a:pt x="82740" y="6629"/>
                </a:lnTo>
                <a:lnTo>
                  <a:pt x="50673" y="3073"/>
                </a:lnTo>
                <a:lnTo>
                  <a:pt x="0" y="3073"/>
                </a:lnTo>
                <a:lnTo>
                  <a:pt x="0" y="198996"/>
                </a:lnTo>
                <a:lnTo>
                  <a:pt x="22771" y="198996"/>
                </a:lnTo>
                <a:lnTo>
                  <a:pt x="22771" y="121996"/>
                </a:lnTo>
                <a:lnTo>
                  <a:pt x="45783" y="121996"/>
                </a:lnTo>
                <a:lnTo>
                  <a:pt x="92595" y="112953"/>
                </a:lnTo>
                <a:lnTo>
                  <a:pt x="122847" y="74231"/>
                </a:lnTo>
                <a:lnTo>
                  <a:pt x="124028" y="61188"/>
                </a:lnTo>
                <a:close/>
              </a:path>
              <a:path extrusionOk="0" h="201929" w="1180465">
                <a:moveTo>
                  <a:pt x="275285" y="198882"/>
                </a:moveTo>
                <a:lnTo>
                  <a:pt x="226148" y="117462"/>
                </a:lnTo>
                <a:lnTo>
                  <a:pt x="222161" y="110845"/>
                </a:lnTo>
                <a:lnTo>
                  <a:pt x="239344" y="102450"/>
                </a:lnTo>
                <a:lnTo>
                  <a:pt x="244119" y="97967"/>
                </a:lnTo>
                <a:lnTo>
                  <a:pt x="251625" y="90906"/>
                </a:lnTo>
                <a:lnTo>
                  <a:pt x="258991" y="76200"/>
                </a:lnTo>
                <a:lnTo>
                  <a:pt x="261442" y="58369"/>
                </a:lnTo>
                <a:lnTo>
                  <a:pt x="260388" y="45351"/>
                </a:lnTo>
                <a:lnTo>
                  <a:pt x="238074" y="12979"/>
                </a:lnTo>
                <a:lnTo>
                  <a:pt x="238074" y="59588"/>
                </a:lnTo>
                <a:lnTo>
                  <a:pt x="237363" y="68554"/>
                </a:lnTo>
                <a:lnTo>
                  <a:pt x="202780" y="97243"/>
                </a:lnTo>
                <a:lnTo>
                  <a:pt x="191554" y="97853"/>
                </a:lnTo>
                <a:lnTo>
                  <a:pt x="160464" y="97853"/>
                </a:lnTo>
                <a:lnTo>
                  <a:pt x="160464" y="23050"/>
                </a:lnTo>
                <a:lnTo>
                  <a:pt x="189966" y="23050"/>
                </a:lnTo>
                <a:lnTo>
                  <a:pt x="231660" y="36588"/>
                </a:lnTo>
                <a:lnTo>
                  <a:pt x="238074" y="59588"/>
                </a:lnTo>
                <a:lnTo>
                  <a:pt x="238074" y="12979"/>
                </a:lnTo>
                <a:lnTo>
                  <a:pt x="234581" y="10833"/>
                </a:lnTo>
                <a:lnTo>
                  <a:pt x="222478" y="6540"/>
                </a:lnTo>
                <a:lnTo>
                  <a:pt x="208013" y="3937"/>
                </a:lnTo>
                <a:lnTo>
                  <a:pt x="191185" y="3073"/>
                </a:lnTo>
                <a:lnTo>
                  <a:pt x="137579" y="3073"/>
                </a:lnTo>
                <a:lnTo>
                  <a:pt x="137579" y="198882"/>
                </a:lnTo>
                <a:lnTo>
                  <a:pt x="160350" y="198882"/>
                </a:lnTo>
                <a:lnTo>
                  <a:pt x="160350" y="117462"/>
                </a:lnTo>
                <a:lnTo>
                  <a:pt x="200977" y="117462"/>
                </a:lnTo>
                <a:lnTo>
                  <a:pt x="248348" y="198882"/>
                </a:lnTo>
                <a:lnTo>
                  <a:pt x="275285" y="198882"/>
                </a:lnTo>
                <a:close/>
              </a:path>
              <a:path extrusionOk="0" h="201929" w="1180465">
                <a:moveTo>
                  <a:pt x="449326" y="100787"/>
                </a:moveTo>
                <a:lnTo>
                  <a:pt x="449084" y="100672"/>
                </a:lnTo>
                <a:lnTo>
                  <a:pt x="447611" y="78384"/>
                </a:lnTo>
                <a:lnTo>
                  <a:pt x="443191" y="58648"/>
                </a:lnTo>
                <a:lnTo>
                  <a:pt x="435813" y="41427"/>
                </a:lnTo>
                <a:lnTo>
                  <a:pt x="425462" y="26733"/>
                </a:lnTo>
                <a:lnTo>
                  <a:pt x="425094" y="26403"/>
                </a:lnTo>
                <a:lnTo>
                  <a:pt x="425094" y="100787"/>
                </a:lnTo>
                <a:lnTo>
                  <a:pt x="424065" y="119456"/>
                </a:lnTo>
                <a:lnTo>
                  <a:pt x="408571" y="161239"/>
                </a:lnTo>
                <a:lnTo>
                  <a:pt x="374650" y="180428"/>
                </a:lnTo>
                <a:lnTo>
                  <a:pt x="359486" y="181711"/>
                </a:lnTo>
                <a:lnTo>
                  <a:pt x="344385" y="180428"/>
                </a:lnTo>
                <a:lnTo>
                  <a:pt x="310413" y="161112"/>
                </a:lnTo>
                <a:lnTo>
                  <a:pt x="294589" y="119545"/>
                </a:lnTo>
                <a:lnTo>
                  <a:pt x="293522" y="100787"/>
                </a:lnTo>
                <a:lnTo>
                  <a:pt x="293408" y="100545"/>
                </a:lnTo>
                <a:lnTo>
                  <a:pt x="302895" y="52412"/>
                </a:lnTo>
                <a:lnTo>
                  <a:pt x="331152" y="25501"/>
                </a:lnTo>
                <a:lnTo>
                  <a:pt x="359740" y="20358"/>
                </a:lnTo>
                <a:lnTo>
                  <a:pt x="374904" y="21640"/>
                </a:lnTo>
                <a:lnTo>
                  <a:pt x="408571" y="40830"/>
                </a:lnTo>
                <a:lnTo>
                  <a:pt x="424065" y="82105"/>
                </a:lnTo>
                <a:lnTo>
                  <a:pt x="425094" y="100787"/>
                </a:lnTo>
                <a:lnTo>
                  <a:pt x="425094" y="26403"/>
                </a:lnTo>
                <a:lnTo>
                  <a:pt x="379984" y="1676"/>
                </a:lnTo>
                <a:lnTo>
                  <a:pt x="359740" y="0"/>
                </a:lnTo>
                <a:lnTo>
                  <a:pt x="339305" y="1663"/>
                </a:lnTo>
                <a:lnTo>
                  <a:pt x="292900" y="26365"/>
                </a:lnTo>
                <a:lnTo>
                  <a:pt x="270878" y="77863"/>
                </a:lnTo>
                <a:lnTo>
                  <a:pt x="269405" y="100545"/>
                </a:lnTo>
                <a:lnTo>
                  <a:pt x="270878" y="123278"/>
                </a:lnTo>
                <a:lnTo>
                  <a:pt x="282625" y="160616"/>
                </a:lnTo>
                <a:lnTo>
                  <a:pt x="321576" y="195072"/>
                </a:lnTo>
                <a:lnTo>
                  <a:pt x="359613" y="201701"/>
                </a:lnTo>
                <a:lnTo>
                  <a:pt x="379577" y="199999"/>
                </a:lnTo>
                <a:lnTo>
                  <a:pt x="397230" y="194919"/>
                </a:lnTo>
                <a:lnTo>
                  <a:pt x="412572" y="186486"/>
                </a:lnTo>
                <a:lnTo>
                  <a:pt x="417855" y="181711"/>
                </a:lnTo>
                <a:lnTo>
                  <a:pt x="425589" y="174726"/>
                </a:lnTo>
                <a:lnTo>
                  <a:pt x="435952" y="160032"/>
                </a:lnTo>
                <a:lnTo>
                  <a:pt x="443382" y="142811"/>
                </a:lnTo>
                <a:lnTo>
                  <a:pt x="447840" y="123063"/>
                </a:lnTo>
                <a:lnTo>
                  <a:pt x="449326" y="100787"/>
                </a:lnTo>
                <a:close/>
              </a:path>
              <a:path extrusionOk="0" h="201929" w="1180465">
                <a:moveTo>
                  <a:pt x="617880" y="96380"/>
                </a:moveTo>
                <a:lnTo>
                  <a:pt x="551408" y="96380"/>
                </a:lnTo>
                <a:lnTo>
                  <a:pt x="551294" y="116852"/>
                </a:lnTo>
                <a:lnTo>
                  <a:pt x="594982" y="116852"/>
                </a:lnTo>
                <a:lnTo>
                  <a:pt x="594982" y="177177"/>
                </a:lnTo>
                <a:lnTo>
                  <a:pt x="585279" y="179197"/>
                </a:lnTo>
                <a:lnTo>
                  <a:pt x="575437" y="180657"/>
                </a:lnTo>
                <a:lnTo>
                  <a:pt x="565454" y="181533"/>
                </a:lnTo>
                <a:lnTo>
                  <a:pt x="555332" y="181838"/>
                </a:lnTo>
                <a:lnTo>
                  <a:pt x="537730" y="180543"/>
                </a:lnTo>
                <a:lnTo>
                  <a:pt x="498538" y="161353"/>
                </a:lnTo>
                <a:lnTo>
                  <a:pt x="480415" y="119811"/>
                </a:lnTo>
                <a:lnTo>
                  <a:pt x="479196" y="101155"/>
                </a:lnTo>
                <a:lnTo>
                  <a:pt x="480453" y="83273"/>
                </a:lnTo>
                <a:lnTo>
                  <a:pt x="499275" y="42062"/>
                </a:lnTo>
                <a:lnTo>
                  <a:pt x="538238" y="22059"/>
                </a:lnTo>
                <a:lnTo>
                  <a:pt x="555078" y="20726"/>
                </a:lnTo>
                <a:lnTo>
                  <a:pt x="567436" y="21437"/>
                </a:lnTo>
                <a:lnTo>
                  <a:pt x="580034" y="23558"/>
                </a:lnTo>
                <a:lnTo>
                  <a:pt x="592899" y="27089"/>
                </a:lnTo>
                <a:lnTo>
                  <a:pt x="606005" y="32004"/>
                </a:lnTo>
                <a:lnTo>
                  <a:pt x="614819" y="11899"/>
                </a:lnTo>
                <a:lnTo>
                  <a:pt x="601014" y="6832"/>
                </a:lnTo>
                <a:lnTo>
                  <a:pt x="586651" y="3238"/>
                </a:lnTo>
                <a:lnTo>
                  <a:pt x="571804" y="1092"/>
                </a:lnTo>
                <a:lnTo>
                  <a:pt x="556552" y="368"/>
                </a:lnTo>
                <a:lnTo>
                  <a:pt x="541616" y="1130"/>
                </a:lnTo>
                <a:lnTo>
                  <a:pt x="502691" y="12509"/>
                </a:lnTo>
                <a:lnTo>
                  <a:pt x="467448" y="47574"/>
                </a:lnTo>
                <a:lnTo>
                  <a:pt x="455968" y="86233"/>
                </a:lnTo>
                <a:lnTo>
                  <a:pt x="455206" y="101041"/>
                </a:lnTo>
                <a:lnTo>
                  <a:pt x="456742" y="123596"/>
                </a:lnTo>
                <a:lnTo>
                  <a:pt x="469099" y="160655"/>
                </a:lnTo>
                <a:lnTo>
                  <a:pt x="509600" y="195072"/>
                </a:lnTo>
                <a:lnTo>
                  <a:pt x="549084" y="201701"/>
                </a:lnTo>
                <a:lnTo>
                  <a:pt x="559346" y="201536"/>
                </a:lnTo>
                <a:lnTo>
                  <a:pt x="602221" y="195986"/>
                </a:lnTo>
                <a:lnTo>
                  <a:pt x="617880" y="191643"/>
                </a:lnTo>
                <a:lnTo>
                  <a:pt x="617880" y="96380"/>
                </a:lnTo>
                <a:close/>
              </a:path>
              <a:path extrusionOk="0" h="201929" w="1180465">
                <a:moveTo>
                  <a:pt x="1008456" y="3657"/>
                </a:moveTo>
                <a:lnTo>
                  <a:pt x="1008456" y="3657"/>
                </a:lnTo>
                <a:lnTo>
                  <a:pt x="637463" y="3657"/>
                </a:lnTo>
                <a:lnTo>
                  <a:pt x="637463" y="22720"/>
                </a:lnTo>
                <a:lnTo>
                  <a:pt x="637463" y="86283"/>
                </a:lnTo>
                <a:lnTo>
                  <a:pt x="637463" y="106616"/>
                </a:lnTo>
                <a:lnTo>
                  <a:pt x="637463" y="179070"/>
                </a:lnTo>
                <a:lnTo>
                  <a:pt x="637463" y="199402"/>
                </a:lnTo>
                <a:lnTo>
                  <a:pt x="746391" y="199402"/>
                </a:lnTo>
                <a:lnTo>
                  <a:pt x="746391" y="179070"/>
                </a:lnTo>
                <a:lnTo>
                  <a:pt x="660107" y="179070"/>
                </a:lnTo>
                <a:lnTo>
                  <a:pt x="660107" y="106616"/>
                </a:lnTo>
                <a:lnTo>
                  <a:pt x="741133" y="106616"/>
                </a:lnTo>
                <a:lnTo>
                  <a:pt x="741133" y="86283"/>
                </a:lnTo>
                <a:lnTo>
                  <a:pt x="660107" y="86283"/>
                </a:lnTo>
                <a:lnTo>
                  <a:pt x="660107" y="22720"/>
                </a:lnTo>
                <a:lnTo>
                  <a:pt x="737831" y="22720"/>
                </a:lnTo>
                <a:lnTo>
                  <a:pt x="746391" y="22720"/>
                </a:lnTo>
                <a:lnTo>
                  <a:pt x="799757" y="22720"/>
                </a:lnTo>
                <a:lnTo>
                  <a:pt x="799757" y="199402"/>
                </a:lnTo>
                <a:lnTo>
                  <a:pt x="822464" y="199402"/>
                </a:lnTo>
                <a:lnTo>
                  <a:pt x="822464" y="22720"/>
                </a:lnTo>
                <a:lnTo>
                  <a:pt x="861936" y="22720"/>
                </a:lnTo>
                <a:lnTo>
                  <a:pt x="884339" y="22720"/>
                </a:lnTo>
                <a:lnTo>
                  <a:pt x="923874" y="22720"/>
                </a:lnTo>
                <a:lnTo>
                  <a:pt x="923874" y="199402"/>
                </a:lnTo>
                <a:lnTo>
                  <a:pt x="946581" y="199402"/>
                </a:lnTo>
                <a:lnTo>
                  <a:pt x="946581" y="22720"/>
                </a:lnTo>
                <a:lnTo>
                  <a:pt x="1008456" y="22720"/>
                </a:lnTo>
                <a:lnTo>
                  <a:pt x="1008456" y="3657"/>
                </a:lnTo>
                <a:close/>
              </a:path>
              <a:path extrusionOk="0" h="201929" w="1180465">
                <a:moveTo>
                  <a:pt x="1180299" y="100787"/>
                </a:moveTo>
                <a:lnTo>
                  <a:pt x="1180058" y="100672"/>
                </a:lnTo>
                <a:lnTo>
                  <a:pt x="1178585" y="78384"/>
                </a:lnTo>
                <a:lnTo>
                  <a:pt x="1174165" y="58648"/>
                </a:lnTo>
                <a:lnTo>
                  <a:pt x="1166787" y="41427"/>
                </a:lnTo>
                <a:lnTo>
                  <a:pt x="1156436" y="26733"/>
                </a:lnTo>
                <a:lnTo>
                  <a:pt x="1156068" y="26403"/>
                </a:lnTo>
                <a:lnTo>
                  <a:pt x="1156068" y="100787"/>
                </a:lnTo>
                <a:lnTo>
                  <a:pt x="1155039" y="119456"/>
                </a:lnTo>
                <a:lnTo>
                  <a:pt x="1139545" y="161239"/>
                </a:lnTo>
                <a:lnTo>
                  <a:pt x="1105623" y="180428"/>
                </a:lnTo>
                <a:lnTo>
                  <a:pt x="1090460" y="181711"/>
                </a:lnTo>
                <a:lnTo>
                  <a:pt x="1075359" y="180428"/>
                </a:lnTo>
                <a:lnTo>
                  <a:pt x="1041374" y="161112"/>
                </a:lnTo>
                <a:lnTo>
                  <a:pt x="1025563" y="119545"/>
                </a:lnTo>
                <a:lnTo>
                  <a:pt x="1024483" y="100787"/>
                </a:lnTo>
                <a:lnTo>
                  <a:pt x="1024382" y="100545"/>
                </a:lnTo>
                <a:lnTo>
                  <a:pt x="1033868" y="52412"/>
                </a:lnTo>
                <a:lnTo>
                  <a:pt x="1062126" y="25501"/>
                </a:lnTo>
                <a:lnTo>
                  <a:pt x="1090701" y="20358"/>
                </a:lnTo>
                <a:lnTo>
                  <a:pt x="1105877" y="21640"/>
                </a:lnTo>
                <a:lnTo>
                  <a:pt x="1139545" y="40830"/>
                </a:lnTo>
                <a:lnTo>
                  <a:pt x="1155039" y="82105"/>
                </a:lnTo>
                <a:lnTo>
                  <a:pt x="1156068" y="100787"/>
                </a:lnTo>
                <a:lnTo>
                  <a:pt x="1156068" y="26403"/>
                </a:lnTo>
                <a:lnTo>
                  <a:pt x="1110957" y="1676"/>
                </a:lnTo>
                <a:lnTo>
                  <a:pt x="1090701" y="0"/>
                </a:lnTo>
                <a:lnTo>
                  <a:pt x="1070279" y="1663"/>
                </a:lnTo>
                <a:lnTo>
                  <a:pt x="1023874" y="26365"/>
                </a:lnTo>
                <a:lnTo>
                  <a:pt x="1001839" y="77863"/>
                </a:lnTo>
                <a:lnTo>
                  <a:pt x="1000379" y="100545"/>
                </a:lnTo>
                <a:lnTo>
                  <a:pt x="1001839" y="123278"/>
                </a:lnTo>
                <a:lnTo>
                  <a:pt x="1013599" y="160616"/>
                </a:lnTo>
                <a:lnTo>
                  <a:pt x="1052550" y="195072"/>
                </a:lnTo>
                <a:lnTo>
                  <a:pt x="1090587" y="201701"/>
                </a:lnTo>
                <a:lnTo>
                  <a:pt x="1110551" y="199999"/>
                </a:lnTo>
                <a:lnTo>
                  <a:pt x="1128204" y="194919"/>
                </a:lnTo>
                <a:lnTo>
                  <a:pt x="1143546" y="186486"/>
                </a:lnTo>
                <a:lnTo>
                  <a:pt x="1148829" y="181711"/>
                </a:lnTo>
                <a:lnTo>
                  <a:pt x="1156563" y="174726"/>
                </a:lnTo>
                <a:lnTo>
                  <a:pt x="1166926" y="160032"/>
                </a:lnTo>
                <a:lnTo>
                  <a:pt x="1174356" y="142811"/>
                </a:lnTo>
                <a:lnTo>
                  <a:pt x="1178814" y="123063"/>
                </a:lnTo>
                <a:lnTo>
                  <a:pt x="1180299" y="100787"/>
                </a:lnTo>
                <a:close/>
              </a:path>
            </a:pathLst>
          </a:custGeom>
          <a:solidFill>
            <a:srgbClr val="4AC1D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nvGrpSpPr>
          <p:cNvPr id="488" name="Google Shape;488;p27"/>
          <p:cNvGrpSpPr/>
          <p:nvPr/>
        </p:nvGrpSpPr>
        <p:grpSpPr>
          <a:xfrm>
            <a:off x="11231396" y="5352745"/>
            <a:ext cx="736275" cy="134197"/>
            <a:chOff x="16847094" y="8029117"/>
            <a:chExt cx="1104413" cy="201295"/>
          </a:xfrm>
        </p:grpSpPr>
        <p:pic>
          <p:nvPicPr>
            <p:cNvPr id="489" name="Google Shape;489;p27"/>
            <p:cNvPicPr preferRelativeResize="0"/>
            <p:nvPr/>
          </p:nvPicPr>
          <p:blipFill rotWithShape="1">
            <a:blip r:embed="rId12">
              <a:alphaModFix/>
            </a:blip>
            <a:srcRect b="0" l="0" r="0" t="0"/>
            <a:stretch/>
          </p:blipFill>
          <p:spPr>
            <a:xfrm>
              <a:off x="16847094" y="8031077"/>
              <a:ext cx="493393" cy="197072"/>
            </a:xfrm>
            <a:prstGeom prst="rect">
              <a:avLst/>
            </a:prstGeom>
            <a:noFill/>
            <a:ln>
              <a:noFill/>
            </a:ln>
          </p:spPr>
        </p:pic>
        <p:sp>
          <p:nvSpPr>
            <p:cNvPr id="490" name="Google Shape;490;p27"/>
            <p:cNvSpPr/>
            <p:nvPr/>
          </p:nvSpPr>
          <p:spPr>
            <a:xfrm>
              <a:off x="17362387" y="8029117"/>
              <a:ext cx="215265" cy="201295"/>
            </a:xfrm>
            <a:custGeom>
              <a:rect b="b" l="l" r="r" t="t"/>
              <a:pathLst>
                <a:path extrusionOk="0" h="201295" w="215265">
                  <a:moveTo>
                    <a:pt x="41503" y="2705"/>
                  </a:moveTo>
                  <a:lnTo>
                    <a:pt x="0" y="2705"/>
                  </a:lnTo>
                  <a:lnTo>
                    <a:pt x="0" y="198513"/>
                  </a:lnTo>
                  <a:lnTo>
                    <a:pt x="41503" y="198513"/>
                  </a:lnTo>
                  <a:lnTo>
                    <a:pt x="41503" y="2705"/>
                  </a:lnTo>
                  <a:close/>
                </a:path>
                <a:path extrusionOk="0" h="201295" w="215265">
                  <a:moveTo>
                    <a:pt x="215061" y="88646"/>
                  </a:moveTo>
                  <a:lnTo>
                    <a:pt x="137464" y="88646"/>
                  </a:lnTo>
                  <a:lnTo>
                    <a:pt x="137210" y="88646"/>
                  </a:lnTo>
                  <a:lnTo>
                    <a:pt x="137210" y="123228"/>
                  </a:lnTo>
                  <a:lnTo>
                    <a:pt x="174307" y="164058"/>
                  </a:lnTo>
                  <a:lnTo>
                    <a:pt x="147980" y="166751"/>
                  </a:lnTo>
                  <a:lnTo>
                    <a:pt x="136258" y="165696"/>
                  </a:lnTo>
                  <a:lnTo>
                    <a:pt x="104343" y="140525"/>
                  </a:lnTo>
                  <a:lnTo>
                    <a:pt x="97066" y="101282"/>
                  </a:lnTo>
                  <a:lnTo>
                    <a:pt x="98082" y="86728"/>
                  </a:lnTo>
                  <a:lnTo>
                    <a:pt x="121983" y="44716"/>
                  </a:lnTo>
                  <a:lnTo>
                    <a:pt x="156311" y="34582"/>
                  </a:lnTo>
                  <a:lnTo>
                    <a:pt x="167767" y="35242"/>
                  </a:lnTo>
                  <a:lnTo>
                    <a:pt x="178993" y="37249"/>
                  </a:lnTo>
                  <a:lnTo>
                    <a:pt x="190030" y="40576"/>
                  </a:lnTo>
                  <a:lnTo>
                    <a:pt x="200863" y="45250"/>
                  </a:lnTo>
                  <a:lnTo>
                    <a:pt x="214693" y="12014"/>
                  </a:lnTo>
                  <a:lnTo>
                    <a:pt x="200609" y="6781"/>
                  </a:lnTo>
                  <a:lnTo>
                    <a:pt x="186232" y="3022"/>
                  </a:lnTo>
                  <a:lnTo>
                    <a:pt x="171589" y="762"/>
                  </a:lnTo>
                  <a:lnTo>
                    <a:pt x="156679" y="0"/>
                  </a:lnTo>
                  <a:lnTo>
                    <a:pt x="134023" y="1663"/>
                  </a:lnTo>
                  <a:lnTo>
                    <a:pt x="96520" y="14897"/>
                  </a:lnTo>
                  <a:lnTo>
                    <a:pt x="61379" y="57886"/>
                  </a:lnTo>
                  <a:lnTo>
                    <a:pt x="54597" y="100418"/>
                  </a:lnTo>
                  <a:lnTo>
                    <a:pt x="56057" y="123367"/>
                  </a:lnTo>
                  <a:lnTo>
                    <a:pt x="67767" y="160756"/>
                  </a:lnTo>
                  <a:lnTo>
                    <a:pt x="106527" y="194691"/>
                  </a:lnTo>
                  <a:lnTo>
                    <a:pt x="145542" y="201206"/>
                  </a:lnTo>
                  <a:lnTo>
                    <a:pt x="154190" y="201041"/>
                  </a:lnTo>
                  <a:lnTo>
                    <a:pt x="196761" y="195427"/>
                  </a:lnTo>
                  <a:lnTo>
                    <a:pt x="215061" y="190169"/>
                  </a:lnTo>
                  <a:lnTo>
                    <a:pt x="215061" y="88646"/>
                  </a:lnTo>
                  <a:close/>
                </a:path>
              </a:pathLst>
            </a:custGeom>
            <a:solidFill>
              <a:srgbClr val="0080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91" name="Google Shape;491;p27"/>
            <p:cNvPicPr preferRelativeResize="0"/>
            <p:nvPr/>
          </p:nvPicPr>
          <p:blipFill rotWithShape="1">
            <a:blip r:embed="rId13">
              <a:alphaModFix/>
            </a:blip>
            <a:srcRect b="0" l="0" r="0" t="0"/>
            <a:stretch/>
          </p:blipFill>
          <p:spPr>
            <a:xfrm>
              <a:off x="17596548" y="8031077"/>
              <a:ext cx="354959" cy="197072"/>
            </a:xfrm>
            <a:prstGeom prst="rect">
              <a:avLst/>
            </a:prstGeom>
            <a:noFill/>
            <a:ln>
              <a:noFill/>
            </a:ln>
          </p:spPr>
        </p:pic>
      </p:grpSp>
      <p:grpSp>
        <p:nvGrpSpPr>
          <p:cNvPr id="492" name="Google Shape;492;p27"/>
          <p:cNvGrpSpPr/>
          <p:nvPr/>
        </p:nvGrpSpPr>
        <p:grpSpPr>
          <a:xfrm>
            <a:off x="10404054" y="5564040"/>
            <a:ext cx="557327" cy="105770"/>
            <a:chOff x="15606081" y="8346060"/>
            <a:chExt cx="835991" cy="158656"/>
          </a:xfrm>
        </p:grpSpPr>
        <p:pic>
          <p:nvPicPr>
            <p:cNvPr id="493" name="Google Shape;493;p27"/>
            <p:cNvPicPr preferRelativeResize="0"/>
            <p:nvPr/>
          </p:nvPicPr>
          <p:blipFill rotWithShape="1">
            <a:blip r:embed="rId14">
              <a:alphaModFix/>
            </a:blip>
            <a:srcRect b="0" l="0" r="0" t="0"/>
            <a:stretch/>
          </p:blipFill>
          <p:spPr>
            <a:xfrm>
              <a:off x="15606081" y="8346183"/>
              <a:ext cx="117136" cy="158410"/>
            </a:xfrm>
            <a:prstGeom prst="rect">
              <a:avLst/>
            </a:prstGeom>
            <a:noFill/>
            <a:ln>
              <a:noFill/>
            </a:ln>
          </p:spPr>
        </p:pic>
        <p:sp>
          <p:nvSpPr>
            <p:cNvPr id="494" name="Google Shape;494;p27"/>
            <p:cNvSpPr/>
            <p:nvPr/>
          </p:nvSpPr>
          <p:spPr>
            <a:xfrm>
              <a:off x="15748064" y="8348903"/>
              <a:ext cx="88900" cy="154305"/>
            </a:xfrm>
            <a:custGeom>
              <a:rect b="b" l="l" r="r" t="t"/>
              <a:pathLst>
                <a:path extrusionOk="0" h="154304" w="88900">
                  <a:moveTo>
                    <a:pt x="88607" y="0"/>
                  </a:moveTo>
                  <a:lnTo>
                    <a:pt x="0" y="0"/>
                  </a:lnTo>
                  <a:lnTo>
                    <a:pt x="0" y="26695"/>
                  </a:lnTo>
                  <a:lnTo>
                    <a:pt x="0" y="59740"/>
                  </a:lnTo>
                  <a:lnTo>
                    <a:pt x="0" y="86436"/>
                  </a:lnTo>
                  <a:lnTo>
                    <a:pt x="0" y="127114"/>
                  </a:lnTo>
                  <a:lnTo>
                    <a:pt x="0" y="153809"/>
                  </a:lnTo>
                  <a:lnTo>
                    <a:pt x="88607" y="153809"/>
                  </a:lnTo>
                  <a:lnTo>
                    <a:pt x="88607" y="127114"/>
                  </a:lnTo>
                  <a:lnTo>
                    <a:pt x="32677" y="127114"/>
                  </a:lnTo>
                  <a:lnTo>
                    <a:pt x="32677" y="86436"/>
                  </a:lnTo>
                  <a:lnTo>
                    <a:pt x="84823" y="86436"/>
                  </a:lnTo>
                  <a:lnTo>
                    <a:pt x="84823" y="59740"/>
                  </a:lnTo>
                  <a:lnTo>
                    <a:pt x="32677" y="59740"/>
                  </a:lnTo>
                  <a:lnTo>
                    <a:pt x="32677" y="26695"/>
                  </a:lnTo>
                  <a:lnTo>
                    <a:pt x="88607" y="26695"/>
                  </a:lnTo>
                  <a:lnTo>
                    <a:pt x="8860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95" name="Google Shape;495;p27"/>
            <p:cNvPicPr preferRelativeResize="0"/>
            <p:nvPr/>
          </p:nvPicPr>
          <p:blipFill rotWithShape="1">
            <a:blip r:embed="rId15">
              <a:alphaModFix/>
            </a:blip>
            <a:srcRect b="0" l="0" r="0" t="0"/>
            <a:stretch/>
          </p:blipFill>
          <p:spPr>
            <a:xfrm>
              <a:off x="15866548" y="8348389"/>
              <a:ext cx="136598" cy="154119"/>
            </a:xfrm>
            <a:prstGeom prst="rect">
              <a:avLst/>
            </a:prstGeom>
            <a:noFill/>
            <a:ln>
              <a:noFill/>
            </a:ln>
          </p:spPr>
        </p:pic>
        <p:sp>
          <p:nvSpPr>
            <p:cNvPr id="496" name="Google Shape;496;p27"/>
            <p:cNvSpPr/>
            <p:nvPr/>
          </p:nvSpPr>
          <p:spPr>
            <a:xfrm>
              <a:off x="16024682" y="8348903"/>
              <a:ext cx="116205" cy="154305"/>
            </a:xfrm>
            <a:custGeom>
              <a:rect b="b" l="l" r="r" t="t"/>
              <a:pathLst>
                <a:path extrusionOk="0" h="154304" w="116205">
                  <a:moveTo>
                    <a:pt x="116154" y="0"/>
                  </a:moveTo>
                  <a:lnTo>
                    <a:pt x="0" y="0"/>
                  </a:lnTo>
                  <a:lnTo>
                    <a:pt x="0" y="26695"/>
                  </a:lnTo>
                  <a:lnTo>
                    <a:pt x="41744" y="26695"/>
                  </a:lnTo>
                  <a:lnTo>
                    <a:pt x="41744" y="153809"/>
                  </a:lnTo>
                  <a:lnTo>
                    <a:pt x="74422" y="153809"/>
                  </a:lnTo>
                  <a:lnTo>
                    <a:pt x="74422" y="26695"/>
                  </a:lnTo>
                  <a:lnTo>
                    <a:pt x="116154" y="26695"/>
                  </a:lnTo>
                  <a:lnTo>
                    <a:pt x="116154"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497" name="Google Shape;497;p27"/>
            <p:cNvPicPr preferRelativeResize="0"/>
            <p:nvPr/>
          </p:nvPicPr>
          <p:blipFill rotWithShape="1">
            <a:blip r:embed="rId16">
              <a:alphaModFix/>
            </a:blip>
            <a:srcRect b="0" l="0" r="0" t="0"/>
            <a:stretch/>
          </p:blipFill>
          <p:spPr>
            <a:xfrm>
              <a:off x="16162266" y="8346060"/>
              <a:ext cx="279806" cy="158656"/>
            </a:xfrm>
            <a:prstGeom prst="rect">
              <a:avLst/>
            </a:prstGeom>
            <a:noFill/>
            <a:ln>
              <a:noFill/>
            </a:ln>
          </p:spPr>
        </p:pic>
      </p:grpSp>
      <p:grpSp>
        <p:nvGrpSpPr>
          <p:cNvPr id="498" name="Google Shape;498;p27"/>
          <p:cNvGrpSpPr/>
          <p:nvPr/>
        </p:nvGrpSpPr>
        <p:grpSpPr>
          <a:xfrm>
            <a:off x="11010750" y="5564122"/>
            <a:ext cx="399902" cy="105606"/>
            <a:chOff x="16516125" y="8346182"/>
            <a:chExt cx="599853" cy="158410"/>
          </a:xfrm>
        </p:grpSpPr>
        <p:pic>
          <p:nvPicPr>
            <p:cNvPr id="499" name="Google Shape;499;p27"/>
            <p:cNvPicPr preferRelativeResize="0"/>
            <p:nvPr/>
          </p:nvPicPr>
          <p:blipFill rotWithShape="1">
            <a:blip r:embed="rId17">
              <a:alphaModFix/>
            </a:blip>
            <a:srcRect b="0" l="0" r="0" t="0"/>
            <a:stretch/>
          </p:blipFill>
          <p:spPr>
            <a:xfrm>
              <a:off x="16516125" y="8346182"/>
              <a:ext cx="227174" cy="158410"/>
            </a:xfrm>
            <a:prstGeom prst="rect">
              <a:avLst/>
            </a:prstGeom>
            <a:noFill/>
            <a:ln>
              <a:noFill/>
            </a:ln>
          </p:spPr>
        </p:pic>
        <p:pic>
          <p:nvPicPr>
            <p:cNvPr id="500" name="Google Shape;500;p27"/>
            <p:cNvPicPr preferRelativeResize="0"/>
            <p:nvPr/>
          </p:nvPicPr>
          <p:blipFill rotWithShape="1">
            <a:blip r:embed="rId18">
              <a:alphaModFix/>
            </a:blip>
            <a:srcRect b="0" l="0" r="0" t="0"/>
            <a:stretch/>
          </p:blipFill>
          <p:spPr>
            <a:xfrm>
              <a:off x="16763740" y="8348389"/>
              <a:ext cx="126316" cy="156203"/>
            </a:xfrm>
            <a:prstGeom prst="rect">
              <a:avLst/>
            </a:prstGeom>
            <a:noFill/>
            <a:ln>
              <a:noFill/>
            </a:ln>
          </p:spPr>
        </p:pic>
        <p:pic>
          <p:nvPicPr>
            <p:cNvPr id="501" name="Google Shape;501;p27"/>
            <p:cNvPicPr preferRelativeResize="0"/>
            <p:nvPr/>
          </p:nvPicPr>
          <p:blipFill rotWithShape="1">
            <a:blip r:embed="rId19">
              <a:alphaModFix/>
            </a:blip>
            <a:srcRect b="0" l="0" r="0" t="0"/>
            <a:stretch/>
          </p:blipFill>
          <p:spPr>
            <a:xfrm>
              <a:off x="16925675" y="8348267"/>
              <a:ext cx="127663" cy="154119"/>
            </a:xfrm>
            <a:prstGeom prst="rect">
              <a:avLst/>
            </a:prstGeom>
            <a:noFill/>
            <a:ln>
              <a:noFill/>
            </a:ln>
          </p:spPr>
        </p:pic>
        <p:sp>
          <p:nvSpPr>
            <p:cNvPr id="502" name="Google Shape;502;p27"/>
            <p:cNvSpPr/>
            <p:nvPr/>
          </p:nvSpPr>
          <p:spPr>
            <a:xfrm>
              <a:off x="17082958" y="8348389"/>
              <a:ext cx="33020" cy="154305"/>
            </a:xfrm>
            <a:custGeom>
              <a:rect b="b" l="l" r="r" t="t"/>
              <a:pathLst>
                <a:path extrusionOk="0" h="154304" w="33019">
                  <a:moveTo>
                    <a:pt x="32680" y="154119"/>
                  </a:moveTo>
                  <a:lnTo>
                    <a:pt x="0" y="154119"/>
                  </a:lnTo>
                  <a:lnTo>
                    <a:pt x="0" y="0"/>
                  </a:lnTo>
                  <a:lnTo>
                    <a:pt x="32680" y="0"/>
                  </a:lnTo>
                  <a:lnTo>
                    <a:pt x="32680" y="154119"/>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grpSp>
        <p:nvGrpSpPr>
          <p:cNvPr id="503" name="Google Shape;503;p27"/>
          <p:cNvGrpSpPr/>
          <p:nvPr/>
        </p:nvGrpSpPr>
        <p:grpSpPr>
          <a:xfrm>
            <a:off x="11457835" y="5564040"/>
            <a:ext cx="509510" cy="105770"/>
            <a:chOff x="17186752" y="8346060"/>
            <a:chExt cx="764265" cy="158656"/>
          </a:xfrm>
        </p:grpSpPr>
        <p:pic>
          <p:nvPicPr>
            <p:cNvPr id="504" name="Google Shape;504;p27"/>
            <p:cNvPicPr preferRelativeResize="0"/>
            <p:nvPr/>
          </p:nvPicPr>
          <p:blipFill rotWithShape="1">
            <a:blip r:embed="rId20">
              <a:alphaModFix/>
            </a:blip>
            <a:srcRect b="0" l="0" r="0" t="0"/>
            <a:stretch/>
          </p:blipFill>
          <p:spPr>
            <a:xfrm>
              <a:off x="17186752" y="8347776"/>
              <a:ext cx="254102" cy="154927"/>
            </a:xfrm>
            <a:prstGeom prst="rect">
              <a:avLst/>
            </a:prstGeom>
            <a:noFill/>
            <a:ln>
              <a:noFill/>
            </a:ln>
          </p:spPr>
        </p:pic>
        <p:sp>
          <p:nvSpPr>
            <p:cNvPr id="505" name="Google Shape;505;p27"/>
            <p:cNvSpPr/>
            <p:nvPr/>
          </p:nvSpPr>
          <p:spPr>
            <a:xfrm>
              <a:off x="17468761" y="8348395"/>
              <a:ext cx="149225" cy="154940"/>
            </a:xfrm>
            <a:custGeom>
              <a:rect b="b" l="l" r="r" t="t"/>
              <a:pathLst>
                <a:path extrusionOk="0" h="154940" w="149225">
                  <a:moveTo>
                    <a:pt x="88239" y="508"/>
                  </a:moveTo>
                  <a:lnTo>
                    <a:pt x="0" y="508"/>
                  </a:lnTo>
                  <a:lnTo>
                    <a:pt x="0" y="27203"/>
                  </a:lnTo>
                  <a:lnTo>
                    <a:pt x="0" y="66611"/>
                  </a:lnTo>
                  <a:lnTo>
                    <a:pt x="0" y="93306"/>
                  </a:lnTo>
                  <a:lnTo>
                    <a:pt x="0" y="154317"/>
                  </a:lnTo>
                  <a:lnTo>
                    <a:pt x="32131" y="154317"/>
                  </a:lnTo>
                  <a:lnTo>
                    <a:pt x="32131" y="93306"/>
                  </a:lnTo>
                  <a:lnTo>
                    <a:pt x="84328" y="93306"/>
                  </a:lnTo>
                  <a:lnTo>
                    <a:pt x="84328" y="66611"/>
                  </a:lnTo>
                  <a:lnTo>
                    <a:pt x="32181" y="66611"/>
                  </a:lnTo>
                  <a:lnTo>
                    <a:pt x="32181" y="27203"/>
                  </a:lnTo>
                  <a:lnTo>
                    <a:pt x="88239" y="27203"/>
                  </a:lnTo>
                  <a:lnTo>
                    <a:pt x="88239" y="508"/>
                  </a:lnTo>
                  <a:close/>
                </a:path>
                <a:path extrusionOk="0" h="154940" w="149225">
                  <a:moveTo>
                    <a:pt x="148717" y="0"/>
                  </a:moveTo>
                  <a:lnTo>
                    <a:pt x="116027" y="0"/>
                  </a:lnTo>
                  <a:lnTo>
                    <a:pt x="116027" y="154114"/>
                  </a:lnTo>
                  <a:lnTo>
                    <a:pt x="148717" y="154114"/>
                  </a:lnTo>
                  <a:lnTo>
                    <a:pt x="148717" y="0"/>
                  </a:lnTo>
                  <a:close/>
                </a:path>
              </a:pathLst>
            </a:custGeom>
            <a:solidFill>
              <a:srgbClr val="8686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id="506" name="Google Shape;506;p27"/>
            <p:cNvPicPr preferRelativeResize="0"/>
            <p:nvPr/>
          </p:nvPicPr>
          <p:blipFill rotWithShape="1">
            <a:blip r:embed="rId21">
              <a:alphaModFix/>
            </a:blip>
            <a:srcRect b="0" l="0" r="0" t="0"/>
            <a:stretch/>
          </p:blipFill>
          <p:spPr>
            <a:xfrm>
              <a:off x="17804382" y="8346060"/>
              <a:ext cx="146635" cy="158656"/>
            </a:xfrm>
            <a:prstGeom prst="rect">
              <a:avLst/>
            </a:prstGeom>
            <a:noFill/>
            <a:ln>
              <a:noFill/>
            </a:ln>
          </p:spPr>
        </p:pic>
        <p:pic>
          <p:nvPicPr>
            <p:cNvPr id="507" name="Google Shape;507;p27"/>
            <p:cNvPicPr preferRelativeResize="0"/>
            <p:nvPr/>
          </p:nvPicPr>
          <p:blipFill rotWithShape="1">
            <a:blip r:embed="rId19">
              <a:alphaModFix/>
            </a:blip>
            <a:srcRect b="0" l="0" r="0" t="0"/>
            <a:stretch/>
          </p:blipFill>
          <p:spPr>
            <a:xfrm>
              <a:off x="17653952" y="8348267"/>
              <a:ext cx="127663" cy="154119"/>
            </a:xfrm>
            <a:prstGeom prst="rect">
              <a:avLst/>
            </a:prstGeom>
            <a:noFill/>
            <a:ln>
              <a:noFill/>
            </a:ln>
          </p:spPr>
        </p:pic>
      </p:grpSp>
      <p:pic>
        <p:nvPicPr>
          <p:cNvPr id="508" name="Google Shape;508;p27"/>
          <p:cNvPicPr preferRelativeResize="0"/>
          <p:nvPr/>
        </p:nvPicPr>
        <p:blipFill rotWithShape="1">
          <a:blip r:embed="rId22">
            <a:alphaModFix/>
          </a:blip>
          <a:srcRect b="0" l="0" r="0" t="0"/>
          <a:stretch/>
        </p:blipFill>
        <p:spPr>
          <a:xfrm>
            <a:off x="2614798" y="5127795"/>
            <a:ext cx="1504949" cy="8572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2024-07-26T12:47:54Z</dcterms:created>
  <dc:creator>Dede Georgia (Δέδε Γεωργία )</dc:creator>
</cp:coreProperties>
</file>